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notesMasterIdLst>
    <p:notesMasterId r:id="rId7"/>
  </p:notesMasterIdLst>
  <p:sldIdLst>
    <p:sldId id="256" r:id="rId4"/>
    <p:sldId id="290" r:id="rId5"/>
    <p:sldId id="286" r:id="rId6"/>
    <p:sldId id="287" r:id="rId8"/>
    <p:sldId id="289" r:id="rId9"/>
    <p:sldId id="291" r:id="rId10"/>
    <p:sldId id="310" r:id="rId11"/>
    <p:sldId id="313" r:id="rId12"/>
    <p:sldId id="329" r:id="rId13"/>
    <p:sldId id="314" r:id="rId14"/>
    <p:sldId id="331" r:id="rId15"/>
    <p:sldId id="332" r:id="rId16"/>
    <p:sldId id="330" r:id="rId17"/>
    <p:sldId id="318" r:id="rId18"/>
    <p:sldId id="300" r:id="rId19"/>
    <p:sldId id="284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85D6DB"/>
    <a:srgbClr val="C5F6C5"/>
    <a:srgbClr val="D45A63"/>
    <a:srgbClr val="88D7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-84" y="-582"/>
      </p:cViewPr>
      <p:guideLst>
        <p:guide orient="horz" pos="2101"/>
        <p:guide pos="37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F2252-EC96-42F0-B436-20CA7AF8E7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F4488-D25F-41A1-927D-89634636E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F2252-EC96-42F0-B436-20CA7AF8E7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292EF-566D-4028-B028-13BED512A0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000" y="932435"/>
            <a:ext cx="4986000" cy="592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40000" y="1558636"/>
            <a:ext cx="7313400" cy="999340"/>
          </a:xfrm>
        </p:spPr>
        <p:txBody>
          <a:bodyPr anchor="ctr" anchorCtr="0">
            <a:normAutofit/>
          </a:bodyPr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88462" y="2819140"/>
            <a:ext cx="5216477" cy="63064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6"/>
            <a:ext cx="12192000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直接连接符 9"/>
          <p:cNvCxnSpPr/>
          <p:nvPr/>
        </p:nvCxnSpPr>
        <p:spPr>
          <a:xfrm>
            <a:off x="1466988" y="2672268"/>
            <a:ext cx="6059424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C5CF-FCE9-489A-9C8B-1ABC00D8EB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5A1FE-58E8-475F-A467-B2A56F5C02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512312"/>
            <a:ext cx="2743200" cy="342978"/>
          </a:xfrm>
        </p:spPr>
        <p:txBody>
          <a:bodyPr/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512312"/>
            <a:ext cx="4114800" cy="3429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512312"/>
            <a:ext cx="2743200" cy="342978"/>
          </a:xfrm>
        </p:spPr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  <p:sp>
        <p:nvSpPr>
          <p:cNvPr id="9" name="内容占位符 7"/>
          <p:cNvSpPr>
            <a:spLocks noGrp="1"/>
          </p:cNvSpPr>
          <p:nvPr>
            <p:ph sz="quarter" idx="13"/>
          </p:nvPr>
        </p:nvSpPr>
        <p:spPr>
          <a:xfrm>
            <a:off x="838201" y="571503"/>
            <a:ext cx="10515601" cy="56499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4927" y="1059872"/>
            <a:ext cx="8901546" cy="1223963"/>
          </a:xfrm>
        </p:spPr>
        <p:txBody>
          <a:bodyPr anchor="b">
            <a:normAutofit/>
          </a:bodyPr>
          <a:lstStyle>
            <a:lvl1pPr algn="ctr">
              <a:defRPr sz="5400">
                <a:ln w="9525">
                  <a:solidFill>
                    <a:schemeClr val="bg1"/>
                  </a:solidFill>
                </a:ln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4927" y="2375911"/>
            <a:ext cx="8901546" cy="82448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31BB-5290-4B74-890F-ADE3EAA0FD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ED51-E834-49EC-BF25-99CF33DB10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31BB-5290-4B74-890F-ADE3EAA0FD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ED51-E834-49EC-BF25-99CF33DB10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2300143" y="2906104"/>
            <a:ext cx="7779039" cy="1572843"/>
            <a:chOff x="2051050" y="2906713"/>
            <a:chExt cx="5166309" cy="1044575"/>
          </a:xfrm>
        </p:grpSpPr>
        <p:sp>
          <p:nvSpPr>
            <p:cNvPr id="10" name="椭圆 9"/>
            <p:cNvSpPr/>
            <p:nvPr/>
          </p:nvSpPr>
          <p:spPr>
            <a:xfrm>
              <a:off x="2051050" y="2906713"/>
              <a:ext cx="1042988" cy="104457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anchor="ctr">
              <a:normAutofit/>
            </a:bodyPr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2139950" y="3011002"/>
              <a:ext cx="865188" cy="863600"/>
            </a:xfrm>
            <a:prstGeom prst="ellipse">
              <a:avLst/>
            </a:prstGeom>
            <a:solidFill>
              <a:schemeClr val="accent1"/>
            </a:solidFill>
            <a:ln w="6350" cap="flat" cmpd="sng" algn="ctr">
              <a:noFill/>
              <a:prstDash val="solid"/>
            </a:ln>
            <a:effectLst/>
          </p:spPr>
          <p:txBody>
            <a:bodyPr anchor="ctr">
              <a:normAutofit/>
            </a:bodyPr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400" kern="0" dirty="0">
                <a:solidFill>
                  <a:prstClr val="white"/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cxnSp>
          <p:nvCxnSpPr>
            <p:cNvPr id="12" name="直接连接符 16"/>
            <p:cNvCxnSpPr>
              <a:cxnSpLocks noChangeShapeType="1"/>
              <a:stCxn id="10" idx="6"/>
            </p:cNvCxnSpPr>
            <p:nvPr/>
          </p:nvCxnSpPr>
          <p:spPr bwMode="auto">
            <a:xfrm flipV="1">
              <a:off x="3094038" y="3429000"/>
              <a:ext cx="4123321" cy="1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0596" y="2795588"/>
            <a:ext cx="6063113" cy="896937"/>
          </a:xfrm>
        </p:spPr>
        <p:txBody>
          <a:bodyPr anchor="b" anchorCtr="0">
            <a:normAutofit/>
          </a:bodyPr>
          <a:lstStyle>
            <a:lvl1pPr algn="ctr">
              <a:defRPr sz="3600" b="0">
                <a:ln>
                  <a:noFill/>
                </a:ln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4714" y="3761478"/>
            <a:ext cx="5194877" cy="539655"/>
          </a:xfrm>
          <a:prstGeom prst="roundRect">
            <a:avLst>
              <a:gd name="adj" fmla="val 50000"/>
            </a:avLst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095331BB-5290-4B74-890F-ADE3EAA0FD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6B5ED51-E834-49EC-BF25-99CF33DB10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31BB-5290-4B74-890F-ADE3EAA0FD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ED51-E834-49EC-BF25-99CF33DB10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31BB-5290-4B74-890F-ADE3EAA0FD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ED51-E834-49EC-BF25-99CF33DB10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31BB-5290-4B74-890F-ADE3EAA0FD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ED51-E834-49EC-BF25-99CF33DB10E9}" type="slidenum">
              <a:rPr lang="zh-CN" altLang="en-US" smtClean="0"/>
            </a:fld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0" y="3514537"/>
            <a:ext cx="12192000" cy="0"/>
          </a:xfrm>
          <a:prstGeom prst="line">
            <a:avLst/>
          </a:prstGeom>
          <a:ln w="3175">
            <a:solidFill>
              <a:srgbClr val="D3D3D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0" y="4386699"/>
            <a:ext cx="12192000" cy="0"/>
          </a:xfrm>
          <a:prstGeom prst="line">
            <a:avLst/>
          </a:prstGeom>
          <a:ln w="3175">
            <a:solidFill>
              <a:srgbClr val="D3D3D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0" y="4612777"/>
            <a:ext cx="12192000" cy="0"/>
          </a:xfrm>
          <a:prstGeom prst="line">
            <a:avLst/>
          </a:prstGeom>
          <a:ln w="3175">
            <a:solidFill>
              <a:srgbClr val="D3D3D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rot="5400000">
            <a:off x="89577" y="3573930"/>
            <a:ext cx="6840000" cy="0"/>
          </a:xfrm>
          <a:prstGeom prst="line">
            <a:avLst/>
          </a:prstGeom>
          <a:ln w="3175">
            <a:solidFill>
              <a:srgbClr val="D3D3D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rot="5400000">
            <a:off x="363081" y="3573930"/>
            <a:ext cx="6840000" cy="0"/>
          </a:xfrm>
          <a:prstGeom prst="line">
            <a:avLst/>
          </a:prstGeom>
          <a:ln w="3175">
            <a:solidFill>
              <a:srgbClr val="D3D3D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0" y="3730649"/>
            <a:ext cx="12192000" cy="0"/>
          </a:xfrm>
          <a:prstGeom prst="line">
            <a:avLst/>
          </a:prstGeom>
          <a:ln w="3175">
            <a:solidFill>
              <a:srgbClr val="D3D3D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18509" y="3514537"/>
            <a:ext cx="7065818" cy="1098239"/>
          </a:xfrm>
        </p:spPr>
        <p:txBody>
          <a:bodyPr>
            <a:normAutofit/>
          </a:bodyPr>
          <a:lstStyle>
            <a:lvl1pPr>
              <a:defRPr sz="600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31BB-5290-4B74-890F-ADE3EAA0FD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ED51-E834-49EC-BF25-99CF33DB10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31BB-5290-4B74-890F-ADE3EAA0FD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ED51-E834-49EC-BF25-99CF33DB10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31BB-5290-4B74-890F-ADE3EAA0FD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ED51-E834-49EC-BF25-99CF33DB10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4000" y="634181"/>
            <a:ext cx="10944000" cy="769819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4000" y="1627200"/>
            <a:ext cx="10972800" cy="45252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C5CF-FCE9-489A-9C8B-1ABC00D8EB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5A1FE-58E8-475F-A467-B2A56F5C02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  <p:sp>
        <p:nvSpPr>
          <p:cNvPr id="9" name="内容占位符 7"/>
          <p:cNvSpPr>
            <a:spLocks noGrp="1"/>
          </p:cNvSpPr>
          <p:nvPr>
            <p:ph sz="quarter" idx="13"/>
          </p:nvPr>
        </p:nvSpPr>
        <p:spPr>
          <a:xfrm>
            <a:off x="838201" y="571503"/>
            <a:ext cx="10515601" cy="56499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52714" y="499295"/>
            <a:ext cx="10573563" cy="595222"/>
          </a:xfrm>
        </p:spPr>
        <p:txBody>
          <a:bodyPr>
            <a:noAutofit/>
          </a:bodyPr>
          <a:lstStyle>
            <a:lvl1pPr>
              <a:defRPr sz="4000" u="none">
                <a:solidFill>
                  <a:schemeClr val="bg1">
                    <a:lumMod val="95000"/>
                    <a:alpha val="50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/>
              <a:t>Business Model Sample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520424"/>
            <a:ext cx="851051" cy="490219"/>
            <a:chOff x="-6153" y="496978"/>
            <a:chExt cx="851051" cy="490219"/>
          </a:xfrm>
          <a:solidFill>
            <a:schemeClr val="bg1"/>
          </a:solidFill>
        </p:grpSpPr>
        <p:sp>
          <p:nvSpPr>
            <p:cNvPr id="8" name="Rectangle 7"/>
            <p:cNvSpPr/>
            <p:nvPr userDrawn="1"/>
          </p:nvSpPr>
          <p:spPr>
            <a:xfrm rot="10800000">
              <a:off x="-6153" y="496978"/>
              <a:ext cx="558800" cy="444500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 rot="10800000">
              <a:off x="654398" y="496978"/>
              <a:ext cx="190500" cy="444500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-6152" y="941478"/>
              <a:ext cx="55880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654397" y="941477"/>
              <a:ext cx="190501" cy="45719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 userDrawn="1"/>
        </p:nvGrpSpPr>
        <p:grpSpPr>
          <a:xfrm>
            <a:off x="11341428" y="6210300"/>
            <a:ext cx="850535" cy="490219"/>
            <a:chOff x="11341465" y="6210300"/>
            <a:chExt cx="850535" cy="490219"/>
          </a:xfrm>
        </p:grpSpPr>
        <p:grpSp>
          <p:nvGrpSpPr>
            <p:cNvPr id="13" name="Group 12"/>
            <p:cNvGrpSpPr/>
            <p:nvPr userDrawn="1"/>
          </p:nvGrpSpPr>
          <p:grpSpPr>
            <a:xfrm>
              <a:off x="11633200" y="6210300"/>
              <a:ext cx="558800" cy="490219"/>
              <a:chOff x="11633200" y="6210300"/>
              <a:chExt cx="558800" cy="490219"/>
            </a:xfrm>
          </p:grpSpPr>
          <p:sp>
            <p:nvSpPr>
              <p:cNvPr id="17" name="Rectangle 16"/>
              <p:cNvSpPr/>
              <p:nvPr userDrawn="1"/>
            </p:nvSpPr>
            <p:spPr>
              <a:xfrm>
                <a:off x="11633200" y="6210300"/>
                <a:ext cx="558800" cy="444500"/>
              </a:xfrm>
              <a:prstGeom prst="rect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Rectangle 17"/>
              <p:cNvSpPr/>
              <p:nvPr userDrawn="1"/>
            </p:nvSpPr>
            <p:spPr>
              <a:xfrm>
                <a:off x="11633200" y="6654800"/>
                <a:ext cx="558800" cy="45719"/>
              </a:xfrm>
              <a:prstGeom prst="rect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 userDrawn="1"/>
          </p:nvGrpSpPr>
          <p:grpSpPr>
            <a:xfrm>
              <a:off x="11341465" y="6210300"/>
              <a:ext cx="190500" cy="490219"/>
              <a:chOff x="11345224" y="6210300"/>
              <a:chExt cx="190500" cy="490219"/>
            </a:xfrm>
          </p:grpSpPr>
          <p:sp>
            <p:nvSpPr>
              <p:cNvPr id="15" name="Rectangle 14"/>
              <p:cNvSpPr/>
              <p:nvPr userDrawn="1"/>
            </p:nvSpPr>
            <p:spPr>
              <a:xfrm>
                <a:off x="11345224" y="6210300"/>
                <a:ext cx="190500" cy="444500"/>
              </a:xfrm>
              <a:prstGeom prst="rect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 userDrawn="1"/>
            </p:nvSpPr>
            <p:spPr>
              <a:xfrm>
                <a:off x="11345224" y="6654800"/>
                <a:ext cx="190500" cy="45719"/>
              </a:xfrm>
              <a:prstGeom prst="rect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9" name="TextBox 18"/>
          <p:cNvSpPr txBox="1"/>
          <p:nvPr userDrawn="1"/>
        </p:nvSpPr>
        <p:spPr>
          <a:xfrm>
            <a:off x="11681016" y="6249427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5F26644-B42C-413C-A64C-A3CC976EE24C}" type="slidenum">
              <a:rPr lang="en-US" smtClean="0">
                <a:solidFill>
                  <a:schemeClr val="bg1"/>
                </a:solidFill>
              </a:rPr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1"/>
            <a:ext cx="12192000" cy="934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0"/>
            <a:ext cx="12192000" cy="1465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659004" y="258233"/>
            <a:ext cx="5304916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lnSpc>
                <a:spcPct val="100000"/>
              </a:lnSpc>
              <a:buNone/>
              <a:defRPr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/>
            <a:r>
              <a:rPr kumimoji="1" lang="en-US" altLang="zh-CN" dirty="0" smtClean="0"/>
              <a:t>CLICK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YOUR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TITLE</a:t>
            </a:r>
            <a:endParaRPr kumimoji="1"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19"/>
          <a:stretch>
            <a:fillRect/>
          </a:stretch>
        </p:blipFill>
        <p:spPr>
          <a:xfrm>
            <a:off x="4064000" y="2054860"/>
            <a:ext cx="8128000" cy="4549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16492" y="1677948"/>
            <a:ext cx="7732800" cy="1663200"/>
          </a:xfrm>
        </p:spPr>
        <p:txBody>
          <a:bodyPr anchor="b">
            <a:normAutofit/>
          </a:bodyPr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816492" y="3405948"/>
            <a:ext cx="7732800" cy="4608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cxnSp>
        <p:nvCxnSpPr>
          <p:cNvPr id="8" name="直接连接符 7"/>
          <p:cNvCxnSpPr/>
          <p:nvPr/>
        </p:nvCxnSpPr>
        <p:spPr>
          <a:xfrm>
            <a:off x="1781796" y="3340564"/>
            <a:ext cx="7802192" cy="0"/>
          </a:xfrm>
          <a:prstGeom prst="line">
            <a:avLst/>
          </a:prstGeom>
          <a:noFill/>
          <a:ln w="635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</p:cxn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C5CF-FCE9-489A-9C8B-1ABC00D8EB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5A1FE-58E8-475F-A467-B2A56F5C021A}" type="slidenum">
              <a:rPr lang="zh-CN" altLang="en-US" smtClean="0"/>
            </a:fld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0427088" y="2557784"/>
            <a:ext cx="530962" cy="53096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9658725" y="2662446"/>
            <a:ext cx="1056819" cy="1056819"/>
          </a:xfrm>
          <a:prstGeom prst="ellipse">
            <a:avLst/>
          </a:prstGeom>
          <a:noFill/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9811887" y="2815608"/>
            <a:ext cx="750495" cy="750495"/>
          </a:xfrm>
          <a:prstGeom prst="ellipse">
            <a:avLst/>
          </a:prstGeom>
          <a:noFill/>
          <a:ln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9862941" y="2866662"/>
            <a:ext cx="648387" cy="648387"/>
          </a:xfrm>
          <a:prstGeom prst="ellipse">
            <a:avLst/>
          </a:prstGeom>
          <a:noFill/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9998234" y="3004508"/>
            <a:ext cx="375248" cy="37524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4000" y="691200"/>
            <a:ext cx="10944000" cy="712800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4000" y="1627200"/>
            <a:ext cx="10972800" cy="2203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4000" y="3830400"/>
            <a:ext cx="10972800" cy="2203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 algn="l">
              <a:defRPr sz="1800"/>
            </a:lvl3pPr>
            <a:lvl4pPr algn="l">
              <a:defRPr sz="1800"/>
            </a:lvl4pPr>
            <a:lvl5pPr algn="l"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523465"/>
            <a:ext cx="2743200" cy="331823"/>
          </a:xfrm>
        </p:spPr>
        <p:txBody>
          <a:bodyPr/>
          <a:lstStyle/>
          <a:p>
            <a:fld id="{28B7C5CF-FCE9-489A-9C8B-1ABC00D8EB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523465"/>
            <a:ext cx="4114800" cy="331823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523465"/>
            <a:ext cx="2743200" cy="331823"/>
          </a:xfrm>
        </p:spPr>
        <p:txBody>
          <a:bodyPr/>
          <a:lstStyle/>
          <a:p>
            <a:fld id="{2E95A1FE-58E8-475F-A467-B2A56F5C02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523463"/>
            <a:ext cx="2743200" cy="331826"/>
          </a:xfrm>
        </p:spPr>
        <p:txBody>
          <a:bodyPr/>
          <a:lstStyle/>
          <a:p>
            <a:fld id="{28B7C5CF-FCE9-489A-9C8B-1ABC00D8EB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523463"/>
            <a:ext cx="4114800" cy="331826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523463"/>
            <a:ext cx="2743200" cy="331826"/>
          </a:xfrm>
        </p:spPr>
        <p:txBody>
          <a:bodyPr/>
          <a:lstStyle/>
          <a:p>
            <a:fld id="{2E95A1FE-58E8-475F-A467-B2A56F5C02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/>
        </p:nvSpPr>
        <p:spPr>
          <a:xfrm>
            <a:off x="4227747" y="941315"/>
            <a:ext cx="4020305" cy="402208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rm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4044845" y="998139"/>
            <a:ext cx="3936844" cy="393506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norm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400">
              <a:latin typeface="Broadway BT" panose="04040905080B02020502" pitchFamily="82" charset="0"/>
              <a:ea typeface="汉仪丫丫体简" panose="02010604000101010101" pitchFamily="2" charset="-122"/>
              <a:cs typeface="Verdana" panose="020B0604030504040204" pitchFamily="34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9673982" y="2150602"/>
            <a:ext cx="566465" cy="56646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rm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8116646" y="1324878"/>
            <a:ext cx="259260" cy="2592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rmAutofit fontScale="30000" lnSpcReduction="20000"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3101920" y="4444875"/>
            <a:ext cx="566466" cy="56646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rm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5103194" y="5201346"/>
            <a:ext cx="261035" cy="26103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rmAutofit fontScale="30000" lnSpcReduction="20000"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55613" y="2011124"/>
            <a:ext cx="3297600" cy="1940400"/>
          </a:xfrm>
        </p:spPr>
        <p:txBody>
          <a:bodyPr anchor="ctr" anchorCtr="0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C5CF-FCE9-489A-9C8B-1ABC00D8EB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5A1FE-58E8-475F-A467-B2A56F5C02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C5CF-FCE9-489A-9C8B-1ABC00D8EB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5A1FE-58E8-475F-A467-B2A56F5C02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24872" y="1454152"/>
            <a:ext cx="5392290" cy="896648"/>
          </a:xfrm>
        </p:spPr>
        <p:txBody>
          <a:bodyPr anchor="ctr" anchorCtr="0">
            <a:normAutofit/>
          </a:bodyPr>
          <a:lstStyle>
            <a:lvl1pPr algn="ctr">
              <a:defRPr sz="28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833672" y="1246909"/>
            <a:ext cx="3963604" cy="4293491"/>
          </a:xfrm>
        </p:spPr>
        <p:txBody>
          <a:bodyPr lIns="90000" tIns="46800" rIns="90000" bIns="46800" anchor="ctr" anchorCtr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884871" y="2802090"/>
            <a:ext cx="6508447" cy="273831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8" name="矩形 7"/>
          <p:cNvSpPr/>
          <p:nvPr/>
        </p:nvSpPr>
        <p:spPr>
          <a:xfrm>
            <a:off x="4886189" y="2632543"/>
            <a:ext cx="6505680" cy="590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25000" lnSpcReduction="20000"/>
          </a:bodyPr>
          <a:lstStyle/>
          <a:p>
            <a:pPr algn="ctr"/>
            <a:endParaRPr lang="zh-CN" altLang="en-US" sz="180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C5CF-FCE9-489A-9C8B-1ABC00D8EB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5A1FE-58E8-475F-A467-B2A56F5C02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C5CF-FCE9-489A-9C8B-1ABC00D8EB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5A1FE-58E8-475F-A467-B2A56F5C02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tags" Target="../tags/tag2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6" Type="http://schemas.openxmlformats.org/officeDocument/2006/relationships/theme" Target="../theme/theme2.xml"/><Relationship Id="rId15" Type="http://schemas.openxmlformats.org/officeDocument/2006/relationships/tags" Target="../tags/tag4.xml"/><Relationship Id="rId14" Type="http://schemas.openxmlformats.org/officeDocument/2006/relationships/tags" Target="../tags/tag3.xml"/><Relationship Id="rId13" Type="http://schemas.openxmlformats.org/officeDocument/2006/relationships/image" Target="../media/image7.png"/><Relationship Id="rId12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7801"/>
            <a:ext cx="121920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542549"/>
            <a:ext cx="2743200" cy="3154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7C5CF-FCE9-489A-9C8B-1ABC00D8EB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542549"/>
            <a:ext cx="4114800" cy="3154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542549"/>
            <a:ext cx="2743200" cy="3154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5A1FE-58E8-475F-A467-B2A56F5C021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331BB-5290-4B74-890F-ADE3EAA0FD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5ED51-E834-49EC-BF25-99CF33DB10E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ln>
            <a:solidFill>
              <a:schemeClr val="bg1"/>
            </a:solidFill>
          </a:ln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l"/>
        <a:defRPr sz="24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1.xml"/><Relationship Id="rId5" Type="http://schemas.openxmlformats.org/officeDocument/2006/relationships/tags" Target="../tags/tag6.xml"/><Relationship Id="rId4" Type="http://schemas.openxmlformats.org/officeDocument/2006/relationships/image" Target="../media/image10.jpeg"/><Relationship Id="rId3" Type="http://schemas.openxmlformats.org/officeDocument/2006/relationships/image" Target="../media/image9.png"/><Relationship Id="rId2" Type="http://schemas.openxmlformats.org/officeDocument/2006/relationships/tags" Target="../tags/tag5.xml"/><Relationship Id="rId1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microsoft.com/office/2007/relationships/hdphoto" Target="../media/hdphoto1.wdp"/><Relationship Id="rId1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36.jpeg"/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37.jpe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tags" Target="../tags/tag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0.png"/><Relationship Id="rId1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太平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58900" y="242960"/>
            <a:ext cx="2372360" cy="838200"/>
          </a:xfrm>
          <a:prstGeom prst="rect">
            <a:avLst/>
          </a:prstGeom>
        </p:spPr>
      </p:pic>
      <p:sp>
        <p:nvSpPr>
          <p:cNvPr id="14" name="标题 13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17500" y="2290445"/>
            <a:ext cx="9144000" cy="1176421"/>
          </a:xfrm>
        </p:spPr>
        <p:txBody>
          <a:bodyPr>
            <a:normAutofit/>
          </a:bodyPr>
          <a:lstStyle/>
          <a:p>
            <a:r>
              <a:rPr lang="zh-CN" altLang="zh-CN" smtClean="0"/>
              <a:t>石惠会员保险理赔流程</a:t>
            </a:r>
            <a:endParaRPr lang="zh-CN" altLang="zh-CN" smtClean="0"/>
          </a:p>
        </p:txBody>
      </p:sp>
      <p:sp>
        <p:nvSpPr>
          <p:cNvPr id="2" name="文本框 1"/>
          <p:cNvSpPr txBox="1"/>
          <p:nvPr/>
        </p:nvSpPr>
        <p:spPr>
          <a:xfrm>
            <a:off x="537210" y="343535"/>
            <a:ext cx="37217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    </a:t>
            </a:r>
            <a:r>
              <a:rPr lang="zh-CN" altLang="zh-CN" sz="2400">
                <a:solidFill>
                  <a:srgbClr val="FF0000"/>
                </a:solidFill>
              </a:rPr>
              <a:t>石家庄市总工会</a:t>
            </a:r>
            <a:endParaRPr lang="zh-CN" altLang="zh-CN" sz="2400">
              <a:solidFill>
                <a:srgbClr val="FF0000"/>
              </a:solidFill>
            </a:endParaRPr>
          </a:p>
        </p:txBody>
      </p:sp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10" y="343535"/>
            <a:ext cx="518160" cy="450850"/>
          </a:xfrm>
          <a:prstGeom prst="rect">
            <a:avLst/>
          </a:prstGeom>
        </p:spPr>
      </p:pic>
      <p:pic>
        <p:nvPicPr>
          <p:cNvPr id="69635" name="Picture 2" descr="手提药箱的医生图片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288780" y="2769235"/>
            <a:ext cx="2912110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框 5"/>
          <p:cNvSpPr txBox="1"/>
          <p:nvPr/>
        </p:nvSpPr>
        <p:spPr>
          <a:xfrm>
            <a:off x="6401435" y="5093970"/>
            <a:ext cx="22891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2017</a:t>
            </a:r>
            <a:r>
              <a:rPr lang="zh-CN" altLang="zh-CN" sz="2800"/>
              <a:t>年</a:t>
            </a:r>
            <a:r>
              <a:rPr lang="en-US" altLang="zh-CN" sz="2800"/>
              <a:t>7</a:t>
            </a:r>
            <a:r>
              <a:rPr lang="zh-CN" altLang="en-US" sz="2800"/>
              <a:t>月</a:t>
            </a:r>
            <a:endParaRPr lang="zh-CN" altLang="en-US" sz="2800"/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 advClick="0" advTm="4000"/>
    </mc:Choice>
    <mc:Fallback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5"/>
          <p:cNvSpPr>
            <a:spLocks noChangeArrowheads="1"/>
          </p:cNvSpPr>
          <p:nvPr/>
        </p:nvSpPr>
        <p:spPr bwMode="gray">
          <a:xfrm>
            <a:off x="8429625" y="2794000"/>
            <a:ext cx="930275" cy="257175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txBody>
          <a:bodyPr wrap="none" lIns="91403" tIns="45702" rIns="91403" bIns="45702" anchor="ctr"/>
          <a:lstStyle/>
          <a:p>
            <a:pPr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00" dirty="0">
              <a:solidFill>
                <a:prstClr val="black"/>
              </a:solidFill>
              <a:latin typeface="Impact" panose="020B0806030902050204" pitchFamily="34" charset="0"/>
              <a:ea typeface="微软雅黑" panose="020B0503020204020204" charset="-122"/>
            </a:endParaRPr>
          </a:p>
        </p:txBody>
      </p:sp>
      <p:sp>
        <p:nvSpPr>
          <p:cNvPr id="21" name="Oval 26"/>
          <p:cNvSpPr>
            <a:spLocks noChangeArrowheads="1"/>
          </p:cNvSpPr>
          <p:nvPr/>
        </p:nvSpPr>
        <p:spPr bwMode="gray">
          <a:xfrm>
            <a:off x="8429625" y="5205413"/>
            <a:ext cx="930275" cy="257175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txBody>
          <a:bodyPr wrap="none" lIns="91403" tIns="45702" rIns="91403" bIns="45702" anchor="ctr"/>
          <a:lstStyle/>
          <a:p>
            <a:pPr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00" dirty="0">
              <a:solidFill>
                <a:prstClr val="black"/>
              </a:solidFill>
              <a:latin typeface="Impact" panose="020B0806030902050204" pitchFamily="34" charset="0"/>
              <a:ea typeface="微软雅黑" panose="020B0503020204020204" charset="-122"/>
            </a:endParaRPr>
          </a:p>
        </p:txBody>
      </p:sp>
      <p:sp>
        <p:nvSpPr>
          <p:cNvPr id="22" name="Oval 32"/>
          <p:cNvSpPr>
            <a:spLocks noChangeArrowheads="1"/>
          </p:cNvSpPr>
          <p:nvPr/>
        </p:nvSpPr>
        <p:spPr bwMode="gray">
          <a:xfrm>
            <a:off x="9628188" y="5154613"/>
            <a:ext cx="930275" cy="292100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txBody>
          <a:bodyPr wrap="none" lIns="91403" tIns="45702" rIns="91403" bIns="45702" anchor="ctr"/>
          <a:lstStyle/>
          <a:p>
            <a:pPr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00" dirty="0">
              <a:solidFill>
                <a:prstClr val="black"/>
              </a:solidFill>
              <a:latin typeface="Impact" panose="020B0806030902050204" pitchFamily="34" charset="0"/>
              <a:ea typeface="微软雅黑" panose="020B0503020204020204" charset="-122"/>
            </a:endParaRPr>
          </a:p>
        </p:txBody>
      </p:sp>
      <p:sp>
        <p:nvSpPr>
          <p:cNvPr id="35" name="Oval 49"/>
          <p:cNvSpPr>
            <a:spLocks noChangeArrowheads="1"/>
          </p:cNvSpPr>
          <p:nvPr/>
        </p:nvSpPr>
        <p:spPr bwMode="gray">
          <a:xfrm>
            <a:off x="9617075" y="2411413"/>
            <a:ext cx="930275" cy="257175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txBody>
          <a:bodyPr wrap="none" lIns="91403" tIns="45702" rIns="91403" bIns="45702" anchor="ctr"/>
          <a:lstStyle/>
          <a:p>
            <a:pPr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00" dirty="0">
              <a:solidFill>
                <a:prstClr val="black"/>
              </a:solidFill>
              <a:latin typeface="Impact" panose="020B0806030902050204" pitchFamily="34" charset="0"/>
              <a:ea typeface="微软雅黑" panose="020B0503020204020204" charset="-122"/>
            </a:endParaRPr>
          </a:p>
        </p:txBody>
      </p:sp>
      <p:pic>
        <p:nvPicPr>
          <p:cNvPr id="4098" name="Picture 2" descr="C:\Users\puhuiban\Desktop\11_看图王.png11_看图王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05180" y="1986915"/>
            <a:ext cx="3307715" cy="2984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C:\Users\puhuiban\Desktop\11_看图王.png11_看图王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478020" y="1965960"/>
            <a:ext cx="3309620" cy="29864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 descr="C:\Users\puhuiban\Desktop\11_看图王.png11_看图王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251825" y="1974850"/>
            <a:ext cx="3307715" cy="2984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 2050"/>
          <p:cNvSpPr/>
          <p:nvPr/>
        </p:nvSpPr>
        <p:spPr bwMode="auto">
          <a:xfrm rot="21300000">
            <a:off x="2219325" y="2559685"/>
            <a:ext cx="366395" cy="476885"/>
          </a:xfrm>
          <a:custGeom>
            <a:avLst/>
            <a:gdLst/>
            <a:ahLst/>
            <a:cxnLst/>
            <a:rect l="0" t="0" r="r" b="b"/>
            <a:pathLst>
              <a:path w="1646238" h="2433638">
                <a:moveTo>
                  <a:pt x="577732" y="161925"/>
                </a:moveTo>
                <a:lnTo>
                  <a:pt x="586070" y="162719"/>
                </a:lnTo>
                <a:lnTo>
                  <a:pt x="593614" y="163910"/>
                </a:lnTo>
                <a:lnTo>
                  <a:pt x="597585" y="164703"/>
                </a:lnTo>
                <a:lnTo>
                  <a:pt x="601953" y="165894"/>
                </a:lnTo>
                <a:lnTo>
                  <a:pt x="605526" y="167482"/>
                </a:lnTo>
                <a:lnTo>
                  <a:pt x="609100" y="169069"/>
                </a:lnTo>
                <a:lnTo>
                  <a:pt x="612674" y="171053"/>
                </a:lnTo>
                <a:lnTo>
                  <a:pt x="616247" y="173435"/>
                </a:lnTo>
                <a:lnTo>
                  <a:pt x="619821" y="176610"/>
                </a:lnTo>
                <a:lnTo>
                  <a:pt x="623394" y="179388"/>
                </a:lnTo>
                <a:lnTo>
                  <a:pt x="626968" y="182563"/>
                </a:lnTo>
                <a:lnTo>
                  <a:pt x="630145" y="186135"/>
                </a:lnTo>
                <a:lnTo>
                  <a:pt x="633321" y="190103"/>
                </a:lnTo>
                <a:lnTo>
                  <a:pt x="636498" y="194469"/>
                </a:lnTo>
                <a:lnTo>
                  <a:pt x="639674" y="199232"/>
                </a:lnTo>
                <a:lnTo>
                  <a:pt x="642454" y="204788"/>
                </a:lnTo>
                <a:lnTo>
                  <a:pt x="645233" y="210344"/>
                </a:lnTo>
                <a:lnTo>
                  <a:pt x="648013" y="216297"/>
                </a:lnTo>
                <a:lnTo>
                  <a:pt x="650792" y="222647"/>
                </a:lnTo>
                <a:lnTo>
                  <a:pt x="653969" y="229394"/>
                </a:lnTo>
                <a:lnTo>
                  <a:pt x="656351" y="237332"/>
                </a:lnTo>
                <a:lnTo>
                  <a:pt x="658733" y="245269"/>
                </a:lnTo>
                <a:lnTo>
                  <a:pt x="838208" y="927100"/>
                </a:lnTo>
                <a:lnTo>
                  <a:pt x="840193" y="928291"/>
                </a:lnTo>
                <a:lnTo>
                  <a:pt x="841781" y="933450"/>
                </a:lnTo>
                <a:lnTo>
                  <a:pt x="899356" y="921941"/>
                </a:lnTo>
                <a:lnTo>
                  <a:pt x="911665" y="922338"/>
                </a:lnTo>
                <a:lnTo>
                  <a:pt x="923180" y="923529"/>
                </a:lnTo>
                <a:lnTo>
                  <a:pt x="935489" y="924719"/>
                </a:lnTo>
                <a:lnTo>
                  <a:pt x="946607" y="926704"/>
                </a:lnTo>
                <a:lnTo>
                  <a:pt x="957725" y="929482"/>
                </a:lnTo>
                <a:lnTo>
                  <a:pt x="969240" y="932657"/>
                </a:lnTo>
                <a:lnTo>
                  <a:pt x="979960" y="936229"/>
                </a:lnTo>
                <a:lnTo>
                  <a:pt x="991078" y="939800"/>
                </a:lnTo>
                <a:lnTo>
                  <a:pt x="1001402" y="944166"/>
                </a:lnTo>
                <a:lnTo>
                  <a:pt x="1011726" y="948929"/>
                </a:lnTo>
                <a:lnTo>
                  <a:pt x="1022049" y="954485"/>
                </a:lnTo>
                <a:lnTo>
                  <a:pt x="1031976" y="960438"/>
                </a:lnTo>
                <a:lnTo>
                  <a:pt x="1041506" y="966788"/>
                </a:lnTo>
                <a:lnTo>
                  <a:pt x="1051432" y="973535"/>
                </a:lnTo>
                <a:lnTo>
                  <a:pt x="1060565" y="980679"/>
                </a:lnTo>
                <a:lnTo>
                  <a:pt x="1069697" y="988616"/>
                </a:lnTo>
                <a:lnTo>
                  <a:pt x="1076050" y="994172"/>
                </a:lnTo>
                <a:lnTo>
                  <a:pt x="1081212" y="999729"/>
                </a:lnTo>
                <a:lnTo>
                  <a:pt x="1086374" y="1005682"/>
                </a:lnTo>
                <a:lnTo>
                  <a:pt x="1090345" y="1012032"/>
                </a:lnTo>
                <a:lnTo>
                  <a:pt x="1126478" y="1071960"/>
                </a:lnTo>
                <a:lnTo>
                  <a:pt x="1183258" y="1074341"/>
                </a:lnTo>
                <a:lnTo>
                  <a:pt x="1184847" y="1075532"/>
                </a:lnTo>
                <a:lnTo>
                  <a:pt x="1199538" y="1077913"/>
                </a:lnTo>
                <a:lnTo>
                  <a:pt x="1214230" y="1081088"/>
                </a:lnTo>
                <a:lnTo>
                  <a:pt x="1228524" y="1085057"/>
                </a:lnTo>
                <a:lnTo>
                  <a:pt x="1242818" y="1089422"/>
                </a:lnTo>
                <a:lnTo>
                  <a:pt x="1256716" y="1094582"/>
                </a:lnTo>
                <a:lnTo>
                  <a:pt x="1271010" y="1100932"/>
                </a:lnTo>
                <a:lnTo>
                  <a:pt x="1284510" y="1106885"/>
                </a:lnTo>
                <a:lnTo>
                  <a:pt x="1298011" y="1114029"/>
                </a:lnTo>
                <a:lnTo>
                  <a:pt x="1310717" y="1121172"/>
                </a:lnTo>
                <a:lnTo>
                  <a:pt x="1323820" y="1129507"/>
                </a:lnTo>
                <a:lnTo>
                  <a:pt x="1336129" y="1137444"/>
                </a:lnTo>
                <a:lnTo>
                  <a:pt x="1348041" y="1146175"/>
                </a:lnTo>
                <a:lnTo>
                  <a:pt x="1359953" y="1155700"/>
                </a:lnTo>
                <a:lnTo>
                  <a:pt x="1371071" y="1165225"/>
                </a:lnTo>
                <a:lnTo>
                  <a:pt x="1381792" y="1175147"/>
                </a:lnTo>
                <a:lnTo>
                  <a:pt x="1392115" y="1185863"/>
                </a:lnTo>
                <a:lnTo>
                  <a:pt x="1408792" y="1204119"/>
                </a:lnTo>
                <a:lnTo>
                  <a:pt x="1424278" y="1223566"/>
                </a:lnTo>
                <a:lnTo>
                  <a:pt x="1439763" y="1243410"/>
                </a:lnTo>
                <a:lnTo>
                  <a:pt x="1454058" y="1263254"/>
                </a:lnTo>
                <a:lnTo>
                  <a:pt x="1467955" y="1283891"/>
                </a:lnTo>
                <a:lnTo>
                  <a:pt x="1480264" y="1305322"/>
                </a:lnTo>
                <a:lnTo>
                  <a:pt x="1492970" y="1327150"/>
                </a:lnTo>
                <a:lnTo>
                  <a:pt x="1504088" y="1348582"/>
                </a:lnTo>
                <a:lnTo>
                  <a:pt x="1505279" y="1351360"/>
                </a:lnTo>
                <a:lnTo>
                  <a:pt x="1506471" y="1352154"/>
                </a:lnTo>
                <a:lnTo>
                  <a:pt x="1508059" y="1352550"/>
                </a:lnTo>
                <a:lnTo>
                  <a:pt x="1518780" y="1353344"/>
                </a:lnTo>
                <a:lnTo>
                  <a:pt x="1528309" y="1355329"/>
                </a:lnTo>
                <a:lnTo>
                  <a:pt x="1537839" y="1357710"/>
                </a:lnTo>
                <a:lnTo>
                  <a:pt x="1546971" y="1360885"/>
                </a:lnTo>
                <a:lnTo>
                  <a:pt x="1555707" y="1364457"/>
                </a:lnTo>
                <a:lnTo>
                  <a:pt x="1563648" y="1368822"/>
                </a:lnTo>
                <a:lnTo>
                  <a:pt x="1571590" y="1373982"/>
                </a:lnTo>
                <a:lnTo>
                  <a:pt x="1578737" y="1379935"/>
                </a:lnTo>
                <a:lnTo>
                  <a:pt x="1585487" y="1385888"/>
                </a:lnTo>
                <a:lnTo>
                  <a:pt x="1591840" y="1392238"/>
                </a:lnTo>
                <a:lnTo>
                  <a:pt x="1597796" y="1398985"/>
                </a:lnTo>
                <a:lnTo>
                  <a:pt x="1603752" y="1406525"/>
                </a:lnTo>
                <a:lnTo>
                  <a:pt x="1608914" y="1413669"/>
                </a:lnTo>
                <a:lnTo>
                  <a:pt x="1613678" y="1421607"/>
                </a:lnTo>
                <a:lnTo>
                  <a:pt x="1618046" y="1429544"/>
                </a:lnTo>
                <a:lnTo>
                  <a:pt x="1622017" y="1437879"/>
                </a:lnTo>
                <a:lnTo>
                  <a:pt x="1625988" y="1446213"/>
                </a:lnTo>
                <a:lnTo>
                  <a:pt x="1629561" y="1454547"/>
                </a:lnTo>
                <a:lnTo>
                  <a:pt x="1632738" y="1463279"/>
                </a:lnTo>
                <a:lnTo>
                  <a:pt x="1635517" y="1471613"/>
                </a:lnTo>
                <a:lnTo>
                  <a:pt x="1637900" y="1479947"/>
                </a:lnTo>
                <a:lnTo>
                  <a:pt x="1639885" y="1488282"/>
                </a:lnTo>
                <a:lnTo>
                  <a:pt x="1641473" y="1497013"/>
                </a:lnTo>
                <a:lnTo>
                  <a:pt x="1643062" y="1504950"/>
                </a:lnTo>
                <a:lnTo>
                  <a:pt x="1644253" y="1512491"/>
                </a:lnTo>
                <a:lnTo>
                  <a:pt x="1645047" y="1520429"/>
                </a:lnTo>
                <a:lnTo>
                  <a:pt x="1645841" y="1527969"/>
                </a:lnTo>
                <a:lnTo>
                  <a:pt x="1646238" y="1534716"/>
                </a:lnTo>
                <a:lnTo>
                  <a:pt x="1646238" y="1541463"/>
                </a:lnTo>
                <a:lnTo>
                  <a:pt x="1646238" y="1548210"/>
                </a:lnTo>
                <a:lnTo>
                  <a:pt x="1645841" y="1553766"/>
                </a:lnTo>
                <a:lnTo>
                  <a:pt x="1645444" y="1558925"/>
                </a:lnTo>
                <a:lnTo>
                  <a:pt x="1643458" y="1570832"/>
                </a:lnTo>
                <a:lnTo>
                  <a:pt x="1642267" y="1583532"/>
                </a:lnTo>
                <a:lnTo>
                  <a:pt x="1641473" y="1595835"/>
                </a:lnTo>
                <a:lnTo>
                  <a:pt x="1640679" y="1608535"/>
                </a:lnTo>
                <a:lnTo>
                  <a:pt x="1634723" y="1749029"/>
                </a:lnTo>
                <a:lnTo>
                  <a:pt x="1628370" y="1889126"/>
                </a:lnTo>
                <a:lnTo>
                  <a:pt x="1627973" y="1902222"/>
                </a:lnTo>
                <a:lnTo>
                  <a:pt x="1626385" y="1915716"/>
                </a:lnTo>
                <a:lnTo>
                  <a:pt x="1625194" y="1928416"/>
                </a:lnTo>
                <a:lnTo>
                  <a:pt x="1623208" y="1941910"/>
                </a:lnTo>
                <a:lnTo>
                  <a:pt x="1621223" y="1954610"/>
                </a:lnTo>
                <a:lnTo>
                  <a:pt x="1618840" y="1968104"/>
                </a:lnTo>
                <a:lnTo>
                  <a:pt x="1616061" y="1980804"/>
                </a:lnTo>
                <a:lnTo>
                  <a:pt x="1612884" y="1993504"/>
                </a:lnTo>
                <a:lnTo>
                  <a:pt x="1604546" y="2026444"/>
                </a:lnTo>
                <a:lnTo>
                  <a:pt x="1595414" y="2058988"/>
                </a:lnTo>
                <a:lnTo>
                  <a:pt x="1586281" y="2091532"/>
                </a:lnTo>
                <a:lnTo>
                  <a:pt x="1577148" y="2123679"/>
                </a:lnTo>
                <a:lnTo>
                  <a:pt x="1579134" y="2125663"/>
                </a:lnTo>
                <a:lnTo>
                  <a:pt x="1617252" y="2294732"/>
                </a:lnTo>
                <a:lnTo>
                  <a:pt x="1571590" y="2303463"/>
                </a:lnTo>
                <a:lnTo>
                  <a:pt x="1487411" y="2318147"/>
                </a:lnTo>
                <a:lnTo>
                  <a:pt x="1251951" y="2359026"/>
                </a:lnTo>
                <a:lnTo>
                  <a:pt x="1000608" y="2402285"/>
                </a:lnTo>
                <a:lnTo>
                  <a:pt x="897370" y="2420541"/>
                </a:lnTo>
                <a:lnTo>
                  <a:pt x="824310" y="2433638"/>
                </a:lnTo>
                <a:lnTo>
                  <a:pt x="785398" y="2236391"/>
                </a:lnTo>
                <a:lnTo>
                  <a:pt x="781030" y="2228851"/>
                </a:lnTo>
                <a:lnTo>
                  <a:pt x="776662" y="2221707"/>
                </a:lnTo>
                <a:lnTo>
                  <a:pt x="771897" y="2214563"/>
                </a:lnTo>
                <a:lnTo>
                  <a:pt x="767133" y="2207816"/>
                </a:lnTo>
                <a:lnTo>
                  <a:pt x="761574" y="2201069"/>
                </a:lnTo>
                <a:lnTo>
                  <a:pt x="756015" y="2194719"/>
                </a:lnTo>
                <a:lnTo>
                  <a:pt x="750456" y="2188369"/>
                </a:lnTo>
                <a:lnTo>
                  <a:pt x="744897" y="2182416"/>
                </a:lnTo>
                <a:lnTo>
                  <a:pt x="738544" y="2176463"/>
                </a:lnTo>
                <a:lnTo>
                  <a:pt x="732191" y="2170907"/>
                </a:lnTo>
                <a:lnTo>
                  <a:pt x="725441" y="2165351"/>
                </a:lnTo>
                <a:lnTo>
                  <a:pt x="719088" y="2159794"/>
                </a:lnTo>
                <a:lnTo>
                  <a:pt x="711940" y="2155032"/>
                </a:lnTo>
                <a:lnTo>
                  <a:pt x="704396" y="2149873"/>
                </a:lnTo>
                <a:lnTo>
                  <a:pt x="697249" y="2145507"/>
                </a:lnTo>
                <a:lnTo>
                  <a:pt x="689705" y="2141141"/>
                </a:lnTo>
                <a:lnTo>
                  <a:pt x="678984" y="2135585"/>
                </a:lnTo>
                <a:lnTo>
                  <a:pt x="668660" y="2130029"/>
                </a:lnTo>
                <a:lnTo>
                  <a:pt x="648807" y="2118519"/>
                </a:lnTo>
                <a:lnTo>
                  <a:pt x="630145" y="2106216"/>
                </a:lnTo>
                <a:lnTo>
                  <a:pt x="611482" y="2093119"/>
                </a:lnTo>
                <a:lnTo>
                  <a:pt x="593217" y="2080022"/>
                </a:lnTo>
                <a:lnTo>
                  <a:pt x="576144" y="2065735"/>
                </a:lnTo>
                <a:lnTo>
                  <a:pt x="559070" y="2051447"/>
                </a:lnTo>
                <a:lnTo>
                  <a:pt x="543187" y="2035969"/>
                </a:lnTo>
                <a:lnTo>
                  <a:pt x="526907" y="2020491"/>
                </a:lnTo>
                <a:lnTo>
                  <a:pt x="511422" y="2004616"/>
                </a:lnTo>
                <a:lnTo>
                  <a:pt x="496333" y="1988344"/>
                </a:lnTo>
                <a:lnTo>
                  <a:pt x="481245" y="1971676"/>
                </a:lnTo>
                <a:lnTo>
                  <a:pt x="466951" y="1954610"/>
                </a:lnTo>
                <a:lnTo>
                  <a:pt x="452259" y="1937147"/>
                </a:lnTo>
                <a:lnTo>
                  <a:pt x="424067" y="1902222"/>
                </a:lnTo>
                <a:lnTo>
                  <a:pt x="418111" y="1894285"/>
                </a:lnTo>
                <a:lnTo>
                  <a:pt x="412552" y="1886744"/>
                </a:lnTo>
                <a:lnTo>
                  <a:pt x="401435" y="1870472"/>
                </a:lnTo>
                <a:lnTo>
                  <a:pt x="391508" y="1853804"/>
                </a:lnTo>
                <a:lnTo>
                  <a:pt x="381978" y="1837532"/>
                </a:lnTo>
                <a:lnTo>
                  <a:pt x="372846" y="1820069"/>
                </a:lnTo>
                <a:lnTo>
                  <a:pt x="364110" y="1803401"/>
                </a:lnTo>
                <a:lnTo>
                  <a:pt x="356169" y="1785541"/>
                </a:lnTo>
                <a:lnTo>
                  <a:pt x="348228" y="1768079"/>
                </a:lnTo>
                <a:lnTo>
                  <a:pt x="332345" y="1733551"/>
                </a:lnTo>
                <a:lnTo>
                  <a:pt x="324404" y="1716485"/>
                </a:lnTo>
                <a:lnTo>
                  <a:pt x="316065" y="1699022"/>
                </a:lnTo>
                <a:lnTo>
                  <a:pt x="307727" y="1682354"/>
                </a:lnTo>
                <a:lnTo>
                  <a:pt x="298991" y="1666082"/>
                </a:lnTo>
                <a:lnTo>
                  <a:pt x="289462" y="1649413"/>
                </a:lnTo>
                <a:lnTo>
                  <a:pt x="279535" y="1633935"/>
                </a:lnTo>
                <a:lnTo>
                  <a:pt x="275962" y="1624410"/>
                </a:lnTo>
                <a:lnTo>
                  <a:pt x="271594" y="1614885"/>
                </a:lnTo>
                <a:lnTo>
                  <a:pt x="266829" y="1605360"/>
                </a:lnTo>
                <a:lnTo>
                  <a:pt x="261667" y="1595835"/>
                </a:lnTo>
                <a:lnTo>
                  <a:pt x="256505" y="1586310"/>
                </a:lnTo>
                <a:lnTo>
                  <a:pt x="250946" y="1577182"/>
                </a:lnTo>
                <a:lnTo>
                  <a:pt x="239431" y="1558132"/>
                </a:lnTo>
                <a:lnTo>
                  <a:pt x="227122" y="1539479"/>
                </a:lnTo>
                <a:lnTo>
                  <a:pt x="214813" y="1521619"/>
                </a:lnTo>
                <a:lnTo>
                  <a:pt x="190592" y="1486694"/>
                </a:lnTo>
                <a:lnTo>
                  <a:pt x="185827" y="1479154"/>
                </a:lnTo>
                <a:lnTo>
                  <a:pt x="181063" y="1470422"/>
                </a:lnTo>
                <a:lnTo>
                  <a:pt x="170342" y="1450579"/>
                </a:lnTo>
                <a:lnTo>
                  <a:pt x="164783" y="1441054"/>
                </a:lnTo>
                <a:lnTo>
                  <a:pt x="159224" y="1431132"/>
                </a:lnTo>
                <a:lnTo>
                  <a:pt x="156444" y="1427163"/>
                </a:lnTo>
                <a:lnTo>
                  <a:pt x="153268" y="1423194"/>
                </a:lnTo>
                <a:lnTo>
                  <a:pt x="149694" y="1419622"/>
                </a:lnTo>
                <a:lnTo>
                  <a:pt x="146518" y="1416447"/>
                </a:lnTo>
                <a:lnTo>
                  <a:pt x="143738" y="1413272"/>
                </a:lnTo>
                <a:lnTo>
                  <a:pt x="140959" y="1409304"/>
                </a:lnTo>
                <a:lnTo>
                  <a:pt x="138576" y="1404541"/>
                </a:lnTo>
                <a:lnTo>
                  <a:pt x="136591" y="1398985"/>
                </a:lnTo>
                <a:lnTo>
                  <a:pt x="134209" y="1393429"/>
                </a:lnTo>
                <a:lnTo>
                  <a:pt x="132620" y="1387475"/>
                </a:lnTo>
                <a:lnTo>
                  <a:pt x="129047" y="1373982"/>
                </a:lnTo>
                <a:lnTo>
                  <a:pt x="125870" y="1360488"/>
                </a:lnTo>
                <a:lnTo>
                  <a:pt x="122694" y="1346994"/>
                </a:lnTo>
                <a:lnTo>
                  <a:pt x="120311" y="1335485"/>
                </a:lnTo>
                <a:lnTo>
                  <a:pt x="117532" y="1325563"/>
                </a:lnTo>
                <a:lnTo>
                  <a:pt x="109194" y="1300560"/>
                </a:lnTo>
                <a:lnTo>
                  <a:pt x="100458" y="1276350"/>
                </a:lnTo>
                <a:lnTo>
                  <a:pt x="95296" y="1264047"/>
                </a:lnTo>
                <a:lnTo>
                  <a:pt x="90531" y="1252538"/>
                </a:lnTo>
                <a:lnTo>
                  <a:pt x="85767" y="1241425"/>
                </a:lnTo>
                <a:lnTo>
                  <a:pt x="80208" y="1229916"/>
                </a:lnTo>
                <a:lnTo>
                  <a:pt x="77031" y="1223566"/>
                </a:lnTo>
                <a:lnTo>
                  <a:pt x="73458" y="1217216"/>
                </a:lnTo>
                <a:lnTo>
                  <a:pt x="65119" y="1203722"/>
                </a:lnTo>
                <a:lnTo>
                  <a:pt x="55987" y="1190625"/>
                </a:lnTo>
                <a:lnTo>
                  <a:pt x="46457" y="1177132"/>
                </a:lnTo>
                <a:lnTo>
                  <a:pt x="26207" y="1150938"/>
                </a:lnTo>
                <a:lnTo>
                  <a:pt x="6353" y="1125538"/>
                </a:lnTo>
                <a:lnTo>
                  <a:pt x="3574" y="1121172"/>
                </a:lnTo>
                <a:lnTo>
                  <a:pt x="1589" y="1116410"/>
                </a:lnTo>
                <a:lnTo>
                  <a:pt x="397" y="1111250"/>
                </a:lnTo>
                <a:lnTo>
                  <a:pt x="0" y="1106091"/>
                </a:lnTo>
                <a:lnTo>
                  <a:pt x="0" y="1100535"/>
                </a:lnTo>
                <a:lnTo>
                  <a:pt x="794" y="1094582"/>
                </a:lnTo>
                <a:lnTo>
                  <a:pt x="1986" y="1088629"/>
                </a:lnTo>
                <a:lnTo>
                  <a:pt x="3574" y="1083072"/>
                </a:lnTo>
                <a:lnTo>
                  <a:pt x="5559" y="1077516"/>
                </a:lnTo>
                <a:lnTo>
                  <a:pt x="8339" y="1071960"/>
                </a:lnTo>
                <a:lnTo>
                  <a:pt x="11118" y="1066404"/>
                </a:lnTo>
                <a:lnTo>
                  <a:pt x="14295" y="1061641"/>
                </a:lnTo>
                <a:lnTo>
                  <a:pt x="17868" y="1056879"/>
                </a:lnTo>
                <a:lnTo>
                  <a:pt x="21045" y="1052910"/>
                </a:lnTo>
                <a:lnTo>
                  <a:pt x="24618" y="1048941"/>
                </a:lnTo>
                <a:lnTo>
                  <a:pt x="28192" y="1045766"/>
                </a:lnTo>
                <a:lnTo>
                  <a:pt x="33751" y="1041400"/>
                </a:lnTo>
                <a:lnTo>
                  <a:pt x="39310" y="1037432"/>
                </a:lnTo>
                <a:lnTo>
                  <a:pt x="45663" y="1034257"/>
                </a:lnTo>
                <a:lnTo>
                  <a:pt x="52016" y="1031479"/>
                </a:lnTo>
                <a:lnTo>
                  <a:pt x="58369" y="1029097"/>
                </a:lnTo>
                <a:lnTo>
                  <a:pt x="64722" y="1027113"/>
                </a:lnTo>
                <a:lnTo>
                  <a:pt x="71869" y="1025922"/>
                </a:lnTo>
                <a:lnTo>
                  <a:pt x="78619" y="1024732"/>
                </a:lnTo>
                <a:lnTo>
                  <a:pt x="85767" y="1023938"/>
                </a:lnTo>
                <a:lnTo>
                  <a:pt x="92517" y="1023541"/>
                </a:lnTo>
                <a:lnTo>
                  <a:pt x="100061" y="1023938"/>
                </a:lnTo>
                <a:lnTo>
                  <a:pt x="107208" y="1024335"/>
                </a:lnTo>
                <a:lnTo>
                  <a:pt x="114355" y="1024732"/>
                </a:lnTo>
                <a:lnTo>
                  <a:pt x="121503" y="1025922"/>
                </a:lnTo>
                <a:lnTo>
                  <a:pt x="129047" y="1027510"/>
                </a:lnTo>
                <a:lnTo>
                  <a:pt x="136194" y="1029097"/>
                </a:lnTo>
                <a:lnTo>
                  <a:pt x="143341" y="1031082"/>
                </a:lnTo>
                <a:lnTo>
                  <a:pt x="150488" y="1033066"/>
                </a:lnTo>
                <a:lnTo>
                  <a:pt x="157636" y="1035844"/>
                </a:lnTo>
                <a:lnTo>
                  <a:pt x="164783" y="1038622"/>
                </a:lnTo>
                <a:lnTo>
                  <a:pt x="171533" y="1041400"/>
                </a:lnTo>
                <a:lnTo>
                  <a:pt x="177886" y="1044972"/>
                </a:lnTo>
                <a:lnTo>
                  <a:pt x="185033" y="1048544"/>
                </a:lnTo>
                <a:lnTo>
                  <a:pt x="191386" y="1052116"/>
                </a:lnTo>
                <a:lnTo>
                  <a:pt x="197739" y="1055688"/>
                </a:lnTo>
                <a:lnTo>
                  <a:pt x="203695" y="1059657"/>
                </a:lnTo>
                <a:lnTo>
                  <a:pt x="209651" y="1064022"/>
                </a:lnTo>
                <a:lnTo>
                  <a:pt x="215210" y="1067991"/>
                </a:lnTo>
                <a:lnTo>
                  <a:pt x="220769" y="1072754"/>
                </a:lnTo>
                <a:lnTo>
                  <a:pt x="225534" y="1077516"/>
                </a:lnTo>
                <a:lnTo>
                  <a:pt x="230299" y="1081882"/>
                </a:lnTo>
                <a:lnTo>
                  <a:pt x="235064" y="1086644"/>
                </a:lnTo>
                <a:lnTo>
                  <a:pt x="239828" y="1092200"/>
                </a:lnTo>
                <a:lnTo>
                  <a:pt x="244593" y="1097757"/>
                </a:lnTo>
                <a:lnTo>
                  <a:pt x="252932" y="1109663"/>
                </a:lnTo>
                <a:lnTo>
                  <a:pt x="260873" y="1121966"/>
                </a:lnTo>
                <a:lnTo>
                  <a:pt x="268814" y="1135063"/>
                </a:lnTo>
                <a:lnTo>
                  <a:pt x="283903" y="1160463"/>
                </a:lnTo>
                <a:lnTo>
                  <a:pt x="291447" y="1173163"/>
                </a:lnTo>
                <a:lnTo>
                  <a:pt x="299388" y="1185069"/>
                </a:lnTo>
                <a:lnTo>
                  <a:pt x="306139" y="1195785"/>
                </a:lnTo>
                <a:lnTo>
                  <a:pt x="312889" y="1206897"/>
                </a:lnTo>
                <a:lnTo>
                  <a:pt x="327580" y="1230710"/>
                </a:lnTo>
                <a:lnTo>
                  <a:pt x="342272" y="1255713"/>
                </a:lnTo>
                <a:lnTo>
                  <a:pt x="357757" y="1281113"/>
                </a:lnTo>
                <a:lnTo>
                  <a:pt x="365699" y="1293416"/>
                </a:lnTo>
                <a:lnTo>
                  <a:pt x="373640" y="1305719"/>
                </a:lnTo>
                <a:lnTo>
                  <a:pt x="382375" y="1317229"/>
                </a:lnTo>
                <a:lnTo>
                  <a:pt x="390714" y="1328738"/>
                </a:lnTo>
                <a:lnTo>
                  <a:pt x="399846" y="1339454"/>
                </a:lnTo>
                <a:lnTo>
                  <a:pt x="409376" y="1348979"/>
                </a:lnTo>
                <a:lnTo>
                  <a:pt x="418905" y="1358504"/>
                </a:lnTo>
                <a:lnTo>
                  <a:pt x="423670" y="1362472"/>
                </a:lnTo>
                <a:lnTo>
                  <a:pt x="428832" y="1366441"/>
                </a:lnTo>
                <a:lnTo>
                  <a:pt x="437171" y="1372791"/>
                </a:lnTo>
                <a:lnTo>
                  <a:pt x="445112" y="1378744"/>
                </a:lnTo>
                <a:lnTo>
                  <a:pt x="453450" y="1383904"/>
                </a:lnTo>
                <a:lnTo>
                  <a:pt x="462186" y="1388666"/>
                </a:lnTo>
                <a:lnTo>
                  <a:pt x="470921" y="1392635"/>
                </a:lnTo>
                <a:lnTo>
                  <a:pt x="479260" y="1396207"/>
                </a:lnTo>
                <a:lnTo>
                  <a:pt x="488789" y="1399382"/>
                </a:lnTo>
                <a:lnTo>
                  <a:pt x="497525" y="1402160"/>
                </a:lnTo>
                <a:lnTo>
                  <a:pt x="506657" y="1404144"/>
                </a:lnTo>
                <a:lnTo>
                  <a:pt x="516187" y="1405732"/>
                </a:lnTo>
                <a:lnTo>
                  <a:pt x="525716" y="1407319"/>
                </a:lnTo>
                <a:lnTo>
                  <a:pt x="535246" y="1408113"/>
                </a:lnTo>
                <a:lnTo>
                  <a:pt x="545172" y="1408113"/>
                </a:lnTo>
                <a:lnTo>
                  <a:pt x="555099" y="1407716"/>
                </a:lnTo>
                <a:lnTo>
                  <a:pt x="565423" y="1406922"/>
                </a:lnTo>
                <a:lnTo>
                  <a:pt x="575746" y="1404938"/>
                </a:lnTo>
                <a:lnTo>
                  <a:pt x="578923" y="1404541"/>
                </a:lnTo>
                <a:lnTo>
                  <a:pt x="582497" y="1402954"/>
                </a:lnTo>
                <a:lnTo>
                  <a:pt x="586467" y="1401366"/>
                </a:lnTo>
                <a:lnTo>
                  <a:pt x="590041" y="1398985"/>
                </a:lnTo>
                <a:lnTo>
                  <a:pt x="594012" y="1395810"/>
                </a:lnTo>
                <a:lnTo>
                  <a:pt x="597585" y="1392635"/>
                </a:lnTo>
                <a:lnTo>
                  <a:pt x="601556" y="1389460"/>
                </a:lnTo>
                <a:lnTo>
                  <a:pt x="604335" y="1385491"/>
                </a:lnTo>
                <a:lnTo>
                  <a:pt x="609894" y="1379141"/>
                </a:lnTo>
                <a:lnTo>
                  <a:pt x="614659" y="1372394"/>
                </a:lnTo>
                <a:lnTo>
                  <a:pt x="619424" y="1365647"/>
                </a:lnTo>
                <a:lnTo>
                  <a:pt x="623394" y="1358900"/>
                </a:lnTo>
                <a:lnTo>
                  <a:pt x="627762" y="1352154"/>
                </a:lnTo>
                <a:lnTo>
                  <a:pt x="631336" y="1344613"/>
                </a:lnTo>
                <a:lnTo>
                  <a:pt x="634512" y="1337469"/>
                </a:lnTo>
                <a:lnTo>
                  <a:pt x="637292" y="1330325"/>
                </a:lnTo>
                <a:lnTo>
                  <a:pt x="640071" y="1323182"/>
                </a:lnTo>
                <a:lnTo>
                  <a:pt x="642057" y="1315244"/>
                </a:lnTo>
                <a:lnTo>
                  <a:pt x="644042" y="1307704"/>
                </a:lnTo>
                <a:lnTo>
                  <a:pt x="645233" y="1299766"/>
                </a:lnTo>
                <a:lnTo>
                  <a:pt x="646424" y="1291829"/>
                </a:lnTo>
                <a:lnTo>
                  <a:pt x="647218" y="1283891"/>
                </a:lnTo>
                <a:lnTo>
                  <a:pt x="647616" y="1275557"/>
                </a:lnTo>
                <a:lnTo>
                  <a:pt x="648013" y="1267619"/>
                </a:lnTo>
                <a:lnTo>
                  <a:pt x="647616" y="1259682"/>
                </a:lnTo>
                <a:lnTo>
                  <a:pt x="647218" y="1252538"/>
                </a:lnTo>
                <a:lnTo>
                  <a:pt x="646424" y="1245394"/>
                </a:lnTo>
                <a:lnTo>
                  <a:pt x="645233" y="1237457"/>
                </a:lnTo>
                <a:lnTo>
                  <a:pt x="466951" y="280988"/>
                </a:lnTo>
                <a:lnTo>
                  <a:pt x="465362" y="271463"/>
                </a:lnTo>
                <a:lnTo>
                  <a:pt x="464568" y="263128"/>
                </a:lnTo>
                <a:lnTo>
                  <a:pt x="464568" y="254397"/>
                </a:lnTo>
                <a:lnTo>
                  <a:pt x="464965" y="246857"/>
                </a:lnTo>
                <a:lnTo>
                  <a:pt x="465759" y="239316"/>
                </a:lnTo>
                <a:lnTo>
                  <a:pt x="467348" y="232569"/>
                </a:lnTo>
                <a:lnTo>
                  <a:pt x="468936" y="225822"/>
                </a:lnTo>
                <a:lnTo>
                  <a:pt x="471318" y="219869"/>
                </a:lnTo>
                <a:lnTo>
                  <a:pt x="473701" y="214313"/>
                </a:lnTo>
                <a:lnTo>
                  <a:pt x="476480" y="209153"/>
                </a:lnTo>
                <a:lnTo>
                  <a:pt x="479657" y="204391"/>
                </a:lnTo>
                <a:lnTo>
                  <a:pt x="482833" y="199628"/>
                </a:lnTo>
                <a:lnTo>
                  <a:pt x="486407" y="195263"/>
                </a:lnTo>
                <a:lnTo>
                  <a:pt x="490775" y="191691"/>
                </a:lnTo>
                <a:lnTo>
                  <a:pt x="494348" y="188119"/>
                </a:lnTo>
                <a:lnTo>
                  <a:pt x="498319" y="184944"/>
                </a:lnTo>
                <a:lnTo>
                  <a:pt x="502289" y="182166"/>
                </a:lnTo>
                <a:lnTo>
                  <a:pt x="506657" y="179785"/>
                </a:lnTo>
                <a:lnTo>
                  <a:pt x="514201" y="175419"/>
                </a:lnTo>
                <a:lnTo>
                  <a:pt x="522143" y="171450"/>
                </a:lnTo>
                <a:lnTo>
                  <a:pt x="528893" y="169069"/>
                </a:lnTo>
                <a:lnTo>
                  <a:pt x="534849" y="167482"/>
                </a:lnTo>
                <a:lnTo>
                  <a:pt x="539614" y="166291"/>
                </a:lnTo>
                <a:lnTo>
                  <a:pt x="543981" y="165497"/>
                </a:lnTo>
                <a:lnTo>
                  <a:pt x="552320" y="163910"/>
                </a:lnTo>
                <a:lnTo>
                  <a:pt x="561055" y="162719"/>
                </a:lnTo>
                <a:lnTo>
                  <a:pt x="569393" y="162322"/>
                </a:lnTo>
                <a:lnTo>
                  <a:pt x="577732" y="161925"/>
                </a:lnTo>
                <a:close/>
                <a:moveTo>
                  <a:pt x="576263" y="0"/>
                </a:moveTo>
                <a:lnTo>
                  <a:pt x="594539" y="397"/>
                </a:lnTo>
                <a:lnTo>
                  <a:pt x="612419" y="1589"/>
                </a:lnTo>
                <a:lnTo>
                  <a:pt x="630298" y="3973"/>
                </a:lnTo>
                <a:lnTo>
                  <a:pt x="647780" y="7151"/>
                </a:lnTo>
                <a:lnTo>
                  <a:pt x="664864" y="10727"/>
                </a:lnTo>
                <a:lnTo>
                  <a:pt x="681551" y="15098"/>
                </a:lnTo>
                <a:lnTo>
                  <a:pt x="697841" y="20263"/>
                </a:lnTo>
                <a:lnTo>
                  <a:pt x="714131" y="26620"/>
                </a:lnTo>
                <a:lnTo>
                  <a:pt x="729626" y="33374"/>
                </a:lnTo>
                <a:lnTo>
                  <a:pt x="745122" y="41321"/>
                </a:lnTo>
                <a:lnTo>
                  <a:pt x="759822" y="50062"/>
                </a:lnTo>
                <a:lnTo>
                  <a:pt x="774920" y="59200"/>
                </a:lnTo>
                <a:lnTo>
                  <a:pt x="788826" y="69530"/>
                </a:lnTo>
                <a:lnTo>
                  <a:pt x="803130" y="80655"/>
                </a:lnTo>
                <a:lnTo>
                  <a:pt x="816638" y="92575"/>
                </a:lnTo>
                <a:lnTo>
                  <a:pt x="830147" y="105289"/>
                </a:lnTo>
                <a:lnTo>
                  <a:pt x="842464" y="118798"/>
                </a:lnTo>
                <a:lnTo>
                  <a:pt x="854780" y="132307"/>
                </a:lnTo>
                <a:lnTo>
                  <a:pt x="865508" y="146610"/>
                </a:lnTo>
                <a:lnTo>
                  <a:pt x="876235" y="160516"/>
                </a:lnTo>
                <a:lnTo>
                  <a:pt x="885374" y="175615"/>
                </a:lnTo>
                <a:lnTo>
                  <a:pt x="894115" y="190315"/>
                </a:lnTo>
                <a:lnTo>
                  <a:pt x="901664" y="205811"/>
                </a:lnTo>
                <a:lnTo>
                  <a:pt x="908815" y="221306"/>
                </a:lnTo>
                <a:lnTo>
                  <a:pt x="915172" y="237596"/>
                </a:lnTo>
                <a:lnTo>
                  <a:pt x="920337" y="253886"/>
                </a:lnTo>
                <a:lnTo>
                  <a:pt x="924708" y="270574"/>
                </a:lnTo>
                <a:lnTo>
                  <a:pt x="928284" y="287658"/>
                </a:lnTo>
                <a:lnTo>
                  <a:pt x="931462" y="304743"/>
                </a:lnTo>
                <a:lnTo>
                  <a:pt x="933449" y="322622"/>
                </a:lnTo>
                <a:lnTo>
                  <a:pt x="934641" y="340502"/>
                </a:lnTo>
                <a:lnTo>
                  <a:pt x="935038" y="359175"/>
                </a:lnTo>
                <a:lnTo>
                  <a:pt x="934641" y="377452"/>
                </a:lnTo>
                <a:lnTo>
                  <a:pt x="933449" y="395331"/>
                </a:lnTo>
                <a:lnTo>
                  <a:pt x="931462" y="413211"/>
                </a:lnTo>
                <a:lnTo>
                  <a:pt x="928284" y="430693"/>
                </a:lnTo>
                <a:lnTo>
                  <a:pt x="924708" y="447777"/>
                </a:lnTo>
                <a:lnTo>
                  <a:pt x="920337" y="464465"/>
                </a:lnTo>
                <a:lnTo>
                  <a:pt x="915172" y="480755"/>
                </a:lnTo>
                <a:lnTo>
                  <a:pt x="908815" y="496647"/>
                </a:lnTo>
                <a:lnTo>
                  <a:pt x="901664" y="512540"/>
                </a:lnTo>
                <a:lnTo>
                  <a:pt x="894115" y="527638"/>
                </a:lnTo>
                <a:lnTo>
                  <a:pt x="885374" y="543134"/>
                </a:lnTo>
                <a:lnTo>
                  <a:pt x="876235" y="557437"/>
                </a:lnTo>
                <a:lnTo>
                  <a:pt x="865508" y="572138"/>
                </a:lnTo>
                <a:lnTo>
                  <a:pt x="854780" y="585647"/>
                </a:lnTo>
                <a:lnTo>
                  <a:pt x="842464" y="599553"/>
                </a:lnTo>
                <a:lnTo>
                  <a:pt x="830147" y="612664"/>
                </a:lnTo>
                <a:lnTo>
                  <a:pt x="830147" y="613061"/>
                </a:lnTo>
                <a:lnTo>
                  <a:pt x="822201" y="620611"/>
                </a:lnTo>
                <a:lnTo>
                  <a:pt x="813857" y="628160"/>
                </a:lnTo>
                <a:lnTo>
                  <a:pt x="805911" y="634914"/>
                </a:lnTo>
                <a:lnTo>
                  <a:pt x="797964" y="641668"/>
                </a:lnTo>
                <a:lnTo>
                  <a:pt x="791607" y="619419"/>
                </a:lnTo>
                <a:lnTo>
                  <a:pt x="785250" y="597963"/>
                </a:lnTo>
                <a:lnTo>
                  <a:pt x="778496" y="576111"/>
                </a:lnTo>
                <a:lnTo>
                  <a:pt x="771344" y="553861"/>
                </a:lnTo>
                <a:lnTo>
                  <a:pt x="780880" y="543928"/>
                </a:lnTo>
                <a:lnTo>
                  <a:pt x="790018" y="533201"/>
                </a:lnTo>
                <a:lnTo>
                  <a:pt x="798759" y="522473"/>
                </a:lnTo>
                <a:lnTo>
                  <a:pt x="806705" y="511745"/>
                </a:lnTo>
                <a:lnTo>
                  <a:pt x="813857" y="500223"/>
                </a:lnTo>
                <a:lnTo>
                  <a:pt x="820611" y="488701"/>
                </a:lnTo>
                <a:lnTo>
                  <a:pt x="826571" y="476782"/>
                </a:lnTo>
                <a:lnTo>
                  <a:pt x="831736" y="464862"/>
                </a:lnTo>
                <a:lnTo>
                  <a:pt x="836504" y="452545"/>
                </a:lnTo>
                <a:lnTo>
                  <a:pt x="840477" y="439831"/>
                </a:lnTo>
                <a:lnTo>
                  <a:pt x="844053" y="427117"/>
                </a:lnTo>
                <a:lnTo>
                  <a:pt x="846834" y="414005"/>
                </a:lnTo>
                <a:lnTo>
                  <a:pt x="849218" y="400894"/>
                </a:lnTo>
                <a:lnTo>
                  <a:pt x="850807" y="386988"/>
                </a:lnTo>
                <a:lnTo>
                  <a:pt x="851602" y="373479"/>
                </a:lnTo>
                <a:lnTo>
                  <a:pt x="851999" y="359175"/>
                </a:lnTo>
                <a:lnTo>
                  <a:pt x="851602" y="344872"/>
                </a:lnTo>
                <a:lnTo>
                  <a:pt x="850807" y="330966"/>
                </a:lnTo>
                <a:lnTo>
                  <a:pt x="849218" y="317457"/>
                </a:lnTo>
                <a:lnTo>
                  <a:pt x="846834" y="303948"/>
                </a:lnTo>
                <a:lnTo>
                  <a:pt x="844053" y="291234"/>
                </a:lnTo>
                <a:lnTo>
                  <a:pt x="840477" y="278123"/>
                </a:lnTo>
                <a:lnTo>
                  <a:pt x="836504" y="265806"/>
                </a:lnTo>
                <a:lnTo>
                  <a:pt x="831736" y="253092"/>
                </a:lnTo>
                <a:lnTo>
                  <a:pt x="826571" y="241172"/>
                </a:lnTo>
                <a:lnTo>
                  <a:pt x="820611" y="229253"/>
                </a:lnTo>
                <a:lnTo>
                  <a:pt x="813460" y="217730"/>
                </a:lnTo>
                <a:lnTo>
                  <a:pt x="806308" y="206605"/>
                </a:lnTo>
                <a:lnTo>
                  <a:pt x="798759" y="195481"/>
                </a:lnTo>
                <a:lnTo>
                  <a:pt x="789621" y="185150"/>
                </a:lnTo>
                <a:lnTo>
                  <a:pt x="780880" y="174820"/>
                </a:lnTo>
                <a:lnTo>
                  <a:pt x="770947" y="164092"/>
                </a:lnTo>
                <a:lnTo>
                  <a:pt x="760617" y="154556"/>
                </a:lnTo>
                <a:lnTo>
                  <a:pt x="750287" y="145021"/>
                </a:lnTo>
                <a:lnTo>
                  <a:pt x="739559" y="136677"/>
                </a:lnTo>
                <a:lnTo>
                  <a:pt x="728434" y="129128"/>
                </a:lnTo>
                <a:lnTo>
                  <a:pt x="717310" y="121976"/>
                </a:lnTo>
                <a:lnTo>
                  <a:pt x="705788" y="114825"/>
                </a:lnTo>
                <a:lnTo>
                  <a:pt x="693868" y="108865"/>
                </a:lnTo>
                <a:lnTo>
                  <a:pt x="682346" y="103700"/>
                </a:lnTo>
                <a:lnTo>
                  <a:pt x="669632" y="98932"/>
                </a:lnTo>
                <a:lnTo>
                  <a:pt x="657315" y="94959"/>
                </a:lnTo>
                <a:lnTo>
                  <a:pt x="644204" y="91383"/>
                </a:lnTo>
                <a:lnTo>
                  <a:pt x="631490" y="88204"/>
                </a:lnTo>
                <a:lnTo>
                  <a:pt x="617584" y="86218"/>
                </a:lnTo>
                <a:lnTo>
                  <a:pt x="604472" y="84628"/>
                </a:lnTo>
                <a:lnTo>
                  <a:pt x="590169" y="83436"/>
                </a:lnTo>
                <a:lnTo>
                  <a:pt x="576263" y="83436"/>
                </a:lnTo>
                <a:lnTo>
                  <a:pt x="561960" y="83436"/>
                </a:lnTo>
                <a:lnTo>
                  <a:pt x="548451" y="84628"/>
                </a:lnTo>
                <a:lnTo>
                  <a:pt x="534545" y="86218"/>
                </a:lnTo>
                <a:lnTo>
                  <a:pt x="521434" y="88204"/>
                </a:lnTo>
                <a:lnTo>
                  <a:pt x="507925" y="91383"/>
                </a:lnTo>
                <a:lnTo>
                  <a:pt x="495211" y="94959"/>
                </a:lnTo>
                <a:lnTo>
                  <a:pt x="482497" y="98932"/>
                </a:lnTo>
                <a:lnTo>
                  <a:pt x="470578" y="103700"/>
                </a:lnTo>
                <a:lnTo>
                  <a:pt x="458658" y="108865"/>
                </a:lnTo>
                <a:lnTo>
                  <a:pt x="446341" y="114825"/>
                </a:lnTo>
                <a:lnTo>
                  <a:pt x="435217" y="121976"/>
                </a:lnTo>
                <a:lnTo>
                  <a:pt x="423694" y="129128"/>
                </a:lnTo>
                <a:lnTo>
                  <a:pt x="412967" y="136677"/>
                </a:lnTo>
                <a:lnTo>
                  <a:pt x="401842" y="145021"/>
                </a:lnTo>
                <a:lnTo>
                  <a:pt x="391512" y="154556"/>
                </a:lnTo>
                <a:lnTo>
                  <a:pt x="381579" y="164092"/>
                </a:lnTo>
                <a:lnTo>
                  <a:pt x="381182" y="164092"/>
                </a:lnTo>
                <a:lnTo>
                  <a:pt x="371249" y="174820"/>
                </a:lnTo>
                <a:lnTo>
                  <a:pt x="362111" y="185150"/>
                </a:lnTo>
                <a:lnTo>
                  <a:pt x="353767" y="195481"/>
                </a:lnTo>
                <a:lnTo>
                  <a:pt x="345821" y="207003"/>
                </a:lnTo>
                <a:lnTo>
                  <a:pt x="338669" y="218128"/>
                </a:lnTo>
                <a:lnTo>
                  <a:pt x="331915" y="229253"/>
                </a:lnTo>
                <a:lnTo>
                  <a:pt x="325955" y="241172"/>
                </a:lnTo>
                <a:lnTo>
                  <a:pt x="320790" y="253092"/>
                </a:lnTo>
                <a:lnTo>
                  <a:pt x="315625" y="265806"/>
                </a:lnTo>
                <a:lnTo>
                  <a:pt x="311652" y="278123"/>
                </a:lnTo>
                <a:lnTo>
                  <a:pt x="308473" y="291234"/>
                </a:lnTo>
                <a:lnTo>
                  <a:pt x="305692" y="303948"/>
                </a:lnTo>
                <a:lnTo>
                  <a:pt x="303308" y="317457"/>
                </a:lnTo>
                <a:lnTo>
                  <a:pt x="301719" y="330966"/>
                </a:lnTo>
                <a:lnTo>
                  <a:pt x="300924" y="345269"/>
                </a:lnTo>
                <a:lnTo>
                  <a:pt x="300527" y="359175"/>
                </a:lnTo>
                <a:lnTo>
                  <a:pt x="300924" y="373479"/>
                </a:lnTo>
                <a:lnTo>
                  <a:pt x="301719" y="386988"/>
                </a:lnTo>
                <a:lnTo>
                  <a:pt x="303308" y="400894"/>
                </a:lnTo>
                <a:lnTo>
                  <a:pt x="305692" y="414005"/>
                </a:lnTo>
                <a:lnTo>
                  <a:pt x="308473" y="427514"/>
                </a:lnTo>
                <a:lnTo>
                  <a:pt x="311652" y="440228"/>
                </a:lnTo>
                <a:lnTo>
                  <a:pt x="315625" y="452545"/>
                </a:lnTo>
                <a:lnTo>
                  <a:pt x="320790" y="464862"/>
                </a:lnTo>
                <a:lnTo>
                  <a:pt x="325955" y="476782"/>
                </a:lnTo>
                <a:lnTo>
                  <a:pt x="331915" y="489098"/>
                </a:lnTo>
                <a:lnTo>
                  <a:pt x="338669" y="500223"/>
                </a:lnTo>
                <a:lnTo>
                  <a:pt x="345821" y="511745"/>
                </a:lnTo>
                <a:lnTo>
                  <a:pt x="353767" y="522870"/>
                </a:lnTo>
                <a:lnTo>
                  <a:pt x="362111" y="533201"/>
                </a:lnTo>
                <a:lnTo>
                  <a:pt x="371249" y="543928"/>
                </a:lnTo>
                <a:lnTo>
                  <a:pt x="381182" y="554258"/>
                </a:lnTo>
                <a:lnTo>
                  <a:pt x="387539" y="560218"/>
                </a:lnTo>
                <a:lnTo>
                  <a:pt x="393896" y="566575"/>
                </a:lnTo>
                <a:lnTo>
                  <a:pt x="400650" y="572138"/>
                </a:lnTo>
                <a:lnTo>
                  <a:pt x="407405" y="577700"/>
                </a:lnTo>
                <a:lnTo>
                  <a:pt x="414159" y="582468"/>
                </a:lnTo>
                <a:lnTo>
                  <a:pt x="420913" y="587633"/>
                </a:lnTo>
                <a:lnTo>
                  <a:pt x="428065" y="592401"/>
                </a:lnTo>
                <a:lnTo>
                  <a:pt x="435614" y="597169"/>
                </a:lnTo>
                <a:lnTo>
                  <a:pt x="442368" y="601142"/>
                </a:lnTo>
                <a:lnTo>
                  <a:pt x="449917" y="605115"/>
                </a:lnTo>
                <a:lnTo>
                  <a:pt x="457069" y="608691"/>
                </a:lnTo>
                <a:lnTo>
                  <a:pt x="465015" y="612267"/>
                </a:lnTo>
                <a:lnTo>
                  <a:pt x="472564" y="615445"/>
                </a:lnTo>
                <a:lnTo>
                  <a:pt x="480113" y="618227"/>
                </a:lnTo>
                <a:lnTo>
                  <a:pt x="488457" y="621008"/>
                </a:lnTo>
                <a:lnTo>
                  <a:pt x="496403" y="623789"/>
                </a:lnTo>
                <a:lnTo>
                  <a:pt x="498787" y="634914"/>
                </a:lnTo>
                <a:lnTo>
                  <a:pt x="501171" y="645642"/>
                </a:lnTo>
                <a:lnTo>
                  <a:pt x="505541" y="667891"/>
                </a:lnTo>
                <a:lnTo>
                  <a:pt x="508720" y="690141"/>
                </a:lnTo>
                <a:lnTo>
                  <a:pt x="511501" y="712788"/>
                </a:lnTo>
                <a:lnTo>
                  <a:pt x="498390" y="710404"/>
                </a:lnTo>
                <a:lnTo>
                  <a:pt x="484881" y="707226"/>
                </a:lnTo>
                <a:lnTo>
                  <a:pt x="472167" y="703253"/>
                </a:lnTo>
                <a:lnTo>
                  <a:pt x="459453" y="699279"/>
                </a:lnTo>
                <a:lnTo>
                  <a:pt x="446739" y="694909"/>
                </a:lnTo>
                <a:lnTo>
                  <a:pt x="434819" y="690141"/>
                </a:lnTo>
                <a:lnTo>
                  <a:pt x="422503" y="684579"/>
                </a:lnTo>
                <a:lnTo>
                  <a:pt x="410583" y="678619"/>
                </a:lnTo>
                <a:lnTo>
                  <a:pt x="398664" y="671864"/>
                </a:lnTo>
                <a:lnTo>
                  <a:pt x="387142" y="665110"/>
                </a:lnTo>
                <a:lnTo>
                  <a:pt x="376017" y="657561"/>
                </a:lnTo>
                <a:lnTo>
                  <a:pt x="364892" y="649615"/>
                </a:lnTo>
                <a:lnTo>
                  <a:pt x="354164" y="641271"/>
                </a:lnTo>
                <a:lnTo>
                  <a:pt x="343040" y="632133"/>
                </a:lnTo>
                <a:lnTo>
                  <a:pt x="332709" y="622994"/>
                </a:lnTo>
                <a:lnTo>
                  <a:pt x="322379" y="612664"/>
                </a:lnTo>
                <a:lnTo>
                  <a:pt x="309665" y="599553"/>
                </a:lnTo>
                <a:lnTo>
                  <a:pt x="297746" y="585647"/>
                </a:lnTo>
                <a:lnTo>
                  <a:pt x="286621" y="572138"/>
                </a:lnTo>
                <a:lnTo>
                  <a:pt x="276291" y="557437"/>
                </a:lnTo>
                <a:lnTo>
                  <a:pt x="267153" y="543134"/>
                </a:lnTo>
                <a:lnTo>
                  <a:pt x="258412" y="527638"/>
                </a:lnTo>
                <a:lnTo>
                  <a:pt x="250465" y="512540"/>
                </a:lnTo>
                <a:lnTo>
                  <a:pt x="243711" y="496647"/>
                </a:lnTo>
                <a:lnTo>
                  <a:pt x="237751" y="480755"/>
                </a:lnTo>
                <a:lnTo>
                  <a:pt x="231792" y="464465"/>
                </a:lnTo>
                <a:lnTo>
                  <a:pt x="227421" y="447777"/>
                </a:lnTo>
                <a:lnTo>
                  <a:pt x="223845" y="430693"/>
                </a:lnTo>
                <a:lnTo>
                  <a:pt x="221064" y="413211"/>
                </a:lnTo>
                <a:lnTo>
                  <a:pt x="219078" y="395331"/>
                </a:lnTo>
                <a:lnTo>
                  <a:pt x="217886" y="377452"/>
                </a:lnTo>
                <a:lnTo>
                  <a:pt x="217488" y="359175"/>
                </a:lnTo>
                <a:lnTo>
                  <a:pt x="217886" y="340502"/>
                </a:lnTo>
                <a:lnTo>
                  <a:pt x="219078" y="322622"/>
                </a:lnTo>
                <a:lnTo>
                  <a:pt x="221064" y="304743"/>
                </a:lnTo>
                <a:lnTo>
                  <a:pt x="223845" y="287658"/>
                </a:lnTo>
                <a:lnTo>
                  <a:pt x="227421" y="270574"/>
                </a:lnTo>
                <a:lnTo>
                  <a:pt x="231792" y="253886"/>
                </a:lnTo>
                <a:lnTo>
                  <a:pt x="237751" y="237596"/>
                </a:lnTo>
                <a:lnTo>
                  <a:pt x="243711" y="221306"/>
                </a:lnTo>
                <a:lnTo>
                  <a:pt x="250465" y="205811"/>
                </a:lnTo>
                <a:lnTo>
                  <a:pt x="258412" y="190315"/>
                </a:lnTo>
                <a:lnTo>
                  <a:pt x="267153" y="175615"/>
                </a:lnTo>
                <a:lnTo>
                  <a:pt x="276291" y="160516"/>
                </a:lnTo>
                <a:lnTo>
                  <a:pt x="286621" y="146610"/>
                </a:lnTo>
                <a:lnTo>
                  <a:pt x="297746" y="132307"/>
                </a:lnTo>
                <a:lnTo>
                  <a:pt x="309665" y="118798"/>
                </a:lnTo>
                <a:lnTo>
                  <a:pt x="322379" y="105289"/>
                </a:lnTo>
                <a:lnTo>
                  <a:pt x="335491" y="92575"/>
                </a:lnTo>
                <a:lnTo>
                  <a:pt x="349397" y="80655"/>
                </a:lnTo>
                <a:lnTo>
                  <a:pt x="363303" y="69530"/>
                </a:lnTo>
                <a:lnTo>
                  <a:pt x="378003" y="59200"/>
                </a:lnTo>
                <a:lnTo>
                  <a:pt x="392307" y="50062"/>
                </a:lnTo>
                <a:lnTo>
                  <a:pt x="407405" y="41321"/>
                </a:lnTo>
                <a:lnTo>
                  <a:pt x="422900" y="33374"/>
                </a:lnTo>
                <a:lnTo>
                  <a:pt x="438395" y="26620"/>
                </a:lnTo>
                <a:lnTo>
                  <a:pt x="454288" y="20263"/>
                </a:lnTo>
                <a:lnTo>
                  <a:pt x="470975" y="15098"/>
                </a:lnTo>
                <a:lnTo>
                  <a:pt x="487662" y="10727"/>
                </a:lnTo>
                <a:lnTo>
                  <a:pt x="504747" y="7151"/>
                </a:lnTo>
                <a:lnTo>
                  <a:pt x="522228" y="3973"/>
                </a:lnTo>
                <a:lnTo>
                  <a:pt x="539710" y="1589"/>
                </a:lnTo>
                <a:lnTo>
                  <a:pt x="557589" y="397"/>
                </a:lnTo>
                <a:lnTo>
                  <a:pt x="576263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/>
          </a:p>
        </p:txBody>
      </p:sp>
      <p:sp>
        <p:nvSpPr>
          <p:cNvPr id="9" name=" 2050"/>
          <p:cNvSpPr/>
          <p:nvPr/>
        </p:nvSpPr>
        <p:spPr bwMode="auto">
          <a:xfrm rot="21300000">
            <a:off x="5824855" y="3066415"/>
            <a:ext cx="366395" cy="476885"/>
          </a:xfrm>
          <a:custGeom>
            <a:avLst/>
            <a:gdLst/>
            <a:ahLst/>
            <a:cxnLst/>
            <a:rect l="0" t="0" r="r" b="b"/>
            <a:pathLst>
              <a:path w="1646238" h="2433638">
                <a:moveTo>
                  <a:pt x="577732" y="161925"/>
                </a:moveTo>
                <a:lnTo>
                  <a:pt x="586070" y="162719"/>
                </a:lnTo>
                <a:lnTo>
                  <a:pt x="593614" y="163910"/>
                </a:lnTo>
                <a:lnTo>
                  <a:pt x="597585" y="164703"/>
                </a:lnTo>
                <a:lnTo>
                  <a:pt x="601953" y="165894"/>
                </a:lnTo>
                <a:lnTo>
                  <a:pt x="605526" y="167482"/>
                </a:lnTo>
                <a:lnTo>
                  <a:pt x="609100" y="169069"/>
                </a:lnTo>
                <a:lnTo>
                  <a:pt x="612674" y="171053"/>
                </a:lnTo>
                <a:lnTo>
                  <a:pt x="616247" y="173435"/>
                </a:lnTo>
                <a:lnTo>
                  <a:pt x="619821" y="176610"/>
                </a:lnTo>
                <a:lnTo>
                  <a:pt x="623394" y="179388"/>
                </a:lnTo>
                <a:lnTo>
                  <a:pt x="626968" y="182563"/>
                </a:lnTo>
                <a:lnTo>
                  <a:pt x="630145" y="186135"/>
                </a:lnTo>
                <a:lnTo>
                  <a:pt x="633321" y="190103"/>
                </a:lnTo>
                <a:lnTo>
                  <a:pt x="636498" y="194469"/>
                </a:lnTo>
                <a:lnTo>
                  <a:pt x="639674" y="199232"/>
                </a:lnTo>
                <a:lnTo>
                  <a:pt x="642454" y="204788"/>
                </a:lnTo>
                <a:lnTo>
                  <a:pt x="645233" y="210344"/>
                </a:lnTo>
                <a:lnTo>
                  <a:pt x="648013" y="216297"/>
                </a:lnTo>
                <a:lnTo>
                  <a:pt x="650792" y="222647"/>
                </a:lnTo>
                <a:lnTo>
                  <a:pt x="653969" y="229394"/>
                </a:lnTo>
                <a:lnTo>
                  <a:pt x="656351" y="237332"/>
                </a:lnTo>
                <a:lnTo>
                  <a:pt x="658733" y="245269"/>
                </a:lnTo>
                <a:lnTo>
                  <a:pt x="838208" y="927100"/>
                </a:lnTo>
                <a:lnTo>
                  <a:pt x="840193" y="928291"/>
                </a:lnTo>
                <a:lnTo>
                  <a:pt x="841781" y="933450"/>
                </a:lnTo>
                <a:lnTo>
                  <a:pt x="899356" y="921941"/>
                </a:lnTo>
                <a:lnTo>
                  <a:pt x="911665" y="922338"/>
                </a:lnTo>
                <a:lnTo>
                  <a:pt x="923180" y="923529"/>
                </a:lnTo>
                <a:lnTo>
                  <a:pt x="935489" y="924719"/>
                </a:lnTo>
                <a:lnTo>
                  <a:pt x="946607" y="926704"/>
                </a:lnTo>
                <a:lnTo>
                  <a:pt x="957725" y="929482"/>
                </a:lnTo>
                <a:lnTo>
                  <a:pt x="969240" y="932657"/>
                </a:lnTo>
                <a:lnTo>
                  <a:pt x="979960" y="936229"/>
                </a:lnTo>
                <a:lnTo>
                  <a:pt x="991078" y="939800"/>
                </a:lnTo>
                <a:lnTo>
                  <a:pt x="1001402" y="944166"/>
                </a:lnTo>
                <a:lnTo>
                  <a:pt x="1011726" y="948929"/>
                </a:lnTo>
                <a:lnTo>
                  <a:pt x="1022049" y="954485"/>
                </a:lnTo>
                <a:lnTo>
                  <a:pt x="1031976" y="960438"/>
                </a:lnTo>
                <a:lnTo>
                  <a:pt x="1041506" y="966788"/>
                </a:lnTo>
                <a:lnTo>
                  <a:pt x="1051432" y="973535"/>
                </a:lnTo>
                <a:lnTo>
                  <a:pt x="1060565" y="980679"/>
                </a:lnTo>
                <a:lnTo>
                  <a:pt x="1069697" y="988616"/>
                </a:lnTo>
                <a:lnTo>
                  <a:pt x="1076050" y="994172"/>
                </a:lnTo>
                <a:lnTo>
                  <a:pt x="1081212" y="999729"/>
                </a:lnTo>
                <a:lnTo>
                  <a:pt x="1086374" y="1005682"/>
                </a:lnTo>
                <a:lnTo>
                  <a:pt x="1090345" y="1012032"/>
                </a:lnTo>
                <a:lnTo>
                  <a:pt x="1126478" y="1071960"/>
                </a:lnTo>
                <a:lnTo>
                  <a:pt x="1183258" y="1074341"/>
                </a:lnTo>
                <a:lnTo>
                  <a:pt x="1184847" y="1075532"/>
                </a:lnTo>
                <a:lnTo>
                  <a:pt x="1199538" y="1077913"/>
                </a:lnTo>
                <a:lnTo>
                  <a:pt x="1214230" y="1081088"/>
                </a:lnTo>
                <a:lnTo>
                  <a:pt x="1228524" y="1085057"/>
                </a:lnTo>
                <a:lnTo>
                  <a:pt x="1242818" y="1089422"/>
                </a:lnTo>
                <a:lnTo>
                  <a:pt x="1256716" y="1094582"/>
                </a:lnTo>
                <a:lnTo>
                  <a:pt x="1271010" y="1100932"/>
                </a:lnTo>
                <a:lnTo>
                  <a:pt x="1284510" y="1106885"/>
                </a:lnTo>
                <a:lnTo>
                  <a:pt x="1298011" y="1114029"/>
                </a:lnTo>
                <a:lnTo>
                  <a:pt x="1310717" y="1121172"/>
                </a:lnTo>
                <a:lnTo>
                  <a:pt x="1323820" y="1129507"/>
                </a:lnTo>
                <a:lnTo>
                  <a:pt x="1336129" y="1137444"/>
                </a:lnTo>
                <a:lnTo>
                  <a:pt x="1348041" y="1146175"/>
                </a:lnTo>
                <a:lnTo>
                  <a:pt x="1359953" y="1155700"/>
                </a:lnTo>
                <a:lnTo>
                  <a:pt x="1371071" y="1165225"/>
                </a:lnTo>
                <a:lnTo>
                  <a:pt x="1381792" y="1175147"/>
                </a:lnTo>
                <a:lnTo>
                  <a:pt x="1392115" y="1185863"/>
                </a:lnTo>
                <a:lnTo>
                  <a:pt x="1408792" y="1204119"/>
                </a:lnTo>
                <a:lnTo>
                  <a:pt x="1424278" y="1223566"/>
                </a:lnTo>
                <a:lnTo>
                  <a:pt x="1439763" y="1243410"/>
                </a:lnTo>
                <a:lnTo>
                  <a:pt x="1454058" y="1263254"/>
                </a:lnTo>
                <a:lnTo>
                  <a:pt x="1467955" y="1283891"/>
                </a:lnTo>
                <a:lnTo>
                  <a:pt x="1480264" y="1305322"/>
                </a:lnTo>
                <a:lnTo>
                  <a:pt x="1492970" y="1327150"/>
                </a:lnTo>
                <a:lnTo>
                  <a:pt x="1504088" y="1348582"/>
                </a:lnTo>
                <a:lnTo>
                  <a:pt x="1505279" y="1351360"/>
                </a:lnTo>
                <a:lnTo>
                  <a:pt x="1506471" y="1352154"/>
                </a:lnTo>
                <a:lnTo>
                  <a:pt x="1508059" y="1352550"/>
                </a:lnTo>
                <a:lnTo>
                  <a:pt x="1518780" y="1353344"/>
                </a:lnTo>
                <a:lnTo>
                  <a:pt x="1528309" y="1355329"/>
                </a:lnTo>
                <a:lnTo>
                  <a:pt x="1537839" y="1357710"/>
                </a:lnTo>
                <a:lnTo>
                  <a:pt x="1546971" y="1360885"/>
                </a:lnTo>
                <a:lnTo>
                  <a:pt x="1555707" y="1364457"/>
                </a:lnTo>
                <a:lnTo>
                  <a:pt x="1563648" y="1368822"/>
                </a:lnTo>
                <a:lnTo>
                  <a:pt x="1571590" y="1373982"/>
                </a:lnTo>
                <a:lnTo>
                  <a:pt x="1578737" y="1379935"/>
                </a:lnTo>
                <a:lnTo>
                  <a:pt x="1585487" y="1385888"/>
                </a:lnTo>
                <a:lnTo>
                  <a:pt x="1591840" y="1392238"/>
                </a:lnTo>
                <a:lnTo>
                  <a:pt x="1597796" y="1398985"/>
                </a:lnTo>
                <a:lnTo>
                  <a:pt x="1603752" y="1406525"/>
                </a:lnTo>
                <a:lnTo>
                  <a:pt x="1608914" y="1413669"/>
                </a:lnTo>
                <a:lnTo>
                  <a:pt x="1613678" y="1421607"/>
                </a:lnTo>
                <a:lnTo>
                  <a:pt x="1618046" y="1429544"/>
                </a:lnTo>
                <a:lnTo>
                  <a:pt x="1622017" y="1437879"/>
                </a:lnTo>
                <a:lnTo>
                  <a:pt x="1625988" y="1446213"/>
                </a:lnTo>
                <a:lnTo>
                  <a:pt x="1629561" y="1454547"/>
                </a:lnTo>
                <a:lnTo>
                  <a:pt x="1632738" y="1463279"/>
                </a:lnTo>
                <a:lnTo>
                  <a:pt x="1635517" y="1471613"/>
                </a:lnTo>
                <a:lnTo>
                  <a:pt x="1637900" y="1479947"/>
                </a:lnTo>
                <a:lnTo>
                  <a:pt x="1639885" y="1488282"/>
                </a:lnTo>
                <a:lnTo>
                  <a:pt x="1641473" y="1497013"/>
                </a:lnTo>
                <a:lnTo>
                  <a:pt x="1643062" y="1504950"/>
                </a:lnTo>
                <a:lnTo>
                  <a:pt x="1644253" y="1512491"/>
                </a:lnTo>
                <a:lnTo>
                  <a:pt x="1645047" y="1520429"/>
                </a:lnTo>
                <a:lnTo>
                  <a:pt x="1645841" y="1527969"/>
                </a:lnTo>
                <a:lnTo>
                  <a:pt x="1646238" y="1534716"/>
                </a:lnTo>
                <a:lnTo>
                  <a:pt x="1646238" y="1541463"/>
                </a:lnTo>
                <a:lnTo>
                  <a:pt x="1646238" y="1548210"/>
                </a:lnTo>
                <a:lnTo>
                  <a:pt x="1645841" y="1553766"/>
                </a:lnTo>
                <a:lnTo>
                  <a:pt x="1645444" y="1558925"/>
                </a:lnTo>
                <a:lnTo>
                  <a:pt x="1643458" y="1570832"/>
                </a:lnTo>
                <a:lnTo>
                  <a:pt x="1642267" y="1583532"/>
                </a:lnTo>
                <a:lnTo>
                  <a:pt x="1641473" y="1595835"/>
                </a:lnTo>
                <a:lnTo>
                  <a:pt x="1640679" y="1608535"/>
                </a:lnTo>
                <a:lnTo>
                  <a:pt x="1634723" y="1749029"/>
                </a:lnTo>
                <a:lnTo>
                  <a:pt x="1628370" y="1889126"/>
                </a:lnTo>
                <a:lnTo>
                  <a:pt x="1627973" y="1902222"/>
                </a:lnTo>
                <a:lnTo>
                  <a:pt x="1626385" y="1915716"/>
                </a:lnTo>
                <a:lnTo>
                  <a:pt x="1625194" y="1928416"/>
                </a:lnTo>
                <a:lnTo>
                  <a:pt x="1623208" y="1941910"/>
                </a:lnTo>
                <a:lnTo>
                  <a:pt x="1621223" y="1954610"/>
                </a:lnTo>
                <a:lnTo>
                  <a:pt x="1618840" y="1968104"/>
                </a:lnTo>
                <a:lnTo>
                  <a:pt x="1616061" y="1980804"/>
                </a:lnTo>
                <a:lnTo>
                  <a:pt x="1612884" y="1993504"/>
                </a:lnTo>
                <a:lnTo>
                  <a:pt x="1604546" y="2026444"/>
                </a:lnTo>
                <a:lnTo>
                  <a:pt x="1595414" y="2058988"/>
                </a:lnTo>
                <a:lnTo>
                  <a:pt x="1586281" y="2091532"/>
                </a:lnTo>
                <a:lnTo>
                  <a:pt x="1577148" y="2123679"/>
                </a:lnTo>
                <a:lnTo>
                  <a:pt x="1579134" y="2125663"/>
                </a:lnTo>
                <a:lnTo>
                  <a:pt x="1617252" y="2294732"/>
                </a:lnTo>
                <a:lnTo>
                  <a:pt x="1571590" y="2303463"/>
                </a:lnTo>
                <a:lnTo>
                  <a:pt x="1487411" y="2318147"/>
                </a:lnTo>
                <a:lnTo>
                  <a:pt x="1251951" y="2359026"/>
                </a:lnTo>
                <a:lnTo>
                  <a:pt x="1000608" y="2402285"/>
                </a:lnTo>
                <a:lnTo>
                  <a:pt x="897370" y="2420541"/>
                </a:lnTo>
                <a:lnTo>
                  <a:pt x="824310" y="2433638"/>
                </a:lnTo>
                <a:lnTo>
                  <a:pt x="785398" y="2236391"/>
                </a:lnTo>
                <a:lnTo>
                  <a:pt x="781030" y="2228851"/>
                </a:lnTo>
                <a:lnTo>
                  <a:pt x="776662" y="2221707"/>
                </a:lnTo>
                <a:lnTo>
                  <a:pt x="771897" y="2214563"/>
                </a:lnTo>
                <a:lnTo>
                  <a:pt x="767133" y="2207816"/>
                </a:lnTo>
                <a:lnTo>
                  <a:pt x="761574" y="2201069"/>
                </a:lnTo>
                <a:lnTo>
                  <a:pt x="756015" y="2194719"/>
                </a:lnTo>
                <a:lnTo>
                  <a:pt x="750456" y="2188369"/>
                </a:lnTo>
                <a:lnTo>
                  <a:pt x="744897" y="2182416"/>
                </a:lnTo>
                <a:lnTo>
                  <a:pt x="738544" y="2176463"/>
                </a:lnTo>
                <a:lnTo>
                  <a:pt x="732191" y="2170907"/>
                </a:lnTo>
                <a:lnTo>
                  <a:pt x="725441" y="2165351"/>
                </a:lnTo>
                <a:lnTo>
                  <a:pt x="719088" y="2159794"/>
                </a:lnTo>
                <a:lnTo>
                  <a:pt x="711940" y="2155032"/>
                </a:lnTo>
                <a:lnTo>
                  <a:pt x="704396" y="2149873"/>
                </a:lnTo>
                <a:lnTo>
                  <a:pt x="697249" y="2145507"/>
                </a:lnTo>
                <a:lnTo>
                  <a:pt x="689705" y="2141141"/>
                </a:lnTo>
                <a:lnTo>
                  <a:pt x="678984" y="2135585"/>
                </a:lnTo>
                <a:lnTo>
                  <a:pt x="668660" y="2130029"/>
                </a:lnTo>
                <a:lnTo>
                  <a:pt x="648807" y="2118519"/>
                </a:lnTo>
                <a:lnTo>
                  <a:pt x="630145" y="2106216"/>
                </a:lnTo>
                <a:lnTo>
                  <a:pt x="611482" y="2093119"/>
                </a:lnTo>
                <a:lnTo>
                  <a:pt x="593217" y="2080022"/>
                </a:lnTo>
                <a:lnTo>
                  <a:pt x="576144" y="2065735"/>
                </a:lnTo>
                <a:lnTo>
                  <a:pt x="559070" y="2051447"/>
                </a:lnTo>
                <a:lnTo>
                  <a:pt x="543187" y="2035969"/>
                </a:lnTo>
                <a:lnTo>
                  <a:pt x="526907" y="2020491"/>
                </a:lnTo>
                <a:lnTo>
                  <a:pt x="511422" y="2004616"/>
                </a:lnTo>
                <a:lnTo>
                  <a:pt x="496333" y="1988344"/>
                </a:lnTo>
                <a:lnTo>
                  <a:pt x="481245" y="1971676"/>
                </a:lnTo>
                <a:lnTo>
                  <a:pt x="466951" y="1954610"/>
                </a:lnTo>
                <a:lnTo>
                  <a:pt x="452259" y="1937147"/>
                </a:lnTo>
                <a:lnTo>
                  <a:pt x="424067" y="1902222"/>
                </a:lnTo>
                <a:lnTo>
                  <a:pt x="418111" y="1894285"/>
                </a:lnTo>
                <a:lnTo>
                  <a:pt x="412552" y="1886744"/>
                </a:lnTo>
                <a:lnTo>
                  <a:pt x="401435" y="1870472"/>
                </a:lnTo>
                <a:lnTo>
                  <a:pt x="391508" y="1853804"/>
                </a:lnTo>
                <a:lnTo>
                  <a:pt x="381978" y="1837532"/>
                </a:lnTo>
                <a:lnTo>
                  <a:pt x="372846" y="1820069"/>
                </a:lnTo>
                <a:lnTo>
                  <a:pt x="364110" y="1803401"/>
                </a:lnTo>
                <a:lnTo>
                  <a:pt x="356169" y="1785541"/>
                </a:lnTo>
                <a:lnTo>
                  <a:pt x="348228" y="1768079"/>
                </a:lnTo>
                <a:lnTo>
                  <a:pt x="332345" y="1733551"/>
                </a:lnTo>
                <a:lnTo>
                  <a:pt x="324404" y="1716485"/>
                </a:lnTo>
                <a:lnTo>
                  <a:pt x="316065" y="1699022"/>
                </a:lnTo>
                <a:lnTo>
                  <a:pt x="307727" y="1682354"/>
                </a:lnTo>
                <a:lnTo>
                  <a:pt x="298991" y="1666082"/>
                </a:lnTo>
                <a:lnTo>
                  <a:pt x="289462" y="1649413"/>
                </a:lnTo>
                <a:lnTo>
                  <a:pt x="279535" y="1633935"/>
                </a:lnTo>
                <a:lnTo>
                  <a:pt x="275962" y="1624410"/>
                </a:lnTo>
                <a:lnTo>
                  <a:pt x="271594" y="1614885"/>
                </a:lnTo>
                <a:lnTo>
                  <a:pt x="266829" y="1605360"/>
                </a:lnTo>
                <a:lnTo>
                  <a:pt x="261667" y="1595835"/>
                </a:lnTo>
                <a:lnTo>
                  <a:pt x="256505" y="1586310"/>
                </a:lnTo>
                <a:lnTo>
                  <a:pt x="250946" y="1577182"/>
                </a:lnTo>
                <a:lnTo>
                  <a:pt x="239431" y="1558132"/>
                </a:lnTo>
                <a:lnTo>
                  <a:pt x="227122" y="1539479"/>
                </a:lnTo>
                <a:lnTo>
                  <a:pt x="214813" y="1521619"/>
                </a:lnTo>
                <a:lnTo>
                  <a:pt x="190592" y="1486694"/>
                </a:lnTo>
                <a:lnTo>
                  <a:pt x="185827" y="1479154"/>
                </a:lnTo>
                <a:lnTo>
                  <a:pt x="181063" y="1470422"/>
                </a:lnTo>
                <a:lnTo>
                  <a:pt x="170342" y="1450579"/>
                </a:lnTo>
                <a:lnTo>
                  <a:pt x="164783" y="1441054"/>
                </a:lnTo>
                <a:lnTo>
                  <a:pt x="159224" y="1431132"/>
                </a:lnTo>
                <a:lnTo>
                  <a:pt x="156444" y="1427163"/>
                </a:lnTo>
                <a:lnTo>
                  <a:pt x="153268" y="1423194"/>
                </a:lnTo>
                <a:lnTo>
                  <a:pt x="149694" y="1419622"/>
                </a:lnTo>
                <a:lnTo>
                  <a:pt x="146518" y="1416447"/>
                </a:lnTo>
                <a:lnTo>
                  <a:pt x="143738" y="1413272"/>
                </a:lnTo>
                <a:lnTo>
                  <a:pt x="140959" y="1409304"/>
                </a:lnTo>
                <a:lnTo>
                  <a:pt x="138576" y="1404541"/>
                </a:lnTo>
                <a:lnTo>
                  <a:pt x="136591" y="1398985"/>
                </a:lnTo>
                <a:lnTo>
                  <a:pt x="134209" y="1393429"/>
                </a:lnTo>
                <a:lnTo>
                  <a:pt x="132620" y="1387475"/>
                </a:lnTo>
                <a:lnTo>
                  <a:pt x="129047" y="1373982"/>
                </a:lnTo>
                <a:lnTo>
                  <a:pt x="125870" y="1360488"/>
                </a:lnTo>
                <a:lnTo>
                  <a:pt x="122694" y="1346994"/>
                </a:lnTo>
                <a:lnTo>
                  <a:pt x="120311" y="1335485"/>
                </a:lnTo>
                <a:lnTo>
                  <a:pt x="117532" y="1325563"/>
                </a:lnTo>
                <a:lnTo>
                  <a:pt x="109194" y="1300560"/>
                </a:lnTo>
                <a:lnTo>
                  <a:pt x="100458" y="1276350"/>
                </a:lnTo>
                <a:lnTo>
                  <a:pt x="95296" y="1264047"/>
                </a:lnTo>
                <a:lnTo>
                  <a:pt x="90531" y="1252538"/>
                </a:lnTo>
                <a:lnTo>
                  <a:pt x="85767" y="1241425"/>
                </a:lnTo>
                <a:lnTo>
                  <a:pt x="80208" y="1229916"/>
                </a:lnTo>
                <a:lnTo>
                  <a:pt x="77031" y="1223566"/>
                </a:lnTo>
                <a:lnTo>
                  <a:pt x="73458" y="1217216"/>
                </a:lnTo>
                <a:lnTo>
                  <a:pt x="65119" y="1203722"/>
                </a:lnTo>
                <a:lnTo>
                  <a:pt x="55987" y="1190625"/>
                </a:lnTo>
                <a:lnTo>
                  <a:pt x="46457" y="1177132"/>
                </a:lnTo>
                <a:lnTo>
                  <a:pt x="26207" y="1150938"/>
                </a:lnTo>
                <a:lnTo>
                  <a:pt x="6353" y="1125538"/>
                </a:lnTo>
                <a:lnTo>
                  <a:pt x="3574" y="1121172"/>
                </a:lnTo>
                <a:lnTo>
                  <a:pt x="1589" y="1116410"/>
                </a:lnTo>
                <a:lnTo>
                  <a:pt x="397" y="1111250"/>
                </a:lnTo>
                <a:lnTo>
                  <a:pt x="0" y="1106091"/>
                </a:lnTo>
                <a:lnTo>
                  <a:pt x="0" y="1100535"/>
                </a:lnTo>
                <a:lnTo>
                  <a:pt x="794" y="1094582"/>
                </a:lnTo>
                <a:lnTo>
                  <a:pt x="1986" y="1088629"/>
                </a:lnTo>
                <a:lnTo>
                  <a:pt x="3574" y="1083072"/>
                </a:lnTo>
                <a:lnTo>
                  <a:pt x="5559" y="1077516"/>
                </a:lnTo>
                <a:lnTo>
                  <a:pt x="8339" y="1071960"/>
                </a:lnTo>
                <a:lnTo>
                  <a:pt x="11118" y="1066404"/>
                </a:lnTo>
                <a:lnTo>
                  <a:pt x="14295" y="1061641"/>
                </a:lnTo>
                <a:lnTo>
                  <a:pt x="17868" y="1056879"/>
                </a:lnTo>
                <a:lnTo>
                  <a:pt x="21045" y="1052910"/>
                </a:lnTo>
                <a:lnTo>
                  <a:pt x="24618" y="1048941"/>
                </a:lnTo>
                <a:lnTo>
                  <a:pt x="28192" y="1045766"/>
                </a:lnTo>
                <a:lnTo>
                  <a:pt x="33751" y="1041400"/>
                </a:lnTo>
                <a:lnTo>
                  <a:pt x="39310" y="1037432"/>
                </a:lnTo>
                <a:lnTo>
                  <a:pt x="45663" y="1034257"/>
                </a:lnTo>
                <a:lnTo>
                  <a:pt x="52016" y="1031479"/>
                </a:lnTo>
                <a:lnTo>
                  <a:pt x="58369" y="1029097"/>
                </a:lnTo>
                <a:lnTo>
                  <a:pt x="64722" y="1027113"/>
                </a:lnTo>
                <a:lnTo>
                  <a:pt x="71869" y="1025922"/>
                </a:lnTo>
                <a:lnTo>
                  <a:pt x="78619" y="1024732"/>
                </a:lnTo>
                <a:lnTo>
                  <a:pt x="85767" y="1023938"/>
                </a:lnTo>
                <a:lnTo>
                  <a:pt x="92517" y="1023541"/>
                </a:lnTo>
                <a:lnTo>
                  <a:pt x="100061" y="1023938"/>
                </a:lnTo>
                <a:lnTo>
                  <a:pt x="107208" y="1024335"/>
                </a:lnTo>
                <a:lnTo>
                  <a:pt x="114355" y="1024732"/>
                </a:lnTo>
                <a:lnTo>
                  <a:pt x="121503" y="1025922"/>
                </a:lnTo>
                <a:lnTo>
                  <a:pt x="129047" y="1027510"/>
                </a:lnTo>
                <a:lnTo>
                  <a:pt x="136194" y="1029097"/>
                </a:lnTo>
                <a:lnTo>
                  <a:pt x="143341" y="1031082"/>
                </a:lnTo>
                <a:lnTo>
                  <a:pt x="150488" y="1033066"/>
                </a:lnTo>
                <a:lnTo>
                  <a:pt x="157636" y="1035844"/>
                </a:lnTo>
                <a:lnTo>
                  <a:pt x="164783" y="1038622"/>
                </a:lnTo>
                <a:lnTo>
                  <a:pt x="171533" y="1041400"/>
                </a:lnTo>
                <a:lnTo>
                  <a:pt x="177886" y="1044972"/>
                </a:lnTo>
                <a:lnTo>
                  <a:pt x="185033" y="1048544"/>
                </a:lnTo>
                <a:lnTo>
                  <a:pt x="191386" y="1052116"/>
                </a:lnTo>
                <a:lnTo>
                  <a:pt x="197739" y="1055688"/>
                </a:lnTo>
                <a:lnTo>
                  <a:pt x="203695" y="1059657"/>
                </a:lnTo>
                <a:lnTo>
                  <a:pt x="209651" y="1064022"/>
                </a:lnTo>
                <a:lnTo>
                  <a:pt x="215210" y="1067991"/>
                </a:lnTo>
                <a:lnTo>
                  <a:pt x="220769" y="1072754"/>
                </a:lnTo>
                <a:lnTo>
                  <a:pt x="225534" y="1077516"/>
                </a:lnTo>
                <a:lnTo>
                  <a:pt x="230299" y="1081882"/>
                </a:lnTo>
                <a:lnTo>
                  <a:pt x="235064" y="1086644"/>
                </a:lnTo>
                <a:lnTo>
                  <a:pt x="239828" y="1092200"/>
                </a:lnTo>
                <a:lnTo>
                  <a:pt x="244593" y="1097757"/>
                </a:lnTo>
                <a:lnTo>
                  <a:pt x="252932" y="1109663"/>
                </a:lnTo>
                <a:lnTo>
                  <a:pt x="260873" y="1121966"/>
                </a:lnTo>
                <a:lnTo>
                  <a:pt x="268814" y="1135063"/>
                </a:lnTo>
                <a:lnTo>
                  <a:pt x="283903" y="1160463"/>
                </a:lnTo>
                <a:lnTo>
                  <a:pt x="291447" y="1173163"/>
                </a:lnTo>
                <a:lnTo>
                  <a:pt x="299388" y="1185069"/>
                </a:lnTo>
                <a:lnTo>
                  <a:pt x="306139" y="1195785"/>
                </a:lnTo>
                <a:lnTo>
                  <a:pt x="312889" y="1206897"/>
                </a:lnTo>
                <a:lnTo>
                  <a:pt x="327580" y="1230710"/>
                </a:lnTo>
                <a:lnTo>
                  <a:pt x="342272" y="1255713"/>
                </a:lnTo>
                <a:lnTo>
                  <a:pt x="357757" y="1281113"/>
                </a:lnTo>
                <a:lnTo>
                  <a:pt x="365699" y="1293416"/>
                </a:lnTo>
                <a:lnTo>
                  <a:pt x="373640" y="1305719"/>
                </a:lnTo>
                <a:lnTo>
                  <a:pt x="382375" y="1317229"/>
                </a:lnTo>
                <a:lnTo>
                  <a:pt x="390714" y="1328738"/>
                </a:lnTo>
                <a:lnTo>
                  <a:pt x="399846" y="1339454"/>
                </a:lnTo>
                <a:lnTo>
                  <a:pt x="409376" y="1348979"/>
                </a:lnTo>
                <a:lnTo>
                  <a:pt x="418905" y="1358504"/>
                </a:lnTo>
                <a:lnTo>
                  <a:pt x="423670" y="1362472"/>
                </a:lnTo>
                <a:lnTo>
                  <a:pt x="428832" y="1366441"/>
                </a:lnTo>
                <a:lnTo>
                  <a:pt x="437171" y="1372791"/>
                </a:lnTo>
                <a:lnTo>
                  <a:pt x="445112" y="1378744"/>
                </a:lnTo>
                <a:lnTo>
                  <a:pt x="453450" y="1383904"/>
                </a:lnTo>
                <a:lnTo>
                  <a:pt x="462186" y="1388666"/>
                </a:lnTo>
                <a:lnTo>
                  <a:pt x="470921" y="1392635"/>
                </a:lnTo>
                <a:lnTo>
                  <a:pt x="479260" y="1396207"/>
                </a:lnTo>
                <a:lnTo>
                  <a:pt x="488789" y="1399382"/>
                </a:lnTo>
                <a:lnTo>
                  <a:pt x="497525" y="1402160"/>
                </a:lnTo>
                <a:lnTo>
                  <a:pt x="506657" y="1404144"/>
                </a:lnTo>
                <a:lnTo>
                  <a:pt x="516187" y="1405732"/>
                </a:lnTo>
                <a:lnTo>
                  <a:pt x="525716" y="1407319"/>
                </a:lnTo>
                <a:lnTo>
                  <a:pt x="535246" y="1408113"/>
                </a:lnTo>
                <a:lnTo>
                  <a:pt x="545172" y="1408113"/>
                </a:lnTo>
                <a:lnTo>
                  <a:pt x="555099" y="1407716"/>
                </a:lnTo>
                <a:lnTo>
                  <a:pt x="565423" y="1406922"/>
                </a:lnTo>
                <a:lnTo>
                  <a:pt x="575746" y="1404938"/>
                </a:lnTo>
                <a:lnTo>
                  <a:pt x="578923" y="1404541"/>
                </a:lnTo>
                <a:lnTo>
                  <a:pt x="582497" y="1402954"/>
                </a:lnTo>
                <a:lnTo>
                  <a:pt x="586467" y="1401366"/>
                </a:lnTo>
                <a:lnTo>
                  <a:pt x="590041" y="1398985"/>
                </a:lnTo>
                <a:lnTo>
                  <a:pt x="594012" y="1395810"/>
                </a:lnTo>
                <a:lnTo>
                  <a:pt x="597585" y="1392635"/>
                </a:lnTo>
                <a:lnTo>
                  <a:pt x="601556" y="1389460"/>
                </a:lnTo>
                <a:lnTo>
                  <a:pt x="604335" y="1385491"/>
                </a:lnTo>
                <a:lnTo>
                  <a:pt x="609894" y="1379141"/>
                </a:lnTo>
                <a:lnTo>
                  <a:pt x="614659" y="1372394"/>
                </a:lnTo>
                <a:lnTo>
                  <a:pt x="619424" y="1365647"/>
                </a:lnTo>
                <a:lnTo>
                  <a:pt x="623394" y="1358900"/>
                </a:lnTo>
                <a:lnTo>
                  <a:pt x="627762" y="1352154"/>
                </a:lnTo>
                <a:lnTo>
                  <a:pt x="631336" y="1344613"/>
                </a:lnTo>
                <a:lnTo>
                  <a:pt x="634512" y="1337469"/>
                </a:lnTo>
                <a:lnTo>
                  <a:pt x="637292" y="1330325"/>
                </a:lnTo>
                <a:lnTo>
                  <a:pt x="640071" y="1323182"/>
                </a:lnTo>
                <a:lnTo>
                  <a:pt x="642057" y="1315244"/>
                </a:lnTo>
                <a:lnTo>
                  <a:pt x="644042" y="1307704"/>
                </a:lnTo>
                <a:lnTo>
                  <a:pt x="645233" y="1299766"/>
                </a:lnTo>
                <a:lnTo>
                  <a:pt x="646424" y="1291829"/>
                </a:lnTo>
                <a:lnTo>
                  <a:pt x="647218" y="1283891"/>
                </a:lnTo>
                <a:lnTo>
                  <a:pt x="647616" y="1275557"/>
                </a:lnTo>
                <a:lnTo>
                  <a:pt x="648013" y="1267619"/>
                </a:lnTo>
                <a:lnTo>
                  <a:pt x="647616" y="1259682"/>
                </a:lnTo>
                <a:lnTo>
                  <a:pt x="647218" y="1252538"/>
                </a:lnTo>
                <a:lnTo>
                  <a:pt x="646424" y="1245394"/>
                </a:lnTo>
                <a:lnTo>
                  <a:pt x="645233" y="1237457"/>
                </a:lnTo>
                <a:lnTo>
                  <a:pt x="466951" y="280988"/>
                </a:lnTo>
                <a:lnTo>
                  <a:pt x="465362" y="271463"/>
                </a:lnTo>
                <a:lnTo>
                  <a:pt x="464568" y="263128"/>
                </a:lnTo>
                <a:lnTo>
                  <a:pt x="464568" y="254397"/>
                </a:lnTo>
                <a:lnTo>
                  <a:pt x="464965" y="246857"/>
                </a:lnTo>
                <a:lnTo>
                  <a:pt x="465759" y="239316"/>
                </a:lnTo>
                <a:lnTo>
                  <a:pt x="467348" y="232569"/>
                </a:lnTo>
                <a:lnTo>
                  <a:pt x="468936" y="225822"/>
                </a:lnTo>
                <a:lnTo>
                  <a:pt x="471318" y="219869"/>
                </a:lnTo>
                <a:lnTo>
                  <a:pt x="473701" y="214313"/>
                </a:lnTo>
                <a:lnTo>
                  <a:pt x="476480" y="209153"/>
                </a:lnTo>
                <a:lnTo>
                  <a:pt x="479657" y="204391"/>
                </a:lnTo>
                <a:lnTo>
                  <a:pt x="482833" y="199628"/>
                </a:lnTo>
                <a:lnTo>
                  <a:pt x="486407" y="195263"/>
                </a:lnTo>
                <a:lnTo>
                  <a:pt x="490775" y="191691"/>
                </a:lnTo>
                <a:lnTo>
                  <a:pt x="494348" y="188119"/>
                </a:lnTo>
                <a:lnTo>
                  <a:pt x="498319" y="184944"/>
                </a:lnTo>
                <a:lnTo>
                  <a:pt x="502289" y="182166"/>
                </a:lnTo>
                <a:lnTo>
                  <a:pt x="506657" y="179785"/>
                </a:lnTo>
                <a:lnTo>
                  <a:pt x="514201" y="175419"/>
                </a:lnTo>
                <a:lnTo>
                  <a:pt x="522143" y="171450"/>
                </a:lnTo>
                <a:lnTo>
                  <a:pt x="528893" y="169069"/>
                </a:lnTo>
                <a:lnTo>
                  <a:pt x="534849" y="167482"/>
                </a:lnTo>
                <a:lnTo>
                  <a:pt x="539614" y="166291"/>
                </a:lnTo>
                <a:lnTo>
                  <a:pt x="543981" y="165497"/>
                </a:lnTo>
                <a:lnTo>
                  <a:pt x="552320" y="163910"/>
                </a:lnTo>
                <a:lnTo>
                  <a:pt x="561055" y="162719"/>
                </a:lnTo>
                <a:lnTo>
                  <a:pt x="569393" y="162322"/>
                </a:lnTo>
                <a:lnTo>
                  <a:pt x="577732" y="161925"/>
                </a:lnTo>
                <a:close/>
                <a:moveTo>
                  <a:pt x="576263" y="0"/>
                </a:moveTo>
                <a:lnTo>
                  <a:pt x="594539" y="397"/>
                </a:lnTo>
                <a:lnTo>
                  <a:pt x="612419" y="1589"/>
                </a:lnTo>
                <a:lnTo>
                  <a:pt x="630298" y="3973"/>
                </a:lnTo>
                <a:lnTo>
                  <a:pt x="647780" y="7151"/>
                </a:lnTo>
                <a:lnTo>
                  <a:pt x="664864" y="10727"/>
                </a:lnTo>
                <a:lnTo>
                  <a:pt x="681551" y="15098"/>
                </a:lnTo>
                <a:lnTo>
                  <a:pt x="697841" y="20263"/>
                </a:lnTo>
                <a:lnTo>
                  <a:pt x="714131" y="26620"/>
                </a:lnTo>
                <a:lnTo>
                  <a:pt x="729626" y="33374"/>
                </a:lnTo>
                <a:lnTo>
                  <a:pt x="745122" y="41321"/>
                </a:lnTo>
                <a:lnTo>
                  <a:pt x="759822" y="50062"/>
                </a:lnTo>
                <a:lnTo>
                  <a:pt x="774920" y="59200"/>
                </a:lnTo>
                <a:lnTo>
                  <a:pt x="788826" y="69530"/>
                </a:lnTo>
                <a:lnTo>
                  <a:pt x="803130" y="80655"/>
                </a:lnTo>
                <a:lnTo>
                  <a:pt x="816638" y="92575"/>
                </a:lnTo>
                <a:lnTo>
                  <a:pt x="830147" y="105289"/>
                </a:lnTo>
                <a:lnTo>
                  <a:pt x="842464" y="118798"/>
                </a:lnTo>
                <a:lnTo>
                  <a:pt x="854780" y="132307"/>
                </a:lnTo>
                <a:lnTo>
                  <a:pt x="865508" y="146610"/>
                </a:lnTo>
                <a:lnTo>
                  <a:pt x="876235" y="160516"/>
                </a:lnTo>
                <a:lnTo>
                  <a:pt x="885374" y="175615"/>
                </a:lnTo>
                <a:lnTo>
                  <a:pt x="894115" y="190315"/>
                </a:lnTo>
                <a:lnTo>
                  <a:pt x="901664" y="205811"/>
                </a:lnTo>
                <a:lnTo>
                  <a:pt x="908815" y="221306"/>
                </a:lnTo>
                <a:lnTo>
                  <a:pt x="915172" y="237596"/>
                </a:lnTo>
                <a:lnTo>
                  <a:pt x="920337" y="253886"/>
                </a:lnTo>
                <a:lnTo>
                  <a:pt x="924708" y="270574"/>
                </a:lnTo>
                <a:lnTo>
                  <a:pt x="928284" y="287658"/>
                </a:lnTo>
                <a:lnTo>
                  <a:pt x="931462" y="304743"/>
                </a:lnTo>
                <a:lnTo>
                  <a:pt x="933449" y="322622"/>
                </a:lnTo>
                <a:lnTo>
                  <a:pt x="934641" y="340502"/>
                </a:lnTo>
                <a:lnTo>
                  <a:pt x="935038" y="359175"/>
                </a:lnTo>
                <a:lnTo>
                  <a:pt x="934641" y="377452"/>
                </a:lnTo>
                <a:lnTo>
                  <a:pt x="933449" y="395331"/>
                </a:lnTo>
                <a:lnTo>
                  <a:pt x="931462" y="413211"/>
                </a:lnTo>
                <a:lnTo>
                  <a:pt x="928284" y="430693"/>
                </a:lnTo>
                <a:lnTo>
                  <a:pt x="924708" y="447777"/>
                </a:lnTo>
                <a:lnTo>
                  <a:pt x="920337" y="464465"/>
                </a:lnTo>
                <a:lnTo>
                  <a:pt x="915172" y="480755"/>
                </a:lnTo>
                <a:lnTo>
                  <a:pt x="908815" y="496647"/>
                </a:lnTo>
                <a:lnTo>
                  <a:pt x="901664" y="512540"/>
                </a:lnTo>
                <a:lnTo>
                  <a:pt x="894115" y="527638"/>
                </a:lnTo>
                <a:lnTo>
                  <a:pt x="885374" y="543134"/>
                </a:lnTo>
                <a:lnTo>
                  <a:pt x="876235" y="557437"/>
                </a:lnTo>
                <a:lnTo>
                  <a:pt x="865508" y="572138"/>
                </a:lnTo>
                <a:lnTo>
                  <a:pt x="854780" y="585647"/>
                </a:lnTo>
                <a:lnTo>
                  <a:pt x="842464" y="599553"/>
                </a:lnTo>
                <a:lnTo>
                  <a:pt x="830147" y="612664"/>
                </a:lnTo>
                <a:lnTo>
                  <a:pt x="830147" y="613061"/>
                </a:lnTo>
                <a:lnTo>
                  <a:pt x="822201" y="620611"/>
                </a:lnTo>
                <a:lnTo>
                  <a:pt x="813857" y="628160"/>
                </a:lnTo>
                <a:lnTo>
                  <a:pt x="805911" y="634914"/>
                </a:lnTo>
                <a:lnTo>
                  <a:pt x="797964" y="641668"/>
                </a:lnTo>
                <a:lnTo>
                  <a:pt x="791607" y="619419"/>
                </a:lnTo>
                <a:lnTo>
                  <a:pt x="785250" y="597963"/>
                </a:lnTo>
                <a:lnTo>
                  <a:pt x="778496" y="576111"/>
                </a:lnTo>
                <a:lnTo>
                  <a:pt x="771344" y="553861"/>
                </a:lnTo>
                <a:lnTo>
                  <a:pt x="780880" y="543928"/>
                </a:lnTo>
                <a:lnTo>
                  <a:pt x="790018" y="533201"/>
                </a:lnTo>
                <a:lnTo>
                  <a:pt x="798759" y="522473"/>
                </a:lnTo>
                <a:lnTo>
                  <a:pt x="806705" y="511745"/>
                </a:lnTo>
                <a:lnTo>
                  <a:pt x="813857" y="500223"/>
                </a:lnTo>
                <a:lnTo>
                  <a:pt x="820611" y="488701"/>
                </a:lnTo>
                <a:lnTo>
                  <a:pt x="826571" y="476782"/>
                </a:lnTo>
                <a:lnTo>
                  <a:pt x="831736" y="464862"/>
                </a:lnTo>
                <a:lnTo>
                  <a:pt x="836504" y="452545"/>
                </a:lnTo>
                <a:lnTo>
                  <a:pt x="840477" y="439831"/>
                </a:lnTo>
                <a:lnTo>
                  <a:pt x="844053" y="427117"/>
                </a:lnTo>
                <a:lnTo>
                  <a:pt x="846834" y="414005"/>
                </a:lnTo>
                <a:lnTo>
                  <a:pt x="849218" y="400894"/>
                </a:lnTo>
                <a:lnTo>
                  <a:pt x="850807" y="386988"/>
                </a:lnTo>
                <a:lnTo>
                  <a:pt x="851602" y="373479"/>
                </a:lnTo>
                <a:lnTo>
                  <a:pt x="851999" y="359175"/>
                </a:lnTo>
                <a:lnTo>
                  <a:pt x="851602" y="344872"/>
                </a:lnTo>
                <a:lnTo>
                  <a:pt x="850807" y="330966"/>
                </a:lnTo>
                <a:lnTo>
                  <a:pt x="849218" y="317457"/>
                </a:lnTo>
                <a:lnTo>
                  <a:pt x="846834" y="303948"/>
                </a:lnTo>
                <a:lnTo>
                  <a:pt x="844053" y="291234"/>
                </a:lnTo>
                <a:lnTo>
                  <a:pt x="840477" y="278123"/>
                </a:lnTo>
                <a:lnTo>
                  <a:pt x="836504" y="265806"/>
                </a:lnTo>
                <a:lnTo>
                  <a:pt x="831736" y="253092"/>
                </a:lnTo>
                <a:lnTo>
                  <a:pt x="826571" y="241172"/>
                </a:lnTo>
                <a:lnTo>
                  <a:pt x="820611" y="229253"/>
                </a:lnTo>
                <a:lnTo>
                  <a:pt x="813460" y="217730"/>
                </a:lnTo>
                <a:lnTo>
                  <a:pt x="806308" y="206605"/>
                </a:lnTo>
                <a:lnTo>
                  <a:pt x="798759" y="195481"/>
                </a:lnTo>
                <a:lnTo>
                  <a:pt x="789621" y="185150"/>
                </a:lnTo>
                <a:lnTo>
                  <a:pt x="780880" y="174820"/>
                </a:lnTo>
                <a:lnTo>
                  <a:pt x="770947" y="164092"/>
                </a:lnTo>
                <a:lnTo>
                  <a:pt x="760617" y="154556"/>
                </a:lnTo>
                <a:lnTo>
                  <a:pt x="750287" y="145021"/>
                </a:lnTo>
                <a:lnTo>
                  <a:pt x="739559" y="136677"/>
                </a:lnTo>
                <a:lnTo>
                  <a:pt x="728434" y="129128"/>
                </a:lnTo>
                <a:lnTo>
                  <a:pt x="717310" y="121976"/>
                </a:lnTo>
                <a:lnTo>
                  <a:pt x="705788" y="114825"/>
                </a:lnTo>
                <a:lnTo>
                  <a:pt x="693868" y="108865"/>
                </a:lnTo>
                <a:lnTo>
                  <a:pt x="682346" y="103700"/>
                </a:lnTo>
                <a:lnTo>
                  <a:pt x="669632" y="98932"/>
                </a:lnTo>
                <a:lnTo>
                  <a:pt x="657315" y="94959"/>
                </a:lnTo>
                <a:lnTo>
                  <a:pt x="644204" y="91383"/>
                </a:lnTo>
                <a:lnTo>
                  <a:pt x="631490" y="88204"/>
                </a:lnTo>
                <a:lnTo>
                  <a:pt x="617584" y="86218"/>
                </a:lnTo>
                <a:lnTo>
                  <a:pt x="604472" y="84628"/>
                </a:lnTo>
                <a:lnTo>
                  <a:pt x="590169" y="83436"/>
                </a:lnTo>
                <a:lnTo>
                  <a:pt x="576263" y="83436"/>
                </a:lnTo>
                <a:lnTo>
                  <a:pt x="561960" y="83436"/>
                </a:lnTo>
                <a:lnTo>
                  <a:pt x="548451" y="84628"/>
                </a:lnTo>
                <a:lnTo>
                  <a:pt x="534545" y="86218"/>
                </a:lnTo>
                <a:lnTo>
                  <a:pt x="521434" y="88204"/>
                </a:lnTo>
                <a:lnTo>
                  <a:pt x="507925" y="91383"/>
                </a:lnTo>
                <a:lnTo>
                  <a:pt x="495211" y="94959"/>
                </a:lnTo>
                <a:lnTo>
                  <a:pt x="482497" y="98932"/>
                </a:lnTo>
                <a:lnTo>
                  <a:pt x="470578" y="103700"/>
                </a:lnTo>
                <a:lnTo>
                  <a:pt x="458658" y="108865"/>
                </a:lnTo>
                <a:lnTo>
                  <a:pt x="446341" y="114825"/>
                </a:lnTo>
                <a:lnTo>
                  <a:pt x="435217" y="121976"/>
                </a:lnTo>
                <a:lnTo>
                  <a:pt x="423694" y="129128"/>
                </a:lnTo>
                <a:lnTo>
                  <a:pt x="412967" y="136677"/>
                </a:lnTo>
                <a:lnTo>
                  <a:pt x="401842" y="145021"/>
                </a:lnTo>
                <a:lnTo>
                  <a:pt x="391512" y="154556"/>
                </a:lnTo>
                <a:lnTo>
                  <a:pt x="381579" y="164092"/>
                </a:lnTo>
                <a:lnTo>
                  <a:pt x="381182" y="164092"/>
                </a:lnTo>
                <a:lnTo>
                  <a:pt x="371249" y="174820"/>
                </a:lnTo>
                <a:lnTo>
                  <a:pt x="362111" y="185150"/>
                </a:lnTo>
                <a:lnTo>
                  <a:pt x="353767" y="195481"/>
                </a:lnTo>
                <a:lnTo>
                  <a:pt x="345821" y="207003"/>
                </a:lnTo>
                <a:lnTo>
                  <a:pt x="338669" y="218128"/>
                </a:lnTo>
                <a:lnTo>
                  <a:pt x="331915" y="229253"/>
                </a:lnTo>
                <a:lnTo>
                  <a:pt x="325955" y="241172"/>
                </a:lnTo>
                <a:lnTo>
                  <a:pt x="320790" y="253092"/>
                </a:lnTo>
                <a:lnTo>
                  <a:pt x="315625" y="265806"/>
                </a:lnTo>
                <a:lnTo>
                  <a:pt x="311652" y="278123"/>
                </a:lnTo>
                <a:lnTo>
                  <a:pt x="308473" y="291234"/>
                </a:lnTo>
                <a:lnTo>
                  <a:pt x="305692" y="303948"/>
                </a:lnTo>
                <a:lnTo>
                  <a:pt x="303308" y="317457"/>
                </a:lnTo>
                <a:lnTo>
                  <a:pt x="301719" y="330966"/>
                </a:lnTo>
                <a:lnTo>
                  <a:pt x="300924" y="345269"/>
                </a:lnTo>
                <a:lnTo>
                  <a:pt x="300527" y="359175"/>
                </a:lnTo>
                <a:lnTo>
                  <a:pt x="300924" y="373479"/>
                </a:lnTo>
                <a:lnTo>
                  <a:pt x="301719" y="386988"/>
                </a:lnTo>
                <a:lnTo>
                  <a:pt x="303308" y="400894"/>
                </a:lnTo>
                <a:lnTo>
                  <a:pt x="305692" y="414005"/>
                </a:lnTo>
                <a:lnTo>
                  <a:pt x="308473" y="427514"/>
                </a:lnTo>
                <a:lnTo>
                  <a:pt x="311652" y="440228"/>
                </a:lnTo>
                <a:lnTo>
                  <a:pt x="315625" y="452545"/>
                </a:lnTo>
                <a:lnTo>
                  <a:pt x="320790" y="464862"/>
                </a:lnTo>
                <a:lnTo>
                  <a:pt x="325955" y="476782"/>
                </a:lnTo>
                <a:lnTo>
                  <a:pt x="331915" y="489098"/>
                </a:lnTo>
                <a:lnTo>
                  <a:pt x="338669" y="500223"/>
                </a:lnTo>
                <a:lnTo>
                  <a:pt x="345821" y="511745"/>
                </a:lnTo>
                <a:lnTo>
                  <a:pt x="353767" y="522870"/>
                </a:lnTo>
                <a:lnTo>
                  <a:pt x="362111" y="533201"/>
                </a:lnTo>
                <a:lnTo>
                  <a:pt x="371249" y="543928"/>
                </a:lnTo>
                <a:lnTo>
                  <a:pt x="381182" y="554258"/>
                </a:lnTo>
                <a:lnTo>
                  <a:pt x="387539" y="560218"/>
                </a:lnTo>
                <a:lnTo>
                  <a:pt x="393896" y="566575"/>
                </a:lnTo>
                <a:lnTo>
                  <a:pt x="400650" y="572138"/>
                </a:lnTo>
                <a:lnTo>
                  <a:pt x="407405" y="577700"/>
                </a:lnTo>
                <a:lnTo>
                  <a:pt x="414159" y="582468"/>
                </a:lnTo>
                <a:lnTo>
                  <a:pt x="420913" y="587633"/>
                </a:lnTo>
                <a:lnTo>
                  <a:pt x="428065" y="592401"/>
                </a:lnTo>
                <a:lnTo>
                  <a:pt x="435614" y="597169"/>
                </a:lnTo>
                <a:lnTo>
                  <a:pt x="442368" y="601142"/>
                </a:lnTo>
                <a:lnTo>
                  <a:pt x="449917" y="605115"/>
                </a:lnTo>
                <a:lnTo>
                  <a:pt x="457069" y="608691"/>
                </a:lnTo>
                <a:lnTo>
                  <a:pt x="465015" y="612267"/>
                </a:lnTo>
                <a:lnTo>
                  <a:pt x="472564" y="615445"/>
                </a:lnTo>
                <a:lnTo>
                  <a:pt x="480113" y="618227"/>
                </a:lnTo>
                <a:lnTo>
                  <a:pt x="488457" y="621008"/>
                </a:lnTo>
                <a:lnTo>
                  <a:pt x="496403" y="623789"/>
                </a:lnTo>
                <a:lnTo>
                  <a:pt x="498787" y="634914"/>
                </a:lnTo>
                <a:lnTo>
                  <a:pt x="501171" y="645642"/>
                </a:lnTo>
                <a:lnTo>
                  <a:pt x="505541" y="667891"/>
                </a:lnTo>
                <a:lnTo>
                  <a:pt x="508720" y="690141"/>
                </a:lnTo>
                <a:lnTo>
                  <a:pt x="511501" y="712788"/>
                </a:lnTo>
                <a:lnTo>
                  <a:pt x="498390" y="710404"/>
                </a:lnTo>
                <a:lnTo>
                  <a:pt x="484881" y="707226"/>
                </a:lnTo>
                <a:lnTo>
                  <a:pt x="472167" y="703253"/>
                </a:lnTo>
                <a:lnTo>
                  <a:pt x="459453" y="699279"/>
                </a:lnTo>
                <a:lnTo>
                  <a:pt x="446739" y="694909"/>
                </a:lnTo>
                <a:lnTo>
                  <a:pt x="434819" y="690141"/>
                </a:lnTo>
                <a:lnTo>
                  <a:pt x="422503" y="684579"/>
                </a:lnTo>
                <a:lnTo>
                  <a:pt x="410583" y="678619"/>
                </a:lnTo>
                <a:lnTo>
                  <a:pt x="398664" y="671864"/>
                </a:lnTo>
                <a:lnTo>
                  <a:pt x="387142" y="665110"/>
                </a:lnTo>
                <a:lnTo>
                  <a:pt x="376017" y="657561"/>
                </a:lnTo>
                <a:lnTo>
                  <a:pt x="364892" y="649615"/>
                </a:lnTo>
                <a:lnTo>
                  <a:pt x="354164" y="641271"/>
                </a:lnTo>
                <a:lnTo>
                  <a:pt x="343040" y="632133"/>
                </a:lnTo>
                <a:lnTo>
                  <a:pt x="332709" y="622994"/>
                </a:lnTo>
                <a:lnTo>
                  <a:pt x="322379" y="612664"/>
                </a:lnTo>
                <a:lnTo>
                  <a:pt x="309665" y="599553"/>
                </a:lnTo>
                <a:lnTo>
                  <a:pt x="297746" y="585647"/>
                </a:lnTo>
                <a:lnTo>
                  <a:pt x="286621" y="572138"/>
                </a:lnTo>
                <a:lnTo>
                  <a:pt x="276291" y="557437"/>
                </a:lnTo>
                <a:lnTo>
                  <a:pt x="267153" y="543134"/>
                </a:lnTo>
                <a:lnTo>
                  <a:pt x="258412" y="527638"/>
                </a:lnTo>
                <a:lnTo>
                  <a:pt x="250465" y="512540"/>
                </a:lnTo>
                <a:lnTo>
                  <a:pt x="243711" y="496647"/>
                </a:lnTo>
                <a:lnTo>
                  <a:pt x="237751" y="480755"/>
                </a:lnTo>
                <a:lnTo>
                  <a:pt x="231792" y="464465"/>
                </a:lnTo>
                <a:lnTo>
                  <a:pt x="227421" y="447777"/>
                </a:lnTo>
                <a:lnTo>
                  <a:pt x="223845" y="430693"/>
                </a:lnTo>
                <a:lnTo>
                  <a:pt x="221064" y="413211"/>
                </a:lnTo>
                <a:lnTo>
                  <a:pt x="219078" y="395331"/>
                </a:lnTo>
                <a:lnTo>
                  <a:pt x="217886" y="377452"/>
                </a:lnTo>
                <a:lnTo>
                  <a:pt x="217488" y="359175"/>
                </a:lnTo>
                <a:lnTo>
                  <a:pt x="217886" y="340502"/>
                </a:lnTo>
                <a:lnTo>
                  <a:pt x="219078" y="322622"/>
                </a:lnTo>
                <a:lnTo>
                  <a:pt x="221064" y="304743"/>
                </a:lnTo>
                <a:lnTo>
                  <a:pt x="223845" y="287658"/>
                </a:lnTo>
                <a:lnTo>
                  <a:pt x="227421" y="270574"/>
                </a:lnTo>
                <a:lnTo>
                  <a:pt x="231792" y="253886"/>
                </a:lnTo>
                <a:lnTo>
                  <a:pt x="237751" y="237596"/>
                </a:lnTo>
                <a:lnTo>
                  <a:pt x="243711" y="221306"/>
                </a:lnTo>
                <a:lnTo>
                  <a:pt x="250465" y="205811"/>
                </a:lnTo>
                <a:lnTo>
                  <a:pt x="258412" y="190315"/>
                </a:lnTo>
                <a:lnTo>
                  <a:pt x="267153" y="175615"/>
                </a:lnTo>
                <a:lnTo>
                  <a:pt x="276291" y="160516"/>
                </a:lnTo>
                <a:lnTo>
                  <a:pt x="286621" y="146610"/>
                </a:lnTo>
                <a:lnTo>
                  <a:pt x="297746" y="132307"/>
                </a:lnTo>
                <a:lnTo>
                  <a:pt x="309665" y="118798"/>
                </a:lnTo>
                <a:lnTo>
                  <a:pt x="322379" y="105289"/>
                </a:lnTo>
                <a:lnTo>
                  <a:pt x="335491" y="92575"/>
                </a:lnTo>
                <a:lnTo>
                  <a:pt x="349397" y="80655"/>
                </a:lnTo>
                <a:lnTo>
                  <a:pt x="363303" y="69530"/>
                </a:lnTo>
                <a:lnTo>
                  <a:pt x="378003" y="59200"/>
                </a:lnTo>
                <a:lnTo>
                  <a:pt x="392307" y="50062"/>
                </a:lnTo>
                <a:lnTo>
                  <a:pt x="407405" y="41321"/>
                </a:lnTo>
                <a:lnTo>
                  <a:pt x="422900" y="33374"/>
                </a:lnTo>
                <a:lnTo>
                  <a:pt x="438395" y="26620"/>
                </a:lnTo>
                <a:lnTo>
                  <a:pt x="454288" y="20263"/>
                </a:lnTo>
                <a:lnTo>
                  <a:pt x="470975" y="15098"/>
                </a:lnTo>
                <a:lnTo>
                  <a:pt x="487662" y="10727"/>
                </a:lnTo>
                <a:lnTo>
                  <a:pt x="504747" y="7151"/>
                </a:lnTo>
                <a:lnTo>
                  <a:pt x="522228" y="3973"/>
                </a:lnTo>
                <a:lnTo>
                  <a:pt x="539710" y="1589"/>
                </a:lnTo>
                <a:lnTo>
                  <a:pt x="557589" y="397"/>
                </a:lnTo>
                <a:lnTo>
                  <a:pt x="576263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/>
          </a:p>
        </p:txBody>
      </p:sp>
      <p:sp>
        <p:nvSpPr>
          <p:cNvPr id="10" name=" 2050"/>
          <p:cNvSpPr/>
          <p:nvPr/>
        </p:nvSpPr>
        <p:spPr bwMode="auto">
          <a:xfrm rot="21300000">
            <a:off x="9910445" y="3500120"/>
            <a:ext cx="366395" cy="476885"/>
          </a:xfrm>
          <a:custGeom>
            <a:avLst/>
            <a:gdLst/>
            <a:ahLst/>
            <a:cxnLst/>
            <a:rect l="0" t="0" r="r" b="b"/>
            <a:pathLst>
              <a:path w="1646238" h="2433638">
                <a:moveTo>
                  <a:pt x="577732" y="161925"/>
                </a:moveTo>
                <a:lnTo>
                  <a:pt x="586070" y="162719"/>
                </a:lnTo>
                <a:lnTo>
                  <a:pt x="593614" y="163910"/>
                </a:lnTo>
                <a:lnTo>
                  <a:pt x="597585" y="164703"/>
                </a:lnTo>
                <a:lnTo>
                  <a:pt x="601953" y="165894"/>
                </a:lnTo>
                <a:lnTo>
                  <a:pt x="605526" y="167482"/>
                </a:lnTo>
                <a:lnTo>
                  <a:pt x="609100" y="169069"/>
                </a:lnTo>
                <a:lnTo>
                  <a:pt x="612674" y="171053"/>
                </a:lnTo>
                <a:lnTo>
                  <a:pt x="616247" y="173435"/>
                </a:lnTo>
                <a:lnTo>
                  <a:pt x="619821" y="176610"/>
                </a:lnTo>
                <a:lnTo>
                  <a:pt x="623394" y="179388"/>
                </a:lnTo>
                <a:lnTo>
                  <a:pt x="626968" y="182563"/>
                </a:lnTo>
                <a:lnTo>
                  <a:pt x="630145" y="186135"/>
                </a:lnTo>
                <a:lnTo>
                  <a:pt x="633321" y="190103"/>
                </a:lnTo>
                <a:lnTo>
                  <a:pt x="636498" y="194469"/>
                </a:lnTo>
                <a:lnTo>
                  <a:pt x="639674" y="199232"/>
                </a:lnTo>
                <a:lnTo>
                  <a:pt x="642454" y="204788"/>
                </a:lnTo>
                <a:lnTo>
                  <a:pt x="645233" y="210344"/>
                </a:lnTo>
                <a:lnTo>
                  <a:pt x="648013" y="216297"/>
                </a:lnTo>
                <a:lnTo>
                  <a:pt x="650792" y="222647"/>
                </a:lnTo>
                <a:lnTo>
                  <a:pt x="653969" y="229394"/>
                </a:lnTo>
                <a:lnTo>
                  <a:pt x="656351" y="237332"/>
                </a:lnTo>
                <a:lnTo>
                  <a:pt x="658733" y="245269"/>
                </a:lnTo>
                <a:lnTo>
                  <a:pt x="838208" y="927100"/>
                </a:lnTo>
                <a:lnTo>
                  <a:pt x="840193" y="928291"/>
                </a:lnTo>
                <a:lnTo>
                  <a:pt x="841781" y="933450"/>
                </a:lnTo>
                <a:lnTo>
                  <a:pt x="899356" y="921941"/>
                </a:lnTo>
                <a:lnTo>
                  <a:pt x="911665" y="922338"/>
                </a:lnTo>
                <a:lnTo>
                  <a:pt x="923180" y="923529"/>
                </a:lnTo>
                <a:lnTo>
                  <a:pt x="935489" y="924719"/>
                </a:lnTo>
                <a:lnTo>
                  <a:pt x="946607" y="926704"/>
                </a:lnTo>
                <a:lnTo>
                  <a:pt x="957725" y="929482"/>
                </a:lnTo>
                <a:lnTo>
                  <a:pt x="969240" y="932657"/>
                </a:lnTo>
                <a:lnTo>
                  <a:pt x="979960" y="936229"/>
                </a:lnTo>
                <a:lnTo>
                  <a:pt x="991078" y="939800"/>
                </a:lnTo>
                <a:lnTo>
                  <a:pt x="1001402" y="944166"/>
                </a:lnTo>
                <a:lnTo>
                  <a:pt x="1011726" y="948929"/>
                </a:lnTo>
                <a:lnTo>
                  <a:pt x="1022049" y="954485"/>
                </a:lnTo>
                <a:lnTo>
                  <a:pt x="1031976" y="960438"/>
                </a:lnTo>
                <a:lnTo>
                  <a:pt x="1041506" y="966788"/>
                </a:lnTo>
                <a:lnTo>
                  <a:pt x="1051432" y="973535"/>
                </a:lnTo>
                <a:lnTo>
                  <a:pt x="1060565" y="980679"/>
                </a:lnTo>
                <a:lnTo>
                  <a:pt x="1069697" y="988616"/>
                </a:lnTo>
                <a:lnTo>
                  <a:pt x="1076050" y="994172"/>
                </a:lnTo>
                <a:lnTo>
                  <a:pt x="1081212" y="999729"/>
                </a:lnTo>
                <a:lnTo>
                  <a:pt x="1086374" y="1005682"/>
                </a:lnTo>
                <a:lnTo>
                  <a:pt x="1090345" y="1012032"/>
                </a:lnTo>
                <a:lnTo>
                  <a:pt x="1126478" y="1071960"/>
                </a:lnTo>
                <a:lnTo>
                  <a:pt x="1183258" y="1074341"/>
                </a:lnTo>
                <a:lnTo>
                  <a:pt x="1184847" y="1075532"/>
                </a:lnTo>
                <a:lnTo>
                  <a:pt x="1199538" y="1077913"/>
                </a:lnTo>
                <a:lnTo>
                  <a:pt x="1214230" y="1081088"/>
                </a:lnTo>
                <a:lnTo>
                  <a:pt x="1228524" y="1085057"/>
                </a:lnTo>
                <a:lnTo>
                  <a:pt x="1242818" y="1089422"/>
                </a:lnTo>
                <a:lnTo>
                  <a:pt x="1256716" y="1094582"/>
                </a:lnTo>
                <a:lnTo>
                  <a:pt x="1271010" y="1100932"/>
                </a:lnTo>
                <a:lnTo>
                  <a:pt x="1284510" y="1106885"/>
                </a:lnTo>
                <a:lnTo>
                  <a:pt x="1298011" y="1114029"/>
                </a:lnTo>
                <a:lnTo>
                  <a:pt x="1310717" y="1121172"/>
                </a:lnTo>
                <a:lnTo>
                  <a:pt x="1323820" y="1129507"/>
                </a:lnTo>
                <a:lnTo>
                  <a:pt x="1336129" y="1137444"/>
                </a:lnTo>
                <a:lnTo>
                  <a:pt x="1348041" y="1146175"/>
                </a:lnTo>
                <a:lnTo>
                  <a:pt x="1359953" y="1155700"/>
                </a:lnTo>
                <a:lnTo>
                  <a:pt x="1371071" y="1165225"/>
                </a:lnTo>
                <a:lnTo>
                  <a:pt x="1381792" y="1175147"/>
                </a:lnTo>
                <a:lnTo>
                  <a:pt x="1392115" y="1185863"/>
                </a:lnTo>
                <a:lnTo>
                  <a:pt x="1408792" y="1204119"/>
                </a:lnTo>
                <a:lnTo>
                  <a:pt x="1424278" y="1223566"/>
                </a:lnTo>
                <a:lnTo>
                  <a:pt x="1439763" y="1243410"/>
                </a:lnTo>
                <a:lnTo>
                  <a:pt x="1454058" y="1263254"/>
                </a:lnTo>
                <a:lnTo>
                  <a:pt x="1467955" y="1283891"/>
                </a:lnTo>
                <a:lnTo>
                  <a:pt x="1480264" y="1305322"/>
                </a:lnTo>
                <a:lnTo>
                  <a:pt x="1492970" y="1327150"/>
                </a:lnTo>
                <a:lnTo>
                  <a:pt x="1504088" y="1348582"/>
                </a:lnTo>
                <a:lnTo>
                  <a:pt x="1505279" y="1351360"/>
                </a:lnTo>
                <a:lnTo>
                  <a:pt x="1506471" y="1352154"/>
                </a:lnTo>
                <a:lnTo>
                  <a:pt x="1508059" y="1352550"/>
                </a:lnTo>
                <a:lnTo>
                  <a:pt x="1518780" y="1353344"/>
                </a:lnTo>
                <a:lnTo>
                  <a:pt x="1528309" y="1355329"/>
                </a:lnTo>
                <a:lnTo>
                  <a:pt x="1537839" y="1357710"/>
                </a:lnTo>
                <a:lnTo>
                  <a:pt x="1546971" y="1360885"/>
                </a:lnTo>
                <a:lnTo>
                  <a:pt x="1555707" y="1364457"/>
                </a:lnTo>
                <a:lnTo>
                  <a:pt x="1563648" y="1368822"/>
                </a:lnTo>
                <a:lnTo>
                  <a:pt x="1571590" y="1373982"/>
                </a:lnTo>
                <a:lnTo>
                  <a:pt x="1578737" y="1379935"/>
                </a:lnTo>
                <a:lnTo>
                  <a:pt x="1585487" y="1385888"/>
                </a:lnTo>
                <a:lnTo>
                  <a:pt x="1591840" y="1392238"/>
                </a:lnTo>
                <a:lnTo>
                  <a:pt x="1597796" y="1398985"/>
                </a:lnTo>
                <a:lnTo>
                  <a:pt x="1603752" y="1406525"/>
                </a:lnTo>
                <a:lnTo>
                  <a:pt x="1608914" y="1413669"/>
                </a:lnTo>
                <a:lnTo>
                  <a:pt x="1613678" y="1421607"/>
                </a:lnTo>
                <a:lnTo>
                  <a:pt x="1618046" y="1429544"/>
                </a:lnTo>
                <a:lnTo>
                  <a:pt x="1622017" y="1437879"/>
                </a:lnTo>
                <a:lnTo>
                  <a:pt x="1625988" y="1446213"/>
                </a:lnTo>
                <a:lnTo>
                  <a:pt x="1629561" y="1454547"/>
                </a:lnTo>
                <a:lnTo>
                  <a:pt x="1632738" y="1463279"/>
                </a:lnTo>
                <a:lnTo>
                  <a:pt x="1635517" y="1471613"/>
                </a:lnTo>
                <a:lnTo>
                  <a:pt x="1637900" y="1479947"/>
                </a:lnTo>
                <a:lnTo>
                  <a:pt x="1639885" y="1488282"/>
                </a:lnTo>
                <a:lnTo>
                  <a:pt x="1641473" y="1497013"/>
                </a:lnTo>
                <a:lnTo>
                  <a:pt x="1643062" y="1504950"/>
                </a:lnTo>
                <a:lnTo>
                  <a:pt x="1644253" y="1512491"/>
                </a:lnTo>
                <a:lnTo>
                  <a:pt x="1645047" y="1520429"/>
                </a:lnTo>
                <a:lnTo>
                  <a:pt x="1645841" y="1527969"/>
                </a:lnTo>
                <a:lnTo>
                  <a:pt x="1646238" y="1534716"/>
                </a:lnTo>
                <a:lnTo>
                  <a:pt x="1646238" y="1541463"/>
                </a:lnTo>
                <a:lnTo>
                  <a:pt x="1646238" y="1548210"/>
                </a:lnTo>
                <a:lnTo>
                  <a:pt x="1645841" y="1553766"/>
                </a:lnTo>
                <a:lnTo>
                  <a:pt x="1645444" y="1558925"/>
                </a:lnTo>
                <a:lnTo>
                  <a:pt x="1643458" y="1570832"/>
                </a:lnTo>
                <a:lnTo>
                  <a:pt x="1642267" y="1583532"/>
                </a:lnTo>
                <a:lnTo>
                  <a:pt x="1641473" y="1595835"/>
                </a:lnTo>
                <a:lnTo>
                  <a:pt x="1640679" y="1608535"/>
                </a:lnTo>
                <a:lnTo>
                  <a:pt x="1634723" y="1749029"/>
                </a:lnTo>
                <a:lnTo>
                  <a:pt x="1628370" y="1889126"/>
                </a:lnTo>
                <a:lnTo>
                  <a:pt x="1627973" y="1902222"/>
                </a:lnTo>
                <a:lnTo>
                  <a:pt x="1626385" y="1915716"/>
                </a:lnTo>
                <a:lnTo>
                  <a:pt x="1625194" y="1928416"/>
                </a:lnTo>
                <a:lnTo>
                  <a:pt x="1623208" y="1941910"/>
                </a:lnTo>
                <a:lnTo>
                  <a:pt x="1621223" y="1954610"/>
                </a:lnTo>
                <a:lnTo>
                  <a:pt x="1618840" y="1968104"/>
                </a:lnTo>
                <a:lnTo>
                  <a:pt x="1616061" y="1980804"/>
                </a:lnTo>
                <a:lnTo>
                  <a:pt x="1612884" y="1993504"/>
                </a:lnTo>
                <a:lnTo>
                  <a:pt x="1604546" y="2026444"/>
                </a:lnTo>
                <a:lnTo>
                  <a:pt x="1595414" y="2058988"/>
                </a:lnTo>
                <a:lnTo>
                  <a:pt x="1586281" y="2091532"/>
                </a:lnTo>
                <a:lnTo>
                  <a:pt x="1577148" y="2123679"/>
                </a:lnTo>
                <a:lnTo>
                  <a:pt x="1579134" y="2125663"/>
                </a:lnTo>
                <a:lnTo>
                  <a:pt x="1617252" y="2294732"/>
                </a:lnTo>
                <a:lnTo>
                  <a:pt x="1571590" y="2303463"/>
                </a:lnTo>
                <a:lnTo>
                  <a:pt x="1487411" y="2318147"/>
                </a:lnTo>
                <a:lnTo>
                  <a:pt x="1251951" y="2359026"/>
                </a:lnTo>
                <a:lnTo>
                  <a:pt x="1000608" y="2402285"/>
                </a:lnTo>
                <a:lnTo>
                  <a:pt x="897370" y="2420541"/>
                </a:lnTo>
                <a:lnTo>
                  <a:pt x="824310" y="2433638"/>
                </a:lnTo>
                <a:lnTo>
                  <a:pt x="785398" y="2236391"/>
                </a:lnTo>
                <a:lnTo>
                  <a:pt x="781030" y="2228851"/>
                </a:lnTo>
                <a:lnTo>
                  <a:pt x="776662" y="2221707"/>
                </a:lnTo>
                <a:lnTo>
                  <a:pt x="771897" y="2214563"/>
                </a:lnTo>
                <a:lnTo>
                  <a:pt x="767133" y="2207816"/>
                </a:lnTo>
                <a:lnTo>
                  <a:pt x="761574" y="2201069"/>
                </a:lnTo>
                <a:lnTo>
                  <a:pt x="756015" y="2194719"/>
                </a:lnTo>
                <a:lnTo>
                  <a:pt x="750456" y="2188369"/>
                </a:lnTo>
                <a:lnTo>
                  <a:pt x="744897" y="2182416"/>
                </a:lnTo>
                <a:lnTo>
                  <a:pt x="738544" y="2176463"/>
                </a:lnTo>
                <a:lnTo>
                  <a:pt x="732191" y="2170907"/>
                </a:lnTo>
                <a:lnTo>
                  <a:pt x="725441" y="2165351"/>
                </a:lnTo>
                <a:lnTo>
                  <a:pt x="719088" y="2159794"/>
                </a:lnTo>
                <a:lnTo>
                  <a:pt x="711940" y="2155032"/>
                </a:lnTo>
                <a:lnTo>
                  <a:pt x="704396" y="2149873"/>
                </a:lnTo>
                <a:lnTo>
                  <a:pt x="697249" y="2145507"/>
                </a:lnTo>
                <a:lnTo>
                  <a:pt x="689705" y="2141141"/>
                </a:lnTo>
                <a:lnTo>
                  <a:pt x="678984" y="2135585"/>
                </a:lnTo>
                <a:lnTo>
                  <a:pt x="668660" y="2130029"/>
                </a:lnTo>
                <a:lnTo>
                  <a:pt x="648807" y="2118519"/>
                </a:lnTo>
                <a:lnTo>
                  <a:pt x="630145" y="2106216"/>
                </a:lnTo>
                <a:lnTo>
                  <a:pt x="611482" y="2093119"/>
                </a:lnTo>
                <a:lnTo>
                  <a:pt x="593217" y="2080022"/>
                </a:lnTo>
                <a:lnTo>
                  <a:pt x="576144" y="2065735"/>
                </a:lnTo>
                <a:lnTo>
                  <a:pt x="559070" y="2051447"/>
                </a:lnTo>
                <a:lnTo>
                  <a:pt x="543187" y="2035969"/>
                </a:lnTo>
                <a:lnTo>
                  <a:pt x="526907" y="2020491"/>
                </a:lnTo>
                <a:lnTo>
                  <a:pt x="511422" y="2004616"/>
                </a:lnTo>
                <a:lnTo>
                  <a:pt x="496333" y="1988344"/>
                </a:lnTo>
                <a:lnTo>
                  <a:pt x="481245" y="1971676"/>
                </a:lnTo>
                <a:lnTo>
                  <a:pt x="466951" y="1954610"/>
                </a:lnTo>
                <a:lnTo>
                  <a:pt x="452259" y="1937147"/>
                </a:lnTo>
                <a:lnTo>
                  <a:pt x="424067" y="1902222"/>
                </a:lnTo>
                <a:lnTo>
                  <a:pt x="418111" y="1894285"/>
                </a:lnTo>
                <a:lnTo>
                  <a:pt x="412552" y="1886744"/>
                </a:lnTo>
                <a:lnTo>
                  <a:pt x="401435" y="1870472"/>
                </a:lnTo>
                <a:lnTo>
                  <a:pt x="391508" y="1853804"/>
                </a:lnTo>
                <a:lnTo>
                  <a:pt x="381978" y="1837532"/>
                </a:lnTo>
                <a:lnTo>
                  <a:pt x="372846" y="1820069"/>
                </a:lnTo>
                <a:lnTo>
                  <a:pt x="364110" y="1803401"/>
                </a:lnTo>
                <a:lnTo>
                  <a:pt x="356169" y="1785541"/>
                </a:lnTo>
                <a:lnTo>
                  <a:pt x="348228" y="1768079"/>
                </a:lnTo>
                <a:lnTo>
                  <a:pt x="332345" y="1733551"/>
                </a:lnTo>
                <a:lnTo>
                  <a:pt x="324404" y="1716485"/>
                </a:lnTo>
                <a:lnTo>
                  <a:pt x="316065" y="1699022"/>
                </a:lnTo>
                <a:lnTo>
                  <a:pt x="307727" y="1682354"/>
                </a:lnTo>
                <a:lnTo>
                  <a:pt x="298991" y="1666082"/>
                </a:lnTo>
                <a:lnTo>
                  <a:pt x="289462" y="1649413"/>
                </a:lnTo>
                <a:lnTo>
                  <a:pt x="279535" y="1633935"/>
                </a:lnTo>
                <a:lnTo>
                  <a:pt x="275962" y="1624410"/>
                </a:lnTo>
                <a:lnTo>
                  <a:pt x="271594" y="1614885"/>
                </a:lnTo>
                <a:lnTo>
                  <a:pt x="266829" y="1605360"/>
                </a:lnTo>
                <a:lnTo>
                  <a:pt x="261667" y="1595835"/>
                </a:lnTo>
                <a:lnTo>
                  <a:pt x="256505" y="1586310"/>
                </a:lnTo>
                <a:lnTo>
                  <a:pt x="250946" y="1577182"/>
                </a:lnTo>
                <a:lnTo>
                  <a:pt x="239431" y="1558132"/>
                </a:lnTo>
                <a:lnTo>
                  <a:pt x="227122" y="1539479"/>
                </a:lnTo>
                <a:lnTo>
                  <a:pt x="214813" y="1521619"/>
                </a:lnTo>
                <a:lnTo>
                  <a:pt x="190592" y="1486694"/>
                </a:lnTo>
                <a:lnTo>
                  <a:pt x="185827" y="1479154"/>
                </a:lnTo>
                <a:lnTo>
                  <a:pt x="181063" y="1470422"/>
                </a:lnTo>
                <a:lnTo>
                  <a:pt x="170342" y="1450579"/>
                </a:lnTo>
                <a:lnTo>
                  <a:pt x="164783" y="1441054"/>
                </a:lnTo>
                <a:lnTo>
                  <a:pt x="159224" y="1431132"/>
                </a:lnTo>
                <a:lnTo>
                  <a:pt x="156444" y="1427163"/>
                </a:lnTo>
                <a:lnTo>
                  <a:pt x="153268" y="1423194"/>
                </a:lnTo>
                <a:lnTo>
                  <a:pt x="149694" y="1419622"/>
                </a:lnTo>
                <a:lnTo>
                  <a:pt x="146518" y="1416447"/>
                </a:lnTo>
                <a:lnTo>
                  <a:pt x="143738" y="1413272"/>
                </a:lnTo>
                <a:lnTo>
                  <a:pt x="140959" y="1409304"/>
                </a:lnTo>
                <a:lnTo>
                  <a:pt x="138576" y="1404541"/>
                </a:lnTo>
                <a:lnTo>
                  <a:pt x="136591" y="1398985"/>
                </a:lnTo>
                <a:lnTo>
                  <a:pt x="134209" y="1393429"/>
                </a:lnTo>
                <a:lnTo>
                  <a:pt x="132620" y="1387475"/>
                </a:lnTo>
                <a:lnTo>
                  <a:pt x="129047" y="1373982"/>
                </a:lnTo>
                <a:lnTo>
                  <a:pt x="125870" y="1360488"/>
                </a:lnTo>
                <a:lnTo>
                  <a:pt x="122694" y="1346994"/>
                </a:lnTo>
                <a:lnTo>
                  <a:pt x="120311" y="1335485"/>
                </a:lnTo>
                <a:lnTo>
                  <a:pt x="117532" y="1325563"/>
                </a:lnTo>
                <a:lnTo>
                  <a:pt x="109194" y="1300560"/>
                </a:lnTo>
                <a:lnTo>
                  <a:pt x="100458" y="1276350"/>
                </a:lnTo>
                <a:lnTo>
                  <a:pt x="95296" y="1264047"/>
                </a:lnTo>
                <a:lnTo>
                  <a:pt x="90531" y="1252538"/>
                </a:lnTo>
                <a:lnTo>
                  <a:pt x="85767" y="1241425"/>
                </a:lnTo>
                <a:lnTo>
                  <a:pt x="80208" y="1229916"/>
                </a:lnTo>
                <a:lnTo>
                  <a:pt x="77031" y="1223566"/>
                </a:lnTo>
                <a:lnTo>
                  <a:pt x="73458" y="1217216"/>
                </a:lnTo>
                <a:lnTo>
                  <a:pt x="65119" y="1203722"/>
                </a:lnTo>
                <a:lnTo>
                  <a:pt x="55987" y="1190625"/>
                </a:lnTo>
                <a:lnTo>
                  <a:pt x="46457" y="1177132"/>
                </a:lnTo>
                <a:lnTo>
                  <a:pt x="26207" y="1150938"/>
                </a:lnTo>
                <a:lnTo>
                  <a:pt x="6353" y="1125538"/>
                </a:lnTo>
                <a:lnTo>
                  <a:pt x="3574" y="1121172"/>
                </a:lnTo>
                <a:lnTo>
                  <a:pt x="1589" y="1116410"/>
                </a:lnTo>
                <a:lnTo>
                  <a:pt x="397" y="1111250"/>
                </a:lnTo>
                <a:lnTo>
                  <a:pt x="0" y="1106091"/>
                </a:lnTo>
                <a:lnTo>
                  <a:pt x="0" y="1100535"/>
                </a:lnTo>
                <a:lnTo>
                  <a:pt x="794" y="1094582"/>
                </a:lnTo>
                <a:lnTo>
                  <a:pt x="1986" y="1088629"/>
                </a:lnTo>
                <a:lnTo>
                  <a:pt x="3574" y="1083072"/>
                </a:lnTo>
                <a:lnTo>
                  <a:pt x="5559" y="1077516"/>
                </a:lnTo>
                <a:lnTo>
                  <a:pt x="8339" y="1071960"/>
                </a:lnTo>
                <a:lnTo>
                  <a:pt x="11118" y="1066404"/>
                </a:lnTo>
                <a:lnTo>
                  <a:pt x="14295" y="1061641"/>
                </a:lnTo>
                <a:lnTo>
                  <a:pt x="17868" y="1056879"/>
                </a:lnTo>
                <a:lnTo>
                  <a:pt x="21045" y="1052910"/>
                </a:lnTo>
                <a:lnTo>
                  <a:pt x="24618" y="1048941"/>
                </a:lnTo>
                <a:lnTo>
                  <a:pt x="28192" y="1045766"/>
                </a:lnTo>
                <a:lnTo>
                  <a:pt x="33751" y="1041400"/>
                </a:lnTo>
                <a:lnTo>
                  <a:pt x="39310" y="1037432"/>
                </a:lnTo>
                <a:lnTo>
                  <a:pt x="45663" y="1034257"/>
                </a:lnTo>
                <a:lnTo>
                  <a:pt x="52016" y="1031479"/>
                </a:lnTo>
                <a:lnTo>
                  <a:pt x="58369" y="1029097"/>
                </a:lnTo>
                <a:lnTo>
                  <a:pt x="64722" y="1027113"/>
                </a:lnTo>
                <a:lnTo>
                  <a:pt x="71869" y="1025922"/>
                </a:lnTo>
                <a:lnTo>
                  <a:pt x="78619" y="1024732"/>
                </a:lnTo>
                <a:lnTo>
                  <a:pt x="85767" y="1023938"/>
                </a:lnTo>
                <a:lnTo>
                  <a:pt x="92517" y="1023541"/>
                </a:lnTo>
                <a:lnTo>
                  <a:pt x="100061" y="1023938"/>
                </a:lnTo>
                <a:lnTo>
                  <a:pt x="107208" y="1024335"/>
                </a:lnTo>
                <a:lnTo>
                  <a:pt x="114355" y="1024732"/>
                </a:lnTo>
                <a:lnTo>
                  <a:pt x="121503" y="1025922"/>
                </a:lnTo>
                <a:lnTo>
                  <a:pt x="129047" y="1027510"/>
                </a:lnTo>
                <a:lnTo>
                  <a:pt x="136194" y="1029097"/>
                </a:lnTo>
                <a:lnTo>
                  <a:pt x="143341" y="1031082"/>
                </a:lnTo>
                <a:lnTo>
                  <a:pt x="150488" y="1033066"/>
                </a:lnTo>
                <a:lnTo>
                  <a:pt x="157636" y="1035844"/>
                </a:lnTo>
                <a:lnTo>
                  <a:pt x="164783" y="1038622"/>
                </a:lnTo>
                <a:lnTo>
                  <a:pt x="171533" y="1041400"/>
                </a:lnTo>
                <a:lnTo>
                  <a:pt x="177886" y="1044972"/>
                </a:lnTo>
                <a:lnTo>
                  <a:pt x="185033" y="1048544"/>
                </a:lnTo>
                <a:lnTo>
                  <a:pt x="191386" y="1052116"/>
                </a:lnTo>
                <a:lnTo>
                  <a:pt x="197739" y="1055688"/>
                </a:lnTo>
                <a:lnTo>
                  <a:pt x="203695" y="1059657"/>
                </a:lnTo>
                <a:lnTo>
                  <a:pt x="209651" y="1064022"/>
                </a:lnTo>
                <a:lnTo>
                  <a:pt x="215210" y="1067991"/>
                </a:lnTo>
                <a:lnTo>
                  <a:pt x="220769" y="1072754"/>
                </a:lnTo>
                <a:lnTo>
                  <a:pt x="225534" y="1077516"/>
                </a:lnTo>
                <a:lnTo>
                  <a:pt x="230299" y="1081882"/>
                </a:lnTo>
                <a:lnTo>
                  <a:pt x="235064" y="1086644"/>
                </a:lnTo>
                <a:lnTo>
                  <a:pt x="239828" y="1092200"/>
                </a:lnTo>
                <a:lnTo>
                  <a:pt x="244593" y="1097757"/>
                </a:lnTo>
                <a:lnTo>
                  <a:pt x="252932" y="1109663"/>
                </a:lnTo>
                <a:lnTo>
                  <a:pt x="260873" y="1121966"/>
                </a:lnTo>
                <a:lnTo>
                  <a:pt x="268814" y="1135063"/>
                </a:lnTo>
                <a:lnTo>
                  <a:pt x="283903" y="1160463"/>
                </a:lnTo>
                <a:lnTo>
                  <a:pt x="291447" y="1173163"/>
                </a:lnTo>
                <a:lnTo>
                  <a:pt x="299388" y="1185069"/>
                </a:lnTo>
                <a:lnTo>
                  <a:pt x="306139" y="1195785"/>
                </a:lnTo>
                <a:lnTo>
                  <a:pt x="312889" y="1206897"/>
                </a:lnTo>
                <a:lnTo>
                  <a:pt x="327580" y="1230710"/>
                </a:lnTo>
                <a:lnTo>
                  <a:pt x="342272" y="1255713"/>
                </a:lnTo>
                <a:lnTo>
                  <a:pt x="357757" y="1281113"/>
                </a:lnTo>
                <a:lnTo>
                  <a:pt x="365699" y="1293416"/>
                </a:lnTo>
                <a:lnTo>
                  <a:pt x="373640" y="1305719"/>
                </a:lnTo>
                <a:lnTo>
                  <a:pt x="382375" y="1317229"/>
                </a:lnTo>
                <a:lnTo>
                  <a:pt x="390714" y="1328738"/>
                </a:lnTo>
                <a:lnTo>
                  <a:pt x="399846" y="1339454"/>
                </a:lnTo>
                <a:lnTo>
                  <a:pt x="409376" y="1348979"/>
                </a:lnTo>
                <a:lnTo>
                  <a:pt x="418905" y="1358504"/>
                </a:lnTo>
                <a:lnTo>
                  <a:pt x="423670" y="1362472"/>
                </a:lnTo>
                <a:lnTo>
                  <a:pt x="428832" y="1366441"/>
                </a:lnTo>
                <a:lnTo>
                  <a:pt x="437171" y="1372791"/>
                </a:lnTo>
                <a:lnTo>
                  <a:pt x="445112" y="1378744"/>
                </a:lnTo>
                <a:lnTo>
                  <a:pt x="453450" y="1383904"/>
                </a:lnTo>
                <a:lnTo>
                  <a:pt x="462186" y="1388666"/>
                </a:lnTo>
                <a:lnTo>
                  <a:pt x="470921" y="1392635"/>
                </a:lnTo>
                <a:lnTo>
                  <a:pt x="479260" y="1396207"/>
                </a:lnTo>
                <a:lnTo>
                  <a:pt x="488789" y="1399382"/>
                </a:lnTo>
                <a:lnTo>
                  <a:pt x="497525" y="1402160"/>
                </a:lnTo>
                <a:lnTo>
                  <a:pt x="506657" y="1404144"/>
                </a:lnTo>
                <a:lnTo>
                  <a:pt x="516187" y="1405732"/>
                </a:lnTo>
                <a:lnTo>
                  <a:pt x="525716" y="1407319"/>
                </a:lnTo>
                <a:lnTo>
                  <a:pt x="535246" y="1408113"/>
                </a:lnTo>
                <a:lnTo>
                  <a:pt x="545172" y="1408113"/>
                </a:lnTo>
                <a:lnTo>
                  <a:pt x="555099" y="1407716"/>
                </a:lnTo>
                <a:lnTo>
                  <a:pt x="565423" y="1406922"/>
                </a:lnTo>
                <a:lnTo>
                  <a:pt x="575746" y="1404938"/>
                </a:lnTo>
                <a:lnTo>
                  <a:pt x="578923" y="1404541"/>
                </a:lnTo>
                <a:lnTo>
                  <a:pt x="582497" y="1402954"/>
                </a:lnTo>
                <a:lnTo>
                  <a:pt x="586467" y="1401366"/>
                </a:lnTo>
                <a:lnTo>
                  <a:pt x="590041" y="1398985"/>
                </a:lnTo>
                <a:lnTo>
                  <a:pt x="594012" y="1395810"/>
                </a:lnTo>
                <a:lnTo>
                  <a:pt x="597585" y="1392635"/>
                </a:lnTo>
                <a:lnTo>
                  <a:pt x="601556" y="1389460"/>
                </a:lnTo>
                <a:lnTo>
                  <a:pt x="604335" y="1385491"/>
                </a:lnTo>
                <a:lnTo>
                  <a:pt x="609894" y="1379141"/>
                </a:lnTo>
                <a:lnTo>
                  <a:pt x="614659" y="1372394"/>
                </a:lnTo>
                <a:lnTo>
                  <a:pt x="619424" y="1365647"/>
                </a:lnTo>
                <a:lnTo>
                  <a:pt x="623394" y="1358900"/>
                </a:lnTo>
                <a:lnTo>
                  <a:pt x="627762" y="1352154"/>
                </a:lnTo>
                <a:lnTo>
                  <a:pt x="631336" y="1344613"/>
                </a:lnTo>
                <a:lnTo>
                  <a:pt x="634512" y="1337469"/>
                </a:lnTo>
                <a:lnTo>
                  <a:pt x="637292" y="1330325"/>
                </a:lnTo>
                <a:lnTo>
                  <a:pt x="640071" y="1323182"/>
                </a:lnTo>
                <a:lnTo>
                  <a:pt x="642057" y="1315244"/>
                </a:lnTo>
                <a:lnTo>
                  <a:pt x="644042" y="1307704"/>
                </a:lnTo>
                <a:lnTo>
                  <a:pt x="645233" y="1299766"/>
                </a:lnTo>
                <a:lnTo>
                  <a:pt x="646424" y="1291829"/>
                </a:lnTo>
                <a:lnTo>
                  <a:pt x="647218" y="1283891"/>
                </a:lnTo>
                <a:lnTo>
                  <a:pt x="647616" y="1275557"/>
                </a:lnTo>
                <a:lnTo>
                  <a:pt x="648013" y="1267619"/>
                </a:lnTo>
                <a:lnTo>
                  <a:pt x="647616" y="1259682"/>
                </a:lnTo>
                <a:lnTo>
                  <a:pt x="647218" y="1252538"/>
                </a:lnTo>
                <a:lnTo>
                  <a:pt x="646424" y="1245394"/>
                </a:lnTo>
                <a:lnTo>
                  <a:pt x="645233" y="1237457"/>
                </a:lnTo>
                <a:lnTo>
                  <a:pt x="466951" y="280988"/>
                </a:lnTo>
                <a:lnTo>
                  <a:pt x="465362" y="271463"/>
                </a:lnTo>
                <a:lnTo>
                  <a:pt x="464568" y="263128"/>
                </a:lnTo>
                <a:lnTo>
                  <a:pt x="464568" y="254397"/>
                </a:lnTo>
                <a:lnTo>
                  <a:pt x="464965" y="246857"/>
                </a:lnTo>
                <a:lnTo>
                  <a:pt x="465759" y="239316"/>
                </a:lnTo>
                <a:lnTo>
                  <a:pt x="467348" y="232569"/>
                </a:lnTo>
                <a:lnTo>
                  <a:pt x="468936" y="225822"/>
                </a:lnTo>
                <a:lnTo>
                  <a:pt x="471318" y="219869"/>
                </a:lnTo>
                <a:lnTo>
                  <a:pt x="473701" y="214313"/>
                </a:lnTo>
                <a:lnTo>
                  <a:pt x="476480" y="209153"/>
                </a:lnTo>
                <a:lnTo>
                  <a:pt x="479657" y="204391"/>
                </a:lnTo>
                <a:lnTo>
                  <a:pt x="482833" y="199628"/>
                </a:lnTo>
                <a:lnTo>
                  <a:pt x="486407" y="195263"/>
                </a:lnTo>
                <a:lnTo>
                  <a:pt x="490775" y="191691"/>
                </a:lnTo>
                <a:lnTo>
                  <a:pt x="494348" y="188119"/>
                </a:lnTo>
                <a:lnTo>
                  <a:pt x="498319" y="184944"/>
                </a:lnTo>
                <a:lnTo>
                  <a:pt x="502289" y="182166"/>
                </a:lnTo>
                <a:lnTo>
                  <a:pt x="506657" y="179785"/>
                </a:lnTo>
                <a:lnTo>
                  <a:pt x="514201" y="175419"/>
                </a:lnTo>
                <a:lnTo>
                  <a:pt x="522143" y="171450"/>
                </a:lnTo>
                <a:lnTo>
                  <a:pt x="528893" y="169069"/>
                </a:lnTo>
                <a:lnTo>
                  <a:pt x="534849" y="167482"/>
                </a:lnTo>
                <a:lnTo>
                  <a:pt x="539614" y="166291"/>
                </a:lnTo>
                <a:lnTo>
                  <a:pt x="543981" y="165497"/>
                </a:lnTo>
                <a:lnTo>
                  <a:pt x="552320" y="163910"/>
                </a:lnTo>
                <a:lnTo>
                  <a:pt x="561055" y="162719"/>
                </a:lnTo>
                <a:lnTo>
                  <a:pt x="569393" y="162322"/>
                </a:lnTo>
                <a:lnTo>
                  <a:pt x="577732" y="161925"/>
                </a:lnTo>
                <a:close/>
                <a:moveTo>
                  <a:pt x="576263" y="0"/>
                </a:moveTo>
                <a:lnTo>
                  <a:pt x="594539" y="397"/>
                </a:lnTo>
                <a:lnTo>
                  <a:pt x="612419" y="1589"/>
                </a:lnTo>
                <a:lnTo>
                  <a:pt x="630298" y="3973"/>
                </a:lnTo>
                <a:lnTo>
                  <a:pt x="647780" y="7151"/>
                </a:lnTo>
                <a:lnTo>
                  <a:pt x="664864" y="10727"/>
                </a:lnTo>
                <a:lnTo>
                  <a:pt x="681551" y="15098"/>
                </a:lnTo>
                <a:lnTo>
                  <a:pt x="697841" y="20263"/>
                </a:lnTo>
                <a:lnTo>
                  <a:pt x="714131" y="26620"/>
                </a:lnTo>
                <a:lnTo>
                  <a:pt x="729626" y="33374"/>
                </a:lnTo>
                <a:lnTo>
                  <a:pt x="745122" y="41321"/>
                </a:lnTo>
                <a:lnTo>
                  <a:pt x="759822" y="50062"/>
                </a:lnTo>
                <a:lnTo>
                  <a:pt x="774920" y="59200"/>
                </a:lnTo>
                <a:lnTo>
                  <a:pt x="788826" y="69530"/>
                </a:lnTo>
                <a:lnTo>
                  <a:pt x="803130" y="80655"/>
                </a:lnTo>
                <a:lnTo>
                  <a:pt x="816638" y="92575"/>
                </a:lnTo>
                <a:lnTo>
                  <a:pt x="830147" y="105289"/>
                </a:lnTo>
                <a:lnTo>
                  <a:pt x="842464" y="118798"/>
                </a:lnTo>
                <a:lnTo>
                  <a:pt x="854780" y="132307"/>
                </a:lnTo>
                <a:lnTo>
                  <a:pt x="865508" y="146610"/>
                </a:lnTo>
                <a:lnTo>
                  <a:pt x="876235" y="160516"/>
                </a:lnTo>
                <a:lnTo>
                  <a:pt x="885374" y="175615"/>
                </a:lnTo>
                <a:lnTo>
                  <a:pt x="894115" y="190315"/>
                </a:lnTo>
                <a:lnTo>
                  <a:pt x="901664" y="205811"/>
                </a:lnTo>
                <a:lnTo>
                  <a:pt x="908815" y="221306"/>
                </a:lnTo>
                <a:lnTo>
                  <a:pt x="915172" y="237596"/>
                </a:lnTo>
                <a:lnTo>
                  <a:pt x="920337" y="253886"/>
                </a:lnTo>
                <a:lnTo>
                  <a:pt x="924708" y="270574"/>
                </a:lnTo>
                <a:lnTo>
                  <a:pt x="928284" y="287658"/>
                </a:lnTo>
                <a:lnTo>
                  <a:pt x="931462" y="304743"/>
                </a:lnTo>
                <a:lnTo>
                  <a:pt x="933449" y="322622"/>
                </a:lnTo>
                <a:lnTo>
                  <a:pt x="934641" y="340502"/>
                </a:lnTo>
                <a:lnTo>
                  <a:pt x="935038" y="359175"/>
                </a:lnTo>
                <a:lnTo>
                  <a:pt x="934641" y="377452"/>
                </a:lnTo>
                <a:lnTo>
                  <a:pt x="933449" y="395331"/>
                </a:lnTo>
                <a:lnTo>
                  <a:pt x="931462" y="413211"/>
                </a:lnTo>
                <a:lnTo>
                  <a:pt x="928284" y="430693"/>
                </a:lnTo>
                <a:lnTo>
                  <a:pt x="924708" y="447777"/>
                </a:lnTo>
                <a:lnTo>
                  <a:pt x="920337" y="464465"/>
                </a:lnTo>
                <a:lnTo>
                  <a:pt x="915172" y="480755"/>
                </a:lnTo>
                <a:lnTo>
                  <a:pt x="908815" y="496647"/>
                </a:lnTo>
                <a:lnTo>
                  <a:pt x="901664" y="512540"/>
                </a:lnTo>
                <a:lnTo>
                  <a:pt x="894115" y="527638"/>
                </a:lnTo>
                <a:lnTo>
                  <a:pt x="885374" y="543134"/>
                </a:lnTo>
                <a:lnTo>
                  <a:pt x="876235" y="557437"/>
                </a:lnTo>
                <a:lnTo>
                  <a:pt x="865508" y="572138"/>
                </a:lnTo>
                <a:lnTo>
                  <a:pt x="854780" y="585647"/>
                </a:lnTo>
                <a:lnTo>
                  <a:pt x="842464" y="599553"/>
                </a:lnTo>
                <a:lnTo>
                  <a:pt x="830147" y="612664"/>
                </a:lnTo>
                <a:lnTo>
                  <a:pt x="830147" y="613061"/>
                </a:lnTo>
                <a:lnTo>
                  <a:pt x="822201" y="620611"/>
                </a:lnTo>
                <a:lnTo>
                  <a:pt x="813857" y="628160"/>
                </a:lnTo>
                <a:lnTo>
                  <a:pt x="805911" y="634914"/>
                </a:lnTo>
                <a:lnTo>
                  <a:pt x="797964" y="641668"/>
                </a:lnTo>
                <a:lnTo>
                  <a:pt x="791607" y="619419"/>
                </a:lnTo>
                <a:lnTo>
                  <a:pt x="785250" y="597963"/>
                </a:lnTo>
                <a:lnTo>
                  <a:pt x="778496" y="576111"/>
                </a:lnTo>
                <a:lnTo>
                  <a:pt x="771344" y="553861"/>
                </a:lnTo>
                <a:lnTo>
                  <a:pt x="780880" y="543928"/>
                </a:lnTo>
                <a:lnTo>
                  <a:pt x="790018" y="533201"/>
                </a:lnTo>
                <a:lnTo>
                  <a:pt x="798759" y="522473"/>
                </a:lnTo>
                <a:lnTo>
                  <a:pt x="806705" y="511745"/>
                </a:lnTo>
                <a:lnTo>
                  <a:pt x="813857" y="500223"/>
                </a:lnTo>
                <a:lnTo>
                  <a:pt x="820611" y="488701"/>
                </a:lnTo>
                <a:lnTo>
                  <a:pt x="826571" y="476782"/>
                </a:lnTo>
                <a:lnTo>
                  <a:pt x="831736" y="464862"/>
                </a:lnTo>
                <a:lnTo>
                  <a:pt x="836504" y="452545"/>
                </a:lnTo>
                <a:lnTo>
                  <a:pt x="840477" y="439831"/>
                </a:lnTo>
                <a:lnTo>
                  <a:pt x="844053" y="427117"/>
                </a:lnTo>
                <a:lnTo>
                  <a:pt x="846834" y="414005"/>
                </a:lnTo>
                <a:lnTo>
                  <a:pt x="849218" y="400894"/>
                </a:lnTo>
                <a:lnTo>
                  <a:pt x="850807" y="386988"/>
                </a:lnTo>
                <a:lnTo>
                  <a:pt x="851602" y="373479"/>
                </a:lnTo>
                <a:lnTo>
                  <a:pt x="851999" y="359175"/>
                </a:lnTo>
                <a:lnTo>
                  <a:pt x="851602" y="344872"/>
                </a:lnTo>
                <a:lnTo>
                  <a:pt x="850807" y="330966"/>
                </a:lnTo>
                <a:lnTo>
                  <a:pt x="849218" y="317457"/>
                </a:lnTo>
                <a:lnTo>
                  <a:pt x="846834" y="303948"/>
                </a:lnTo>
                <a:lnTo>
                  <a:pt x="844053" y="291234"/>
                </a:lnTo>
                <a:lnTo>
                  <a:pt x="840477" y="278123"/>
                </a:lnTo>
                <a:lnTo>
                  <a:pt x="836504" y="265806"/>
                </a:lnTo>
                <a:lnTo>
                  <a:pt x="831736" y="253092"/>
                </a:lnTo>
                <a:lnTo>
                  <a:pt x="826571" y="241172"/>
                </a:lnTo>
                <a:lnTo>
                  <a:pt x="820611" y="229253"/>
                </a:lnTo>
                <a:lnTo>
                  <a:pt x="813460" y="217730"/>
                </a:lnTo>
                <a:lnTo>
                  <a:pt x="806308" y="206605"/>
                </a:lnTo>
                <a:lnTo>
                  <a:pt x="798759" y="195481"/>
                </a:lnTo>
                <a:lnTo>
                  <a:pt x="789621" y="185150"/>
                </a:lnTo>
                <a:lnTo>
                  <a:pt x="780880" y="174820"/>
                </a:lnTo>
                <a:lnTo>
                  <a:pt x="770947" y="164092"/>
                </a:lnTo>
                <a:lnTo>
                  <a:pt x="760617" y="154556"/>
                </a:lnTo>
                <a:lnTo>
                  <a:pt x="750287" y="145021"/>
                </a:lnTo>
                <a:lnTo>
                  <a:pt x="739559" y="136677"/>
                </a:lnTo>
                <a:lnTo>
                  <a:pt x="728434" y="129128"/>
                </a:lnTo>
                <a:lnTo>
                  <a:pt x="717310" y="121976"/>
                </a:lnTo>
                <a:lnTo>
                  <a:pt x="705788" y="114825"/>
                </a:lnTo>
                <a:lnTo>
                  <a:pt x="693868" y="108865"/>
                </a:lnTo>
                <a:lnTo>
                  <a:pt x="682346" y="103700"/>
                </a:lnTo>
                <a:lnTo>
                  <a:pt x="669632" y="98932"/>
                </a:lnTo>
                <a:lnTo>
                  <a:pt x="657315" y="94959"/>
                </a:lnTo>
                <a:lnTo>
                  <a:pt x="644204" y="91383"/>
                </a:lnTo>
                <a:lnTo>
                  <a:pt x="631490" y="88204"/>
                </a:lnTo>
                <a:lnTo>
                  <a:pt x="617584" y="86218"/>
                </a:lnTo>
                <a:lnTo>
                  <a:pt x="604472" y="84628"/>
                </a:lnTo>
                <a:lnTo>
                  <a:pt x="590169" y="83436"/>
                </a:lnTo>
                <a:lnTo>
                  <a:pt x="576263" y="83436"/>
                </a:lnTo>
                <a:lnTo>
                  <a:pt x="561960" y="83436"/>
                </a:lnTo>
                <a:lnTo>
                  <a:pt x="548451" y="84628"/>
                </a:lnTo>
                <a:lnTo>
                  <a:pt x="534545" y="86218"/>
                </a:lnTo>
                <a:lnTo>
                  <a:pt x="521434" y="88204"/>
                </a:lnTo>
                <a:lnTo>
                  <a:pt x="507925" y="91383"/>
                </a:lnTo>
                <a:lnTo>
                  <a:pt x="495211" y="94959"/>
                </a:lnTo>
                <a:lnTo>
                  <a:pt x="482497" y="98932"/>
                </a:lnTo>
                <a:lnTo>
                  <a:pt x="470578" y="103700"/>
                </a:lnTo>
                <a:lnTo>
                  <a:pt x="458658" y="108865"/>
                </a:lnTo>
                <a:lnTo>
                  <a:pt x="446341" y="114825"/>
                </a:lnTo>
                <a:lnTo>
                  <a:pt x="435217" y="121976"/>
                </a:lnTo>
                <a:lnTo>
                  <a:pt x="423694" y="129128"/>
                </a:lnTo>
                <a:lnTo>
                  <a:pt x="412967" y="136677"/>
                </a:lnTo>
                <a:lnTo>
                  <a:pt x="401842" y="145021"/>
                </a:lnTo>
                <a:lnTo>
                  <a:pt x="391512" y="154556"/>
                </a:lnTo>
                <a:lnTo>
                  <a:pt x="381579" y="164092"/>
                </a:lnTo>
                <a:lnTo>
                  <a:pt x="381182" y="164092"/>
                </a:lnTo>
                <a:lnTo>
                  <a:pt x="371249" y="174820"/>
                </a:lnTo>
                <a:lnTo>
                  <a:pt x="362111" y="185150"/>
                </a:lnTo>
                <a:lnTo>
                  <a:pt x="353767" y="195481"/>
                </a:lnTo>
                <a:lnTo>
                  <a:pt x="345821" y="207003"/>
                </a:lnTo>
                <a:lnTo>
                  <a:pt x="338669" y="218128"/>
                </a:lnTo>
                <a:lnTo>
                  <a:pt x="331915" y="229253"/>
                </a:lnTo>
                <a:lnTo>
                  <a:pt x="325955" y="241172"/>
                </a:lnTo>
                <a:lnTo>
                  <a:pt x="320790" y="253092"/>
                </a:lnTo>
                <a:lnTo>
                  <a:pt x="315625" y="265806"/>
                </a:lnTo>
                <a:lnTo>
                  <a:pt x="311652" y="278123"/>
                </a:lnTo>
                <a:lnTo>
                  <a:pt x="308473" y="291234"/>
                </a:lnTo>
                <a:lnTo>
                  <a:pt x="305692" y="303948"/>
                </a:lnTo>
                <a:lnTo>
                  <a:pt x="303308" y="317457"/>
                </a:lnTo>
                <a:lnTo>
                  <a:pt x="301719" y="330966"/>
                </a:lnTo>
                <a:lnTo>
                  <a:pt x="300924" y="345269"/>
                </a:lnTo>
                <a:lnTo>
                  <a:pt x="300527" y="359175"/>
                </a:lnTo>
                <a:lnTo>
                  <a:pt x="300924" y="373479"/>
                </a:lnTo>
                <a:lnTo>
                  <a:pt x="301719" y="386988"/>
                </a:lnTo>
                <a:lnTo>
                  <a:pt x="303308" y="400894"/>
                </a:lnTo>
                <a:lnTo>
                  <a:pt x="305692" y="414005"/>
                </a:lnTo>
                <a:lnTo>
                  <a:pt x="308473" y="427514"/>
                </a:lnTo>
                <a:lnTo>
                  <a:pt x="311652" y="440228"/>
                </a:lnTo>
                <a:lnTo>
                  <a:pt x="315625" y="452545"/>
                </a:lnTo>
                <a:lnTo>
                  <a:pt x="320790" y="464862"/>
                </a:lnTo>
                <a:lnTo>
                  <a:pt x="325955" y="476782"/>
                </a:lnTo>
                <a:lnTo>
                  <a:pt x="331915" y="489098"/>
                </a:lnTo>
                <a:lnTo>
                  <a:pt x="338669" y="500223"/>
                </a:lnTo>
                <a:lnTo>
                  <a:pt x="345821" y="511745"/>
                </a:lnTo>
                <a:lnTo>
                  <a:pt x="353767" y="522870"/>
                </a:lnTo>
                <a:lnTo>
                  <a:pt x="362111" y="533201"/>
                </a:lnTo>
                <a:lnTo>
                  <a:pt x="371249" y="543928"/>
                </a:lnTo>
                <a:lnTo>
                  <a:pt x="381182" y="554258"/>
                </a:lnTo>
                <a:lnTo>
                  <a:pt x="387539" y="560218"/>
                </a:lnTo>
                <a:lnTo>
                  <a:pt x="393896" y="566575"/>
                </a:lnTo>
                <a:lnTo>
                  <a:pt x="400650" y="572138"/>
                </a:lnTo>
                <a:lnTo>
                  <a:pt x="407405" y="577700"/>
                </a:lnTo>
                <a:lnTo>
                  <a:pt x="414159" y="582468"/>
                </a:lnTo>
                <a:lnTo>
                  <a:pt x="420913" y="587633"/>
                </a:lnTo>
                <a:lnTo>
                  <a:pt x="428065" y="592401"/>
                </a:lnTo>
                <a:lnTo>
                  <a:pt x="435614" y="597169"/>
                </a:lnTo>
                <a:lnTo>
                  <a:pt x="442368" y="601142"/>
                </a:lnTo>
                <a:lnTo>
                  <a:pt x="449917" y="605115"/>
                </a:lnTo>
                <a:lnTo>
                  <a:pt x="457069" y="608691"/>
                </a:lnTo>
                <a:lnTo>
                  <a:pt x="465015" y="612267"/>
                </a:lnTo>
                <a:lnTo>
                  <a:pt x="472564" y="615445"/>
                </a:lnTo>
                <a:lnTo>
                  <a:pt x="480113" y="618227"/>
                </a:lnTo>
                <a:lnTo>
                  <a:pt x="488457" y="621008"/>
                </a:lnTo>
                <a:lnTo>
                  <a:pt x="496403" y="623789"/>
                </a:lnTo>
                <a:lnTo>
                  <a:pt x="498787" y="634914"/>
                </a:lnTo>
                <a:lnTo>
                  <a:pt x="501171" y="645642"/>
                </a:lnTo>
                <a:lnTo>
                  <a:pt x="505541" y="667891"/>
                </a:lnTo>
                <a:lnTo>
                  <a:pt x="508720" y="690141"/>
                </a:lnTo>
                <a:lnTo>
                  <a:pt x="511501" y="712788"/>
                </a:lnTo>
                <a:lnTo>
                  <a:pt x="498390" y="710404"/>
                </a:lnTo>
                <a:lnTo>
                  <a:pt x="484881" y="707226"/>
                </a:lnTo>
                <a:lnTo>
                  <a:pt x="472167" y="703253"/>
                </a:lnTo>
                <a:lnTo>
                  <a:pt x="459453" y="699279"/>
                </a:lnTo>
                <a:lnTo>
                  <a:pt x="446739" y="694909"/>
                </a:lnTo>
                <a:lnTo>
                  <a:pt x="434819" y="690141"/>
                </a:lnTo>
                <a:lnTo>
                  <a:pt x="422503" y="684579"/>
                </a:lnTo>
                <a:lnTo>
                  <a:pt x="410583" y="678619"/>
                </a:lnTo>
                <a:lnTo>
                  <a:pt x="398664" y="671864"/>
                </a:lnTo>
                <a:lnTo>
                  <a:pt x="387142" y="665110"/>
                </a:lnTo>
                <a:lnTo>
                  <a:pt x="376017" y="657561"/>
                </a:lnTo>
                <a:lnTo>
                  <a:pt x="364892" y="649615"/>
                </a:lnTo>
                <a:lnTo>
                  <a:pt x="354164" y="641271"/>
                </a:lnTo>
                <a:lnTo>
                  <a:pt x="343040" y="632133"/>
                </a:lnTo>
                <a:lnTo>
                  <a:pt x="332709" y="622994"/>
                </a:lnTo>
                <a:lnTo>
                  <a:pt x="322379" y="612664"/>
                </a:lnTo>
                <a:lnTo>
                  <a:pt x="309665" y="599553"/>
                </a:lnTo>
                <a:lnTo>
                  <a:pt x="297746" y="585647"/>
                </a:lnTo>
                <a:lnTo>
                  <a:pt x="286621" y="572138"/>
                </a:lnTo>
                <a:lnTo>
                  <a:pt x="276291" y="557437"/>
                </a:lnTo>
                <a:lnTo>
                  <a:pt x="267153" y="543134"/>
                </a:lnTo>
                <a:lnTo>
                  <a:pt x="258412" y="527638"/>
                </a:lnTo>
                <a:lnTo>
                  <a:pt x="250465" y="512540"/>
                </a:lnTo>
                <a:lnTo>
                  <a:pt x="243711" y="496647"/>
                </a:lnTo>
                <a:lnTo>
                  <a:pt x="237751" y="480755"/>
                </a:lnTo>
                <a:lnTo>
                  <a:pt x="231792" y="464465"/>
                </a:lnTo>
                <a:lnTo>
                  <a:pt x="227421" y="447777"/>
                </a:lnTo>
                <a:lnTo>
                  <a:pt x="223845" y="430693"/>
                </a:lnTo>
                <a:lnTo>
                  <a:pt x="221064" y="413211"/>
                </a:lnTo>
                <a:lnTo>
                  <a:pt x="219078" y="395331"/>
                </a:lnTo>
                <a:lnTo>
                  <a:pt x="217886" y="377452"/>
                </a:lnTo>
                <a:lnTo>
                  <a:pt x="217488" y="359175"/>
                </a:lnTo>
                <a:lnTo>
                  <a:pt x="217886" y="340502"/>
                </a:lnTo>
                <a:lnTo>
                  <a:pt x="219078" y="322622"/>
                </a:lnTo>
                <a:lnTo>
                  <a:pt x="221064" y="304743"/>
                </a:lnTo>
                <a:lnTo>
                  <a:pt x="223845" y="287658"/>
                </a:lnTo>
                <a:lnTo>
                  <a:pt x="227421" y="270574"/>
                </a:lnTo>
                <a:lnTo>
                  <a:pt x="231792" y="253886"/>
                </a:lnTo>
                <a:lnTo>
                  <a:pt x="237751" y="237596"/>
                </a:lnTo>
                <a:lnTo>
                  <a:pt x="243711" y="221306"/>
                </a:lnTo>
                <a:lnTo>
                  <a:pt x="250465" y="205811"/>
                </a:lnTo>
                <a:lnTo>
                  <a:pt x="258412" y="190315"/>
                </a:lnTo>
                <a:lnTo>
                  <a:pt x="267153" y="175615"/>
                </a:lnTo>
                <a:lnTo>
                  <a:pt x="276291" y="160516"/>
                </a:lnTo>
                <a:lnTo>
                  <a:pt x="286621" y="146610"/>
                </a:lnTo>
                <a:lnTo>
                  <a:pt x="297746" y="132307"/>
                </a:lnTo>
                <a:lnTo>
                  <a:pt x="309665" y="118798"/>
                </a:lnTo>
                <a:lnTo>
                  <a:pt x="322379" y="105289"/>
                </a:lnTo>
                <a:lnTo>
                  <a:pt x="335491" y="92575"/>
                </a:lnTo>
                <a:lnTo>
                  <a:pt x="349397" y="80655"/>
                </a:lnTo>
                <a:lnTo>
                  <a:pt x="363303" y="69530"/>
                </a:lnTo>
                <a:lnTo>
                  <a:pt x="378003" y="59200"/>
                </a:lnTo>
                <a:lnTo>
                  <a:pt x="392307" y="50062"/>
                </a:lnTo>
                <a:lnTo>
                  <a:pt x="407405" y="41321"/>
                </a:lnTo>
                <a:lnTo>
                  <a:pt x="422900" y="33374"/>
                </a:lnTo>
                <a:lnTo>
                  <a:pt x="438395" y="26620"/>
                </a:lnTo>
                <a:lnTo>
                  <a:pt x="454288" y="20263"/>
                </a:lnTo>
                <a:lnTo>
                  <a:pt x="470975" y="15098"/>
                </a:lnTo>
                <a:lnTo>
                  <a:pt x="487662" y="10727"/>
                </a:lnTo>
                <a:lnTo>
                  <a:pt x="504747" y="7151"/>
                </a:lnTo>
                <a:lnTo>
                  <a:pt x="522228" y="3973"/>
                </a:lnTo>
                <a:lnTo>
                  <a:pt x="539710" y="1589"/>
                </a:lnTo>
                <a:lnTo>
                  <a:pt x="557589" y="397"/>
                </a:lnTo>
                <a:lnTo>
                  <a:pt x="576263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883285" y="5339080"/>
            <a:ext cx="303847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如需理赔，请不要着急，点击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理赔申请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，我们会帮您。</a:t>
            </a:r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651375" y="5395595"/>
            <a:ext cx="29337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如需了解您的理赔进度请点击“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理赔查询”</a:t>
            </a:r>
            <a:endParaRPr lang="en-US" altLang="zh-CN" sz="28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251825" y="5211445"/>
            <a:ext cx="29305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如需了解当地医院是否符合报销标准，请点击“就诊医院查询”</a:t>
            </a:r>
            <a:endParaRPr lang="en-US" altLang="zh-CN" sz="28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60329" y="546100"/>
            <a:ext cx="2621280" cy="583565"/>
          </a:xfrm>
          <a:prstGeom prst="rect">
            <a:avLst/>
          </a:prstGeom>
        </p:spPr>
        <p:txBody>
          <a:bodyPr wrap="none">
            <a:spAutoFit/>
          </a:bodyPr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6FB8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保险保障页面</a:t>
            </a:r>
            <a:endParaRPr lang="zh-CN" altLang="en-US" sz="3200" b="1" dirty="0">
              <a:solidFill>
                <a:srgbClr val="6FB87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1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1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1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1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bldLvl="0" animBg="1"/>
      <p:bldP spid="9" grpId="1" bldLvl="0" animBg="1"/>
      <p:bldP spid="10" grpId="1" bldLvl="0" animBg="1"/>
      <p:bldP spid="15" grpId="0"/>
      <p:bldP spid="15" grpId="1"/>
      <p:bldP spid="15" grpId="2"/>
      <p:bldP spid="16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41847"/>
          <a:stretch>
            <a:fillRect/>
          </a:stretch>
        </p:blipFill>
        <p:spPr>
          <a:xfrm>
            <a:off x="7249795" y="2553335"/>
            <a:ext cx="3605530" cy="4253230"/>
          </a:xfrm>
          <a:prstGeom prst="rect">
            <a:avLst/>
          </a:prstGeom>
        </p:spPr>
      </p:pic>
      <p:sp>
        <p:nvSpPr>
          <p:cNvPr id="28696" name="燕尾形 32"/>
          <p:cNvSpPr>
            <a:spLocks noChangeArrowheads="1"/>
          </p:cNvSpPr>
          <p:nvPr/>
        </p:nvSpPr>
        <p:spPr bwMode="auto">
          <a:xfrm>
            <a:off x="5314950" y="4293870"/>
            <a:ext cx="1224280" cy="476250"/>
          </a:xfrm>
          <a:prstGeom prst="chevron">
            <a:avLst>
              <a:gd name="adj" fmla="val 50000"/>
            </a:avLst>
          </a:prstGeom>
          <a:solidFill>
            <a:srgbClr val="FF62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pic>
        <p:nvPicPr>
          <p:cNvPr id="28698" name="Group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60975" y="2835275"/>
            <a:ext cx="5175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9" name="Freeform 15"/>
          <p:cNvSpPr>
            <a:spLocks noEditPoints="1"/>
          </p:cNvSpPr>
          <p:nvPr/>
        </p:nvSpPr>
        <p:spPr bwMode="auto">
          <a:xfrm>
            <a:off x="8785225" y="2890838"/>
            <a:ext cx="534988" cy="534987"/>
          </a:xfrm>
          <a:custGeom>
            <a:avLst/>
            <a:gdLst>
              <a:gd name="T0" fmla="*/ 2147483646 w 287"/>
              <a:gd name="T1" fmla="*/ 2147483646 h 286"/>
              <a:gd name="T2" fmla="*/ 2147483646 w 287"/>
              <a:gd name="T3" fmla="*/ 2147483646 h 286"/>
              <a:gd name="T4" fmla="*/ 2147483646 w 287"/>
              <a:gd name="T5" fmla="*/ 2147483646 h 286"/>
              <a:gd name="T6" fmla="*/ 2147483646 w 287"/>
              <a:gd name="T7" fmla="*/ 2147483646 h 286"/>
              <a:gd name="T8" fmla="*/ 2147483646 w 287"/>
              <a:gd name="T9" fmla="*/ 2147483646 h 286"/>
              <a:gd name="T10" fmla="*/ 2147483646 w 287"/>
              <a:gd name="T11" fmla="*/ 2147483646 h 286"/>
              <a:gd name="T12" fmla="*/ 2147483646 w 287"/>
              <a:gd name="T13" fmla="*/ 2147483646 h 286"/>
              <a:gd name="T14" fmla="*/ 2147483646 w 287"/>
              <a:gd name="T15" fmla="*/ 2147483646 h 286"/>
              <a:gd name="T16" fmla="*/ 2147483646 w 287"/>
              <a:gd name="T17" fmla="*/ 2147483646 h 286"/>
              <a:gd name="T18" fmla="*/ 2147483646 w 287"/>
              <a:gd name="T19" fmla="*/ 2147483646 h 286"/>
              <a:gd name="T20" fmla="*/ 2147483646 w 287"/>
              <a:gd name="T21" fmla="*/ 2147483646 h 286"/>
              <a:gd name="T22" fmla="*/ 2147483646 w 287"/>
              <a:gd name="T23" fmla="*/ 2147483646 h 286"/>
              <a:gd name="T24" fmla="*/ 2147483646 w 287"/>
              <a:gd name="T25" fmla="*/ 2147483646 h 286"/>
              <a:gd name="T26" fmla="*/ 2147483646 w 287"/>
              <a:gd name="T27" fmla="*/ 2147483646 h 286"/>
              <a:gd name="T28" fmla="*/ 2147483646 w 287"/>
              <a:gd name="T29" fmla="*/ 2147483646 h 286"/>
              <a:gd name="T30" fmla="*/ 2147483646 w 287"/>
              <a:gd name="T31" fmla="*/ 2147483646 h 286"/>
              <a:gd name="T32" fmla="*/ 2147483646 w 287"/>
              <a:gd name="T33" fmla="*/ 2147483646 h 286"/>
              <a:gd name="T34" fmla="*/ 2147483646 w 287"/>
              <a:gd name="T35" fmla="*/ 2147483646 h 286"/>
              <a:gd name="T36" fmla="*/ 2147483646 w 287"/>
              <a:gd name="T37" fmla="*/ 2147483646 h 286"/>
              <a:gd name="T38" fmla="*/ 2147483646 w 287"/>
              <a:gd name="T39" fmla="*/ 2147483646 h 286"/>
              <a:gd name="T40" fmla="*/ 2147483646 w 287"/>
              <a:gd name="T41" fmla="*/ 2147483646 h 286"/>
              <a:gd name="T42" fmla="*/ 2147483646 w 287"/>
              <a:gd name="T43" fmla="*/ 2147483646 h 286"/>
              <a:gd name="T44" fmla="*/ 2147483646 w 287"/>
              <a:gd name="T45" fmla="*/ 2147483646 h 286"/>
              <a:gd name="T46" fmla="*/ 2147483646 w 287"/>
              <a:gd name="T47" fmla="*/ 2147483646 h 286"/>
              <a:gd name="T48" fmla="*/ 2147483646 w 287"/>
              <a:gd name="T49" fmla="*/ 2147483646 h 286"/>
              <a:gd name="T50" fmla="*/ 2147483646 w 287"/>
              <a:gd name="T51" fmla="*/ 2147483646 h 286"/>
              <a:gd name="T52" fmla="*/ 2147483646 w 287"/>
              <a:gd name="T53" fmla="*/ 2147483646 h 286"/>
              <a:gd name="T54" fmla="*/ 2147483646 w 287"/>
              <a:gd name="T55" fmla="*/ 2147483646 h 286"/>
              <a:gd name="T56" fmla="*/ 2147483646 w 287"/>
              <a:gd name="T57" fmla="*/ 2147483646 h 286"/>
              <a:gd name="T58" fmla="*/ 2147483646 w 287"/>
              <a:gd name="T59" fmla="*/ 2147483646 h 286"/>
              <a:gd name="T60" fmla="*/ 2147483646 w 287"/>
              <a:gd name="T61" fmla="*/ 2147483646 h 286"/>
              <a:gd name="T62" fmla="*/ 2147483646 w 287"/>
              <a:gd name="T63" fmla="*/ 2147483646 h 286"/>
              <a:gd name="T64" fmla="*/ 2147483646 w 287"/>
              <a:gd name="T65" fmla="*/ 2147483646 h 286"/>
              <a:gd name="T66" fmla="*/ 2147483646 w 287"/>
              <a:gd name="T67" fmla="*/ 2147483646 h 286"/>
              <a:gd name="T68" fmla="*/ 2147483646 w 287"/>
              <a:gd name="T69" fmla="*/ 2147483646 h 286"/>
              <a:gd name="T70" fmla="*/ 2147483646 w 287"/>
              <a:gd name="T71" fmla="*/ 2147483646 h 286"/>
              <a:gd name="T72" fmla="*/ 2147483646 w 287"/>
              <a:gd name="T73" fmla="*/ 2147483646 h 286"/>
              <a:gd name="T74" fmla="*/ 2147483646 w 287"/>
              <a:gd name="T75" fmla="*/ 2147483646 h 286"/>
              <a:gd name="T76" fmla="*/ 2147483646 w 287"/>
              <a:gd name="T77" fmla="*/ 2147483646 h 286"/>
              <a:gd name="T78" fmla="*/ 2147483646 w 287"/>
              <a:gd name="T79" fmla="*/ 2147483646 h 286"/>
              <a:gd name="T80" fmla="*/ 2147483646 w 287"/>
              <a:gd name="T81" fmla="*/ 2147483646 h 286"/>
              <a:gd name="T82" fmla="*/ 2147483646 w 287"/>
              <a:gd name="T83" fmla="*/ 2147483646 h 286"/>
              <a:gd name="T84" fmla="*/ 2147483646 w 287"/>
              <a:gd name="T85" fmla="*/ 2147483646 h 28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87" h="286">
                <a:moveTo>
                  <a:pt x="186" y="33"/>
                </a:moveTo>
                <a:cubicBezTo>
                  <a:pt x="182" y="29"/>
                  <a:pt x="176" y="27"/>
                  <a:pt x="170" y="27"/>
                </a:cubicBezTo>
                <a:cubicBezTo>
                  <a:pt x="164" y="27"/>
                  <a:pt x="158" y="29"/>
                  <a:pt x="154" y="33"/>
                </a:cubicBezTo>
                <a:cubicBezTo>
                  <a:pt x="142" y="46"/>
                  <a:pt x="142" y="46"/>
                  <a:pt x="142" y="46"/>
                </a:cubicBezTo>
                <a:cubicBezTo>
                  <a:pt x="137" y="50"/>
                  <a:pt x="135" y="56"/>
                  <a:pt x="135" y="62"/>
                </a:cubicBezTo>
                <a:cubicBezTo>
                  <a:pt x="135" y="66"/>
                  <a:pt x="136" y="70"/>
                  <a:pt x="138" y="74"/>
                </a:cubicBezTo>
                <a:cubicBezTo>
                  <a:pt x="17" y="122"/>
                  <a:pt x="17" y="122"/>
                  <a:pt x="17" y="122"/>
                </a:cubicBezTo>
                <a:cubicBezTo>
                  <a:pt x="9" y="126"/>
                  <a:pt x="3" y="133"/>
                  <a:pt x="1" y="142"/>
                </a:cubicBezTo>
                <a:cubicBezTo>
                  <a:pt x="0" y="150"/>
                  <a:pt x="3" y="159"/>
                  <a:pt x="9" y="166"/>
                </a:cubicBezTo>
                <a:cubicBezTo>
                  <a:pt x="123" y="278"/>
                  <a:pt x="123" y="278"/>
                  <a:pt x="123" y="278"/>
                </a:cubicBezTo>
                <a:cubicBezTo>
                  <a:pt x="128" y="283"/>
                  <a:pt x="134" y="286"/>
                  <a:pt x="141" y="286"/>
                </a:cubicBezTo>
                <a:cubicBezTo>
                  <a:pt x="141" y="286"/>
                  <a:pt x="141" y="286"/>
                  <a:pt x="142" y="286"/>
                </a:cubicBezTo>
                <a:cubicBezTo>
                  <a:pt x="143" y="286"/>
                  <a:pt x="145" y="286"/>
                  <a:pt x="147" y="285"/>
                </a:cubicBezTo>
                <a:cubicBezTo>
                  <a:pt x="156" y="284"/>
                  <a:pt x="163" y="277"/>
                  <a:pt x="166" y="269"/>
                </a:cubicBezTo>
                <a:cubicBezTo>
                  <a:pt x="214" y="150"/>
                  <a:pt x="214" y="150"/>
                  <a:pt x="214" y="150"/>
                </a:cubicBezTo>
                <a:cubicBezTo>
                  <a:pt x="218" y="152"/>
                  <a:pt x="222" y="153"/>
                  <a:pt x="226" y="153"/>
                </a:cubicBezTo>
                <a:cubicBezTo>
                  <a:pt x="232" y="153"/>
                  <a:pt x="238" y="151"/>
                  <a:pt x="242" y="147"/>
                </a:cubicBezTo>
                <a:cubicBezTo>
                  <a:pt x="255" y="134"/>
                  <a:pt x="255" y="134"/>
                  <a:pt x="255" y="134"/>
                </a:cubicBezTo>
                <a:cubicBezTo>
                  <a:pt x="259" y="130"/>
                  <a:pt x="261" y="124"/>
                  <a:pt x="261" y="118"/>
                </a:cubicBezTo>
                <a:cubicBezTo>
                  <a:pt x="261" y="112"/>
                  <a:pt x="259" y="107"/>
                  <a:pt x="255" y="102"/>
                </a:cubicBezTo>
                <a:lnTo>
                  <a:pt x="186" y="33"/>
                </a:lnTo>
                <a:close/>
                <a:moveTo>
                  <a:pt x="150" y="262"/>
                </a:moveTo>
                <a:cubicBezTo>
                  <a:pt x="149" y="265"/>
                  <a:pt x="146" y="267"/>
                  <a:pt x="143" y="268"/>
                </a:cubicBezTo>
                <a:cubicBezTo>
                  <a:pt x="143" y="268"/>
                  <a:pt x="142" y="268"/>
                  <a:pt x="141" y="268"/>
                </a:cubicBezTo>
                <a:cubicBezTo>
                  <a:pt x="139" y="268"/>
                  <a:pt x="137" y="267"/>
                  <a:pt x="135" y="266"/>
                </a:cubicBezTo>
                <a:cubicBezTo>
                  <a:pt x="21" y="153"/>
                  <a:pt x="21" y="153"/>
                  <a:pt x="21" y="153"/>
                </a:cubicBezTo>
                <a:cubicBezTo>
                  <a:pt x="19" y="151"/>
                  <a:pt x="18" y="148"/>
                  <a:pt x="19" y="145"/>
                </a:cubicBezTo>
                <a:cubicBezTo>
                  <a:pt x="20" y="142"/>
                  <a:pt x="22" y="140"/>
                  <a:pt x="24" y="139"/>
                </a:cubicBezTo>
                <a:cubicBezTo>
                  <a:pt x="80" y="116"/>
                  <a:pt x="80" y="116"/>
                  <a:pt x="80" y="116"/>
                </a:cubicBezTo>
                <a:cubicBezTo>
                  <a:pt x="117" y="129"/>
                  <a:pt x="155" y="117"/>
                  <a:pt x="192" y="157"/>
                </a:cubicBezTo>
                <a:lnTo>
                  <a:pt x="150" y="262"/>
                </a:lnTo>
                <a:close/>
                <a:moveTo>
                  <a:pt x="242" y="121"/>
                </a:moveTo>
                <a:cubicBezTo>
                  <a:pt x="230" y="134"/>
                  <a:pt x="230" y="134"/>
                  <a:pt x="230" y="134"/>
                </a:cubicBezTo>
                <a:cubicBezTo>
                  <a:pt x="228" y="136"/>
                  <a:pt x="225" y="136"/>
                  <a:pt x="223" y="134"/>
                </a:cubicBezTo>
                <a:cubicBezTo>
                  <a:pt x="207" y="118"/>
                  <a:pt x="207" y="118"/>
                  <a:pt x="207" y="118"/>
                </a:cubicBezTo>
                <a:cubicBezTo>
                  <a:pt x="195" y="150"/>
                  <a:pt x="195" y="150"/>
                  <a:pt x="195" y="150"/>
                </a:cubicBezTo>
                <a:cubicBezTo>
                  <a:pt x="196" y="148"/>
                  <a:pt x="196" y="148"/>
                  <a:pt x="196" y="148"/>
                </a:cubicBezTo>
                <a:cubicBezTo>
                  <a:pt x="169" y="121"/>
                  <a:pt x="142" y="117"/>
                  <a:pt x="117" y="114"/>
                </a:cubicBezTo>
                <a:cubicBezTo>
                  <a:pt x="109" y="113"/>
                  <a:pt x="101" y="112"/>
                  <a:pt x="94" y="111"/>
                </a:cubicBezTo>
                <a:cubicBezTo>
                  <a:pt x="170" y="80"/>
                  <a:pt x="170" y="80"/>
                  <a:pt x="170" y="80"/>
                </a:cubicBezTo>
                <a:cubicBezTo>
                  <a:pt x="154" y="65"/>
                  <a:pt x="154" y="65"/>
                  <a:pt x="154" y="65"/>
                </a:cubicBezTo>
                <a:cubicBezTo>
                  <a:pt x="152" y="63"/>
                  <a:pt x="152" y="60"/>
                  <a:pt x="154" y="59"/>
                </a:cubicBezTo>
                <a:cubicBezTo>
                  <a:pt x="167" y="46"/>
                  <a:pt x="167" y="46"/>
                  <a:pt x="167" y="46"/>
                </a:cubicBezTo>
                <a:cubicBezTo>
                  <a:pt x="169" y="44"/>
                  <a:pt x="171" y="44"/>
                  <a:pt x="173" y="46"/>
                </a:cubicBezTo>
                <a:cubicBezTo>
                  <a:pt x="242" y="115"/>
                  <a:pt x="242" y="115"/>
                  <a:pt x="242" y="115"/>
                </a:cubicBezTo>
                <a:cubicBezTo>
                  <a:pt x="244" y="117"/>
                  <a:pt x="244" y="120"/>
                  <a:pt x="242" y="121"/>
                </a:cubicBezTo>
                <a:close/>
                <a:moveTo>
                  <a:pt x="148" y="188"/>
                </a:moveTo>
                <a:cubicBezTo>
                  <a:pt x="161" y="188"/>
                  <a:pt x="171" y="178"/>
                  <a:pt x="171" y="165"/>
                </a:cubicBezTo>
                <a:cubicBezTo>
                  <a:pt x="171" y="153"/>
                  <a:pt x="161" y="143"/>
                  <a:pt x="148" y="143"/>
                </a:cubicBezTo>
                <a:cubicBezTo>
                  <a:pt x="136" y="143"/>
                  <a:pt x="126" y="153"/>
                  <a:pt x="126" y="165"/>
                </a:cubicBezTo>
                <a:cubicBezTo>
                  <a:pt x="126" y="178"/>
                  <a:pt x="136" y="188"/>
                  <a:pt x="148" y="188"/>
                </a:cubicBezTo>
                <a:close/>
                <a:moveTo>
                  <a:pt x="148" y="152"/>
                </a:moveTo>
                <a:cubicBezTo>
                  <a:pt x="156" y="152"/>
                  <a:pt x="162" y="158"/>
                  <a:pt x="162" y="165"/>
                </a:cubicBezTo>
                <a:cubicBezTo>
                  <a:pt x="162" y="173"/>
                  <a:pt x="156" y="179"/>
                  <a:pt x="148" y="179"/>
                </a:cubicBezTo>
                <a:cubicBezTo>
                  <a:pt x="141" y="179"/>
                  <a:pt x="135" y="173"/>
                  <a:pt x="135" y="165"/>
                </a:cubicBezTo>
                <a:cubicBezTo>
                  <a:pt x="135" y="158"/>
                  <a:pt x="141" y="152"/>
                  <a:pt x="148" y="152"/>
                </a:cubicBezTo>
                <a:close/>
                <a:moveTo>
                  <a:pt x="265" y="0"/>
                </a:moveTo>
                <a:cubicBezTo>
                  <a:pt x="252" y="0"/>
                  <a:pt x="242" y="10"/>
                  <a:pt x="242" y="22"/>
                </a:cubicBezTo>
                <a:cubicBezTo>
                  <a:pt x="242" y="35"/>
                  <a:pt x="252" y="45"/>
                  <a:pt x="265" y="45"/>
                </a:cubicBezTo>
                <a:cubicBezTo>
                  <a:pt x="277" y="45"/>
                  <a:pt x="287" y="35"/>
                  <a:pt x="287" y="22"/>
                </a:cubicBezTo>
                <a:cubicBezTo>
                  <a:pt x="287" y="10"/>
                  <a:pt x="277" y="0"/>
                  <a:pt x="265" y="0"/>
                </a:cubicBezTo>
                <a:close/>
                <a:moveTo>
                  <a:pt x="265" y="36"/>
                </a:moveTo>
                <a:cubicBezTo>
                  <a:pt x="257" y="36"/>
                  <a:pt x="251" y="30"/>
                  <a:pt x="251" y="22"/>
                </a:cubicBezTo>
                <a:cubicBezTo>
                  <a:pt x="251" y="15"/>
                  <a:pt x="257" y="9"/>
                  <a:pt x="265" y="9"/>
                </a:cubicBezTo>
                <a:cubicBezTo>
                  <a:pt x="272" y="9"/>
                  <a:pt x="278" y="15"/>
                  <a:pt x="278" y="22"/>
                </a:cubicBezTo>
                <a:cubicBezTo>
                  <a:pt x="278" y="30"/>
                  <a:pt x="272" y="36"/>
                  <a:pt x="265" y="36"/>
                </a:cubicBezTo>
                <a:close/>
                <a:moveTo>
                  <a:pt x="73" y="152"/>
                </a:moveTo>
                <a:cubicBezTo>
                  <a:pt x="73" y="162"/>
                  <a:pt x="81" y="170"/>
                  <a:pt x="90" y="170"/>
                </a:cubicBezTo>
                <a:cubicBezTo>
                  <a:pt x="100" y="170"/>
                  <a:pt x="108" y="162"/>
                  <a:pt x="108" y="152"/>
                </a:cubicBezTo>
                <a:cubicBezTo>
                  <a:pt x="108" y="142"/>
                  <a:pt x="100" y="134"/>
                  <a:pt x="90" y="134"/>
                </a:cubicBezTo>
                <a:cubicBezTo>
                  <a:pt x="81" y="134"/>
                  <a:pt x="73" y="142"/>
                  <a:pt x="73" y="152"/>
                </a:cubicBezTo>
                <a:close/>
                <a:moveTo>
                  <a:pt x="90" y="143"/>
                </a:moveTo>
                <a:cubicBezTo>
                  <a:pt x="95" y="143"/>
                  <a:pt x="99" y="147"/>
                  <a:pt x="99" y="152"/>
                </a:cubicBezTo>
                <a:cubicBezTo>
                  <a:pt x="99" y="157"/>
                  <a:pt x="95" y="161"/>
                  <a:pt x="90" y="161"/>
                </a:cubicBezTo>
                <a:cubicBezTo>
                  <a:pt x="85" y="161"/>
                  <a:pt x="81" y="157"/>
                  <a:pt x="81" y="152"/>
                </a:cubicBezTo>
                <a:cubicBezTo>
                  <a:pt x="81" y="147"/>
                  <a:pt x="85" y="143"/>
                  <a:pt x="90" y="143"/>
                </a:cubicBezTo>
                <a:close/>
                <a:moveTo>
                  <a:pt x="108" y="206"/>
                </a:moveTo>
                <a:cubicBezTo>
                  <a:pt x="108" y="201"/>
                  <a:pt x="112" y="197"/>
                  <a:pt x="117" y="197"/>
                </a:cubicBezTo>
                <a:cubicBezTo>
                  <a:pt x="122" y="197"/>
                  <a:pt x="126" y="201"/>
                  <a:pt x="126" y="206"/>
                </a:cubicBezTo>
                <a:cubicBezTo>
                  <a:pt x="126" y="210"/>
                  <a:pt x="122" y="214"/>
                  <a:pt x="117" y="214"/>
                </a:cubicBezTo>
                <a:cubicBezTo>
                  <a:pt x="112" y="214"/>
                  <a:pt x="108" y="210"/>
                  <a:pt x="108" y="206"/>
                </a:cubicBezTo>
                <a:close/>
                <a:moveTo>
                  <a:pt x="251" y="71"/>
                </a:moveTo>
                <a:cubicBezTo>
                  <a:pt x="251" y="67"/>
                  <a:pt x="255" y="63"/>
                  <a:pt x="260" y="63"/>
                </a:cubicBezTo>
                <a:cubicBezTo>
                  <a:pt x="265" y="63"/>
                  <a:pt x="269" y="67"/>
                  <a:pt x="269" y="71"/>
                </a:cubicBezTo>
                <a:cubicBezTo>
                  <a:pt x="269" y="76"/>
                  <a:pt x="265" y="80"/>
                  <a:pt x="260" y="80"/>
                </a:cubicBezTo>
                <a:cubicBezTo>
                  <a:pt x="255" y="80"/>
                  <a:pt x="251" y="76"/>
                  <a:pt x="251" y="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75945" y="503555"/>
            <a:ext cx="7604760" cy="583565"/>
          </a:xfrm>
          <a:prstGeom prst="rect">
            <a:avLst/>
          </a:prstGeom>
        </p:spPr>
        <p:txBody>
          <a:bodyPr wrap="square">
            <a:spAutoFit/>
          </a:bodyPr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rgbClr val="D45A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03</a:t>
            </a:r>
            <a:r>
              <a:rPr lang="zh-CN" altLang="en-US" sz="3200" b="1" dirty="0">
                <a:solidFill>
                  <a:srgbClr val="D45A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en-US" altLang="zh-CN" sz="3200" b="1" dirty="0">
                <a:solidFill>
                  <a:srgbClr val="D45A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3200" b="1" dirty="0">
                <a:solidFill>
                  <a:srgbClr val="D45A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理赔申请</a:t>
            </a:r>
            <a:r>
              <a:rPr lang="en-US" altLang="zh-CN" sz="3200" b="1" dirty="0">
                <a:solidFill>
                  <a:srgbClr val="D45A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3200" b="1" dirty="0">
                <a:solidFill>
                  <a:srgbClr val="D45A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进入</a:t>
            </a:r>
            <a:r>
              <a:rPr lang="en-US" altLang="zh-CN" sz="3200" b="1" dirty="0">
                <a:solidFill>
                  <a:srgbClr val="D45A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3200" b="1" dirty="0">
                <a:solidFill>
                  <a:srgbClr val="D45A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住院补助</a:t>
            </a:r>
            <a:r>
              <a:rPr lang="en-US" altLang="zh-CN" sz="3200" b="1" dirty="0">
                <a:solidFill>
                  <a:srgbClr val="D45A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”</a:t>
            </a:r>
            <a:endParaRPr lang="en-US" altLang="zh-CN" sz="3200" b="1" dirty="0">
              <a:solidFill>
                <a:srgbClr val="D45A6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41847"/>
          <a:stretch>
            <a:fillRect/>
          </a:stretch>
        </p:blipFill>
        <p:spPr>
          <a:xfrm>
            <a:off x="1059815" y="2553335"/>
            <a:ext cx="3605530" cy="4253230"/>
          </a:xfrm>
          <a:prstGeom prst="rect">
            <a:avLst/>
          </a:prstGeom>
        </p:spPr>
      </p:pic>
      <p:pic>
        <p:nvPicPr>
          <p:cNvPr id="6" name="图片 5" descr="保险保障"/>
          <p:cNvPicPr>
            <a:picLocks noChangeAspect="1"/>
          </p:cNvPicPr>
          <p:nvPr/>
        </p:nvPicPr>
        <p:blipFill>
          <a:blip r:embed="rId4"/>
          <a:srcRect b="39108"/>
          <a:stretch>
            <a:fillRect/>
          </a:stretch>
        </p:blipFill>
        <p:spPr>
          <a:xfrm>
            <a:off x="1143635" y="3505835"/>
            <a:ext cx="3359785" cy="3204845"/>
          </a:xfrm>
          <a:prstGeom prst="rect">
            <a:avLst/>
          </a:prstGeom>
        </p:spPr>
      </p:pic>
      <p:pic>
        <p:nvPicPr>
          <p:cNvPr id="7" name="图片 6" descr="理赔申请"/>
          <p:cNvPicPr>
            <a:picLocks noChangeAspect="1"/>
          </p:cNvPicPr>
          <p:nvPr/>
        </p:nvPicPr>
        <p:blipFill>
          <a:blip r:embed="rId5"/>
          <a:srcRect t="-228" b="37718"/>
          <a:stretch>
            <a:fillRect/>
          </a:stretch>
        </p:blipFill>
        <p:spPr>
          <a:xfrm>
            <a:off x="7435850" y="3505835"/>
            <a:ext cx="3232785" cy="3305810"/>
          </a:xfrm>
          <a:prstGeom prst="rect">
            <a:avLst/>
          </a:prstGeom>
        </p:spPr>
      </p:pic>
      <p:sp>
        <p:nvSpPr>
          <p:cNvPr id="8" name="上弧形箭头 7"/>
          <p:cNvSpPr/>
          <p:nvPr/>
        </p:nvSpPr>
        <p:spPr>
          <a:xfrm>
            <a:off x="3938270" y="1379220"/>
            <a:ext cx="4242435" cy="117411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 2050"/>
          <p:cNvSpPr/>
          <p:nvPr/>
        </p:nvSpPr>
        <p:spPr bwMode="auto">
          <a:xfrm rot="21300000">
            <a:off x="2427605" y="4187825"/>
            <a:ext cx="366395" cy="476885"/>
          </a:xfrm>
          <a:custGeom>
            <a:avLst/>
            <a:gdLst/>
            <a:ahLst/>
            <a:cxnLst/>
            <a:rect l="0" t="0" r="r" b="b"/>
            <a:pathLst>
              <a:path w="1646238" h="2433638">
                <a:moveTo>
                  <a:pt x="577732" y="161925"/>
                </a:moveTo>
                <a:lnTo>
                  <a:pt x="586070" y="162719"/>
                </a:lnTo>
                <a:lnTo>
                  <a:pt x="593614" y="163910"/>
                </a:lnTo>
                <a:lnTo>
                  <a:pt x="597585" y="164703"/>
                </a:lnTo>
                <a:lnTo>
                  <a:pt x="601953" y="165894"/>
                </a:lnTo>
                <a:lnTo>
                  <a:pt x="605526" y="167482"/>
                </a:lnTo>
                <a:lnTo>
                  <a:pt x="609100" y="169069"/>
                </a:lnTo>
                <a:lnTo>
                  <a:pt x="612674" y="171053"/>
                </a:lnTo>
                <a:lnTo>
                  <a:pt x="616247" y="173435"/>
                </a:lnTo>
                <a:lnTo>
                  <a:pt x="619821" y="176610"/>
                </a:lnTo>
                <a:lnTo>
                  <a:pt x="623394" y="179388"/>
                </a:lnTo>
                <a:lnTo>
                  <a:pt x="626968" y="182563"/>
                </a:lnTo>
                <a:lnTo>
                  <a:pt x="630145" y="186135"/>
                </a:lnTo>
                <a:lnTo>
                  <a:pt x="633321" y="190103"/>
                </a:lnTo>
                <a:lnTo>
                  <a:pt x="636498" y="194469"/>
                </a:lnTo>
                <a:lnTo>
                  <a:pt x="639674" y="199232"/>
                </a:lnTo>
                <a:lnTo>
                  <a:pt x="642454" y="204788"/>
                </a:lnTo>
                <a:lnTo>
                  <a:pt x="645233" y="210344"/>
                </a:lnTo>
                <a:lnTo>
                  <a:pt x="648013" y="216297"/>
                </a:lnTo>
                <a:lnTo>
                  <a:pt x="650792" y="222647"/>
                </a:lnTo>
                <a:lnTo>
                  <a:pt x="653969" y="229394"/>
                </a:lnTo>
                <a:lnTo>
                  <a:pt x="656351" y="237332"/>
                </a:lnTo>
                <a:lnTo>
                  <a:pt x="658733" y="245269"/>
                </a:lnTo>
                <a:lnTo>
                  <a:pt x="838208" y="927100"/>
                </a:lnTo>
                <a:lnTo>
                  <a:pt x="840193" y="928291"/>
                </a:lnTo>
                <a:lnTo>
                  <a:pt x="841781" y="933450"/>
                </a:lnTo>
                <a:lnTo>
                  <a:pt x="899356" y="921941"/>
                </a:lnTo>
                <a:lnTo>
                  <a:pt x="911665" y="922338"/>
                </a:lnTo>
                <a:lnTo>
                  <a:pt x="923180" y="923529"/>
                </a:lnTo>
                <a:lnTo>
                  <a:pt x="935489" y="924719"/>
                </a:lnTo>
                <a:lnTo>
                  <a:pt x="946607" y="926704"/>
                </a:lnTo>
                <a:lnTo>
                  <a:pt x="957725" y="929482"/>
                </a:lnTo>
                <a:lnTo>
                  <a:pt x="969240" y="932657"/>
                </a:lnTo>
                <a:lnTo>
                  <a:pt x="979960" y="936229"/>
                </a:lnTo>
                <a:lnTo>
                  <a:pt x="991078" y="939800"/>
                </a:lnTo>
                <a:lnTo>
                  <a:pt x="1001402" y="944166"/>
                </a:lnTo>
                <a:lnTo>
                  <a:pt x="1011726" y="948929"/>
                </a:lnTo>
                <a:lnTo>
                  <a:pt x="1022049" y="954485"/>
                </a:lnTo>
                <a:lnTo>
                  <a:pt x="1031976" y="960438"/>
                </a:lnTo>
                <a:lnTo>
                  <a:pt x="1041506" y="966788"/>
                </a:lnTo>
                <a:lnTo>
                  <a:pt x="1051432" y="973535"/>
                </a:lnTo>
                <a:lnTo>
                  <a:pt x="1060565" y="980679"/>
                </a:lnTo>
                <a:lnTo>
                  <a:pt x="1069697" y="988616"/>
                </a:lnTo>
                <a:lnTo>
                  <a:pt x="1076050" y="994172"/>
                </a:lnTo>
                <a:lnTo>
                  <a:pt x="1081212" y="999729"/>
                </a:lnTo>
                <a:lnTo>
                  <a:pt x="1086374" y="1005682"/>
                </a:lnTo>
                <a:lnTo>
                  <a:pt x="1090345" y="1012032"/>
                </a:lnTo>
                <a:lnTo>
                  <a:pt x="1126478" y="1071960"/>
                </a:lnTo>
                <a:lnTo>
                  <a:pt x="1183258" y="1074341"/>
                </a:lnTo>
                <a:lnTo>
                  <a:pt x="1184847" y="1075532"/>
                </a:lnTo>
                <a:lnTo>
                  <a:pt x="1199538" y="1077913"/>
                </a:lnTo>
                <a:lnTo>
                  <a:pt x="1214230" y="1081088"/>
                </a:lnTo>
                <a:lnTo>
                  <a:pt x="1228524" y="1085057"/>
                </a:lnTo>
                <a:lnTo>
                  <a:pt x="1242818" y="1089422"/>
                </a:lnTo>
                <a:lnTo>
                  <a:pt x="1256716" y="1094582"/>
                </a:lnTo>
                <a:lnTo>
                  <a:pt x="1271010" y="1100932"/>
                </a:lnTo>
                <a:lnTo>
                  <a:pt x="1284510" y="1106885"/>
                </a:lnTo>
                <a:lnTo>
                  <a:pt x="1298011" y="1114029"/>
                </a:lnTo>
                <a:lnTo>
                  <a:pt x="1310717" y="1121172"/>
                </a:lnTo>
                <a:lnTo>
                  <a:pt x="1323820" y="1129507"/>
                </a:lnTo>
                <a:lnTo>
                  <a:pt x="1336129" y="1137444"/>
                </a:lnTo>
                <a:lnTo>
                  <a:pt x="1348041" y="1146175"/>
                </a:lnTo>
                <a:lnTo>
                  <a:pt x="1359953" y="1155700"/>
                </a:lnTo>
                <a:lnTo>
                  <a:pt x="1371071" y="1165225"/>
                </a:lnTo>
                <a:lnTo>
                  <a:pt x="1381792" y="1175147"/>
                </a:lnTo>
                <a:lnTo>
                  <a:pt x="1392115" y="1185863"/>
                </a:lnTo>
                <a:lnTo>
                  <a:pt x="1408792" y="1204119"/>
                </a:lnTo>
                <a:lnTo>
                  <a:pt x="1424278" y="1223566"/>
                </a:lnTo>
                <a:lnTo>
                  <a:pt x="1439763" y="1243410"/>
                </a:lnTo>
                <a:lnTo>
                  <a:pt x="1454058" y="1263254"/>
                </a:lnTo>
                <a:lnTo>
                  <a:pt x="1467955" y="1283891"/>
                </a:lnTo>
                <a:lnTo>
                  <a:pt x="1480264" y="1305322"/>
                </a:lnTo>
                <a:lnTo>
                  <a:pt x="1492970" y="1327150"/>
                </a:lnTo>
                <a:lnTo>
                  <a:pt x="1504088" y="1348582"/>
                </a:lnTo>
                <a:lnTo>
                  <a:pt x="1505279" y="1351360"/>
                </a:lnTo>
                <a:lnTo>
                  <a:pt x="1506471" y="1352154"/>
                </a:lnTo>
                <a:lnTo>
                  <a:pt x="1508059" y="1352550"/>
                </a:lnTo>
                <a:lnTo>
                  <a:pt x="1518780" y="1353344"/>
                </a:lnTo>
                <a:lnTo>
                  <a:pt x="1528309" y="1355329"/>
                </a:lnTo>
                <a:lnTo>
                  <a:pt x="1537839" y="1357710"/>
                </a:lnTo>
                <a:lnTo>
                  <a:pt x="1546971" y="1360885"/>
                </a:lnTo>
                <a:lnTo>
                  <a:pt x="1555707" y="1364457"/>
                </a:lnTo>
                <a:lnTo>
                  <a:pt x="1563648" y="1368822"/>
                </a:lnTo>
                <a:lnTo>
                  <a:pt x="1571590" y="1373982"/>
                </a:lnTo>
                <a:lnTo>
                  <a:pt x="1578737" y="1379935"/>
                </a:lnTo>
                <a:lnTo>
                  <a:pt x="1585487" y="1385888"/>
                </a:lnTo>
                <a:lnTo>
                  <a:pt x="1591840" y="1392238"/>
                </a:lnTo>
                <a:lnTo>
                  <a:pt x="1597796" y="1398985"/>
                </a:lnTo>
                <a:lnTo>
                  <a:pt x="1603752" y="1406525"/>
                </a:lnTo>
                <a:lnTo>
                  <a:pt x="1608914" y="1413669"/>
                </a:lnTo>
                <a:lnTo>
                  <a:pt x="1613678" y="1421607"/>
                </a:lnTo>
                <a:lnTo>
                  <a:pt x="1618046" y="1429544"/>
                </a:lnTo>
                <a:lnTo>
                  <a:pt x="1622017" y="1437879"/>
                </a:lnTo>
                <a:lnTo>
                  <a:pt x="1625988" y="1446213"/>
                </a:lnTo>
                <a:lnTo>
                  <a:pt x="1629561" y="1454547"/>
                </a:lnTo>
                <a:lnTo>
                  <a:pt x="1632738" y="1463279"/>
                </a:lnTo>
                <a:lnTo>
                  <a:pt x="1635517" y="1471613"/>
                </a:lnTo>
                <a:lnTo>
                  <a:pt x="1637900" y="1479947"/>
                </a:lnTo>
                <a:lnTo>
                  <a:pt x="1639885" y="1488282"/>
                </a:lnTo>
                <a:lnTo>
                  <a:pt x="1641473" y="1497013"/>
                </a:lnTo>
                <a:lnTo>
                  <a:pt x="1643062" y="1504950"/>
                </a:lnTo>
                <a:lnTo>
                  <a:pt x="1644253" y="1512491"/>
                </a:lnTo>
                <a:lnTo>
                  <a:pt x="1645047" y="1520429"/>
                </a:lnTo>
                <a:lnTo>
                  <a:pt x="1645841" y="1527969"/>
                </a:lnTo>
                <a:lnTo>
                  <a:pt x="1646238" y="1534716"/>
                </a:lnTo>
                <a:lnTo>
                  <a:pt x="1646238" y="1541463"/>
                </a:lnTo>
                <a:lnTo>
                  <a:pt x="1646238" y="1548210"/>
                </a:lnTo>
                <a:lnTo>
                  <a:pt x="1645841" y="1553766"/>
                </a:lnTo>
                <a:lnTo>
                  <a:pt x="1645444" y="1558925"/>
                </a:lnTo>
                <a:lnTo>
                  <a:pt x="1643458" y="1570832"/>
                </a:lnTo>
                <a:lnTo>
                  <a:pt x="1642267" y="1583532"/>
                </a:lnTo>
                <a:lnTo>
                  <a:pt x="1641473" y="1595835"/>
                </a:lnTo>
                <a:lnTo>
                  <a:pt x="1640679" y="1608535"/>
                </a:lnTo>
                <a:lnTo>
                  <a:pt x="1634723" y="1749029"/>
                </a:lnTo>
                <a:lnTo>
                  <a:pt x="1628370" y="1889126"/>
                </a:lnTo>
                <a:lnTo>
                  <a:pt x="1627973" y="1902222"/>
                </a:lnTo>
                <a:lnTo>
                  <a:pt x="1626385" y="1915716"/>
                </a:lnTo>
                <a:lnTo>
                  <a:pt x="1625194" y="1928416"/>
                </a:lnTo>
                <a:lnTo>
                  <a:pt x="1623208" y="1941910"/>
                </a:lnTo>
                <a:lnTo>
                  <a:pt x="1621223" y="1954610"/>
                </a:lnTo>
                <a:lnTo>
                  <a:pt x="1618840" y="1968104"/>
                </a:lnTo>
                <a:lnTo>
                  <a:pt x="1616061" y="1980804"/>
                </a:lnTo>
                <a:lnTo>
                  <a:pt x="1612884" y="1993504"/>
                </a:lnTo>
                <a:lnTo>
                  <a:pt x="1604546" y="2026444"/>
                </a:lnTo>
                <a:lnTo>
                  <a:pt x="1595414" y="2058988"/>
                </a:lnTo>
                <a:lnTo>
                  <a:pt x="1586281" y="2091532"/>
                </a:lnTo>
                <a:lnTo>
                  <a:pt x="1577148" y="2123679"/>
                </a:lnTo>
                <a:lnTo>
                  <a:pt x="1579134" y="2125663"/>
                </a:lnTo>
                <a:lnTo>
                  <a:pt x="1617252" y="2294732"/>
                </a:lnTo>
                <a:lnTo>
                  <a:pt x="1571590" y="2303463"/>
                </a:lnTo>
                <a:lnTo>
                  <a:pt x="1487411" y="2318147"/>
                </a:lnTo>
                <a:lnTo>
                  <a:pt x="1251951" y="2359026"/>
                </a:lnTo>
                <a:lnTo>
                  <a:pt x="1000608" y="2402285"/>
                </a:lnTo>
                <a:lnTo>
                  <a:pt x="897370" y="2420541"/>
                </a:lnTo>
                <a:lnTo>
                  <a:pt x="824310" y="2433638"/>
                </a:lnTo>
                <a:lnTo>
                  <a:pt x="785398" y="2236391"/>
                </a:lnTo>
                <a:lnTo>
                  <a:pt x="781030" y="2228851"/>
                </a:lnTo>
                <a:lnTo>
                  <a:pt x="776662" y="2221707"/>
                </a:lnTo>
                <a:lnTo>
                  <a:pt x="771897" y="2214563"/>
                </a:lnTo>
                <a:lnTo>
                  <a:pt x="767133" y="2207816"/>
                </a:lnTo>
                <a:lnTo>
                  <a:pt x="761574" y="2201069"/>
                </a:lnTo>
                <a:lnTo>
                  <a:pt x="756015" y="2194719"/>
                </a:lnTo>
                <a:lnTo>
                  <a:pt x="750456" y="2188369"/>
                </a:lnTo>
                <a:lnTo>
                  <a:pt x="744897" y="2182416"/>
                </a:lnTo>
                <a:lnTo>
                  <a:pt x="738544" y="2176463"/>
                </a:lnTo>
                <a:lnTo>
                  <a:pt x="732191" y="2170907"/>
                </a:lnTo>
                <a:lnTo>
                  <a:pt x="725441" y="2165351"/>
                </a:lnTo>
                <a:lnTo>
                  <a:pt x="719088" y="2159794"/>
                </a:lnTo>
                <a:lnTo>
                  <a:pt x="711940" y="2155032"/>
                </a:lnTo>
                <a:lnTo>
                  <a:pt x="704396" y="2149873"/>
                </a:lnTo>
                <a:lnTo>
                  <a:pt x="697249" y="2145507"/>
                </a:lnTo>
                <a:lnTo>
                  <a:pt x="689705" y="2141141"/>
                </a:lnTo>
                <a:lnTo>
                  <a:pt x="678984" y="2135585"/>
                </a:lnTo>
                <a:lnTo>
                  <a:pt x="668660" y="2130029"/>
                </a:lnTo>
                <a:lnTo>
                  <a:pt x="648807" y="2118519"/>
                </a:lnTo>
                <a:lnTo>
                  <a:pt x="630145" y="2106216"/>
                </a:lnTo>
                <a:lnTo>
                  <a:pt x="611482" y="2093119"/>
                </a:lnTo>
                <a:lnTo>
                  <a:pt x="593217" y="2080022"/>
                </a:lnTo>
                <a:lnTo>
                  <a:pt x="576144" y="2065735"/>
                </a:lnTo>
                <a:lnTo>
                  <a:pt x="559070" y="2051447"/>
                </a:lnTo>
                <a:lnTo>
                  <a:pt x="543187" y="2035969"/>
                </a:lnTo>
                <a:lnTo>
                  <a:pt x="526907" y="2020491"/>
                </a:lnTo>
                <a:lnTo>
                  <a:pt x="511422" y="2004616"/>
                </a:lnTo>
                <a:lnTo>
                  <a:pt x="496333" y="1988344"/>
                </a:lnTo>
                <a:lnTo>
                  <a:pt x="481245" y="1971676"/>
                </a:lnTo>
                <a:lnTo>
                  <a:pt x="466951" y="1954610"/>
                </a:lnTo>
                <a:lnTo>
                  <a:pt x="452259" y="1937147"/>
                </a:lnTo>
                <a:lnTo>
                  <a:pt x="424067" y="1902222"/>
                </a:lnTo>
                <a:lnTo>
                  <a:pt x="418111" y="1894285"/>
                </a:lnTo>
                <a:lnTo>
                  <a:pt x="412552" y="1886744"/>
                </a:lnTo>
                <a:lnTo>
                  <a:pt x="401435" y="1870472"/>
                </a:lnTo>
                <a:lnTo>
                  <a:pt x="391508" y="1853804"/>
                </a:lnTo>
                <a:lnTo>
                  <a:pt x="381978" y="1837532"/>
                </a:lnTo>
                <a:lnTo>
                  <a:pt x="372846" y="1820069"/>
                </a:lnTo>
                <a:lnTo>
                  <a:pt x="364110" y="1803401"/>
                </a:lnTo>
                <a:lnTo>
                  <a:pt x="356169" y="1785541"/>
                </a:lnTo>
                <a:lnTo>
                  <a:pt x="348228" y="1768079"/>
                </a:lnTo>
                <a:lnTo>
                  <a:pt x="332345" y="1733551"/>
                </a:lnTo>
                <a:lnTo>
                  <a:pt x="324404" y="1716485"/>
                </a:lnTo>
                <a:lnTo>
                  <a:pt x="316065" y="1699022"/>
                </a:lnTo>
                <a:lnTo>
                  <a:pt x="307727" y="1682354"/>
                </a:lnTo>
                <a:lnTo>
                  <a:pt x="298991" y="1666082"/>
                </a:lnTo>
                <a:lnTo>
                  <a:pt x="289462" y="1649413"/>
                </a:lnTo>
                <a:lnTo>
                  <a:pt x="279535" y="1633935"/>
                </a:lnTo>
                <a:lnTo>
                  <a:pt x="275962" y="1624410"/>
                </a:lnTo>
                <a:lnTo>
                  <a:pt x="271594" y="1614885"/>
                </a:lnTo>
                <a:lnTo>
                  <a:pt x="266829" y="1605360"/>
                </a:lnTo>
                <a:lnTo>
                  <a:pt x="261667" y="1595835"/>
                </a:lnTo>
                <a:lnTo>
                  <a:pt x="256505" y="1586310"/>
                </a:lnTo>
                <a:lnTo>
                  <a:pt x="250946" y="1577182"/>
                </a:lnTo>
                <a:lnTo>
                  <a:pt x="239431" y="1558132"/>
                </a:lnTo>
                <a:lnTo>
                  <a:pt x="227122" y="1539479"/>
                </a:lnTo>
                <a:lnTo>
                  <a:pt x="214813" y="1521619"/>
                </a:lnTo>
                <a:lnTo>
                  <a:pt x="190592" y="1486694"/>
                </a:lnTo>
                <a:lnTo>
                  <a:pt x="185827" y="1479154"/>
                </a:lnTo>
                <a:lnTo>
                  <a:pt x="181063" y="1470422"/>
                </a:lnTo>
                <a:lnTo>
                  <a:pt x="170342" y="1450579"/>
                </a:lnTo>
                <a:lnTo>
                  <a:pt x="164783" y="1441054"/>
                </a:lnTo>
                <a:lnTo>
                  <a:pt x="159224" y="1431132"/>
                </a:lnTo>
                <a:lnTo>
                  <a:pt x="156444" y="1427163"/>
                </a:lnTo>
                <a:lnTo>
                  <a:pt x="153268" y="1423194"/>
                </a:lnTo>
                <a:lnTo>
                  <a:pt x="149694" y="1419622"/>
                </a:lnTo>
                <a:lnTo>
                  <a:pt x="146518" y="1416447"/>
                </a:lnTo>
                <a:lnTo>
                  <a:pt x="143738" y="1413272"/>
                </a:lnTo>
                <a:lnTo>
                  <a:pt x="140959" y="1409304"/>
                </a:lnTo>
                <a:lnTo>
                  <a:pt x="138576" y="1404541"/>
                </a:lnTo>
                <a:lnTo>
                  <a:pt x="136591" y="1398985"/>
                </a:lnTo>
                <a:lnTo>
                  <a:pt x="134209" y="1393429"/>
                </a:lnTo>
                <a:lnTo>
                  <a:pt x="132620" y="1387475"/>
                </a:lnTo>
                <a:lnTo>
                  <a:pt x="129047" y="1373982"/>
                </a:lnTo>
                <a:lnTo>
                  <a:pt x="125870" y="1360488"/>
                </a:lnTo>
                <a:lnTo>
                  <a:pt x="122694" y="1346994"/>
                </a:lnTo>
                <a:lnTo>
                  <a:pt x="120311" y="1335485"/>
                </a:lnTo>
                <a:lnTo>
                  <a:pt x="117532" y="1325563"/>
                </a:lnTo>
                <a:lnTo>
                  <a:pt x="109194" y="1300560"/>
                </a:lnTo>
                <a:lnTo>
                  <a:pt x="100458" y="1276350"/>
                </a:lnTo>
                <a:lnTo>
                  <a:pt x="95296" y="1264047"/>
                </a:lnTo>
                <a:lnTo>
                  <a:pt x="90531" y="1252538"/>
                </a:lnTo>
                <a:lnTo>
                  <a:pt x="85767" y="1241425"/>
                </a:lnTo>
                <a:lnTo>
                  <a:pt x="80208" y="1229916"/>
                </a:lnTo>
                <a:lnTo>
                  <a:pt x="77031" y="1223566"/>
                </a:lnTo>
                <a:lnTo>
                  <a:pt x="73458" y="1217216"/>
                </a:lnTo>
                <a:lnTo>
                  <a:pt x="65119" y="1203722"/>
                </a:lnTo>
                <a:lnTo>
                  <a:pt x="55987" y="1190625"/>
                </a:lnTo>
                <a:lnTo>
                  <a:pt x="46457" y="1177132"/>
                </a:lnTo>
                <a:lnTo>
                  <a:pt x="26207" y="1150938"/>
                </a:lnTo>
                <a:lnTo>
                  <a:pt x="6353" y="1125538"/>
                </a:lnTo>
                <a:lnTo>
                  <a:pt x="3574" y="1121172"/>
                </a:lnTo>
                <a:lnTo>
                  <a:pt x="1589" y="1116410"/>
                </a:lnTo>
                <a:lnTo>
                  <a:pt x="397" y="1111250"/>
                </a:lnTo>
                <a:lnTo>
                  <a:pt x="0" y="1106091"/>
                </a:lnTo>
                <a:lnTo>
                  <a:pt x="0" y="1100535"/>
                </a:lnTo>
                <a:lnTo>
                  <a:pt x="794" y="1094582"/>
                </a:lnTo>
                <a:lnTo>
                  <a:pt x="1986" y="1088629"/>
                </a:lnTo>
                <a:lnTo>
                  <a:pt x="3574" y="1083072"/>
                </a:lnTo>
                <a:lnTo>
                  <a:pt x="5559" y="1077516"/>
                </a:lnTo>
                <a:lnTo>
                  <a:pt x="8339" y="1071960"/>
                </a:lnTo>
                <a:lnTo>
                  <a:pt x="11118" y="1066404"/>
                </a:lnTo>
                <a:lnTo>
                  <a:pt x="14295" y="1061641"/>
                </a:lnTo>
                <a:lnTo>
                  <a:pt x="17868" y="1056879"/>
                </a:lnTo>
                <a:lnTo>
                  <a:pt x="21045" y="1052910"/>
                </a:lnTo>
                <a:lnTo>
                  <a:pt x="24618" y="1048941"/>
                </a:lnTo>
                <a:lnTo>
                  <a:pt x="28192" y="1045766"/>
                </a:lnTo>
                <a:lnTo>
                  <a:pt x="33751" y="1041400"/>
                </a:lnTo>
                <a:lnTo>
                  <a:pt x="39310" y="1037432"/>
                </a:lnTo>
                <a:lnTo>
                  <a:pt x="45663" y="1034257"/>
                </a:lnTo>
                <a:lnTo>
                  <a:pt x="52016" y="1031479"/>
                </a:lnTo>
                <a:lnTo>
                  <a:pt x="58369" y="1029097"/>
                </a:lnTo>
                <a:lnTo>
                  <a:pt x="64722" y="1027113"/>
                </a:lnTo>
                <a:lnTo>
                  <a:pt x="71869" y="1025922"/>
                </a:lnTo>
                <a:lnTo>
                  <a:pt x="78619" y="1024732"/>
                </a:lnTo>
                <a:lnTo>
                  <a:pt x="85767" y="1023938"/>
                </a:lnTo>
                <a:lnTo>
                  <a:pt x="92517" y="1023541"/>
                </a:lnTo>
                <a:lnTo>
                  <a:pt x="100061" y="1023938"/>
                </a:lnTo>
                <a:lnTo>
                  <a:pt x="107208" y="1024335"/>
                </a:lnTo>
                <a:lnTo>
                  <a:pt x="114355" y="1024732"/>
                </a:lnTo>
                <a:lnTo>
                  <a:pt x="121503" y="1025922"/>
                </a:lnTo>
                <a:lnTo>
                  <a:pt x="129047" y="1027510"/>
                </a:lnTo>
                <a:lnTo>
                  <a:pt x="136194" y="1029097"/>
                </a:lnTo>
                <a:lnTo>
                  <a:pt x="143341" y="1031082"/>
                </a:lnTo>
                <a:lnTo>
                  <a:pt x="150488" y="1033066"/>
                </a:lnTo>
                <a:lnTo>
                  <a:pt x="157636" y="1035844"/>
                </a:lnTo>
                <a:lnTo>
                  <a:pt x="164783" y="1038622"/>
                </a:lnTo>
                <a:lnTo>
                  <a:pt x="171533" y="1041400"/>
                </a:lnTo>
                <a:lnTo>
                  <a:pt x="177886" y="1044972"/>
                </a:lnTo>
                <a:lnTo>
                  <a:pt x="185033" y="1048544"/>
                </a:lnTo>
                <a:lnTo>
                  <a:pt x="191386" y="1052116"/>
                </a:lnTo>
                <a:lnTo>
                  <a:pt x="197739" y="1055688"/>
                </a:lnTo>
                <a:lnTo>
                  <a:pt x="203695" y="1059657"/>
                </a:lnTo>
                <a:lnTo>
                  <a:pt x="209651" y="1064022"/>
                </a:lnTo>
                <a:lnTo>
                  <a:pt x="215210" y="1067991"/>
                </a:lnTo>
                <a:lnTo>
                  <a:pt x="220769" y="1072754"/>
                </a:lnTo>
                <a:lnTo>
                  <a:pt x="225534" y="1077516"/>
                </a:lnTo>
                <a:lnTo>
                  <a:pt x="230299" y="1081882"/>
                </a:lnTo>
                <a:lnTo>
                  <a:pt x="235064" y="1086644"/>
                </a:lnTo>
                <a:lnTo>
                  <a:pt x="239828" y="1092200"/>
                </a:lnTo>
                <a:lnTo>
                  <a:pt x="244593" y="1097757"/>
                </a:lnTo>
                <a:lnTo>
                  <a:pt x="252932" y="1109663"/>
                </a:lnTo>
                <a:lnTo>
                  <a:pt x="260873" y="1121966"/>
                </a:lnTo>
                <a:lnTo>
                  <a:pt x="268814" y="1135063"/>
                </a:lnTo>
                <a:lnTo>
                  <a:pt x="283903" y="1160463"/>
                </a:lnTo>
                <a:lnTo>
                  <a:pt x="291447" y="1173163"/>
                </a:lnTo>
                <a:lnTo>
                  <a:pt x="299388" y="1185069"/>
                </a:lnTo>
                <a:lnTo>
                  <a:pt x="306139" y="1195785"/>
                </a:lnTo>
                <a:lnTo>
                  <a:pt x="312889" y="1206897"/>
                </a:lnTo>
                <a:lnTo>
                  <a:pt x="327580" y="1230710"/>
                </a:lnTo>
                <a:lnTo>
                  <a:pt x="342272" y="1255713"/>
                </a:lnTo>
                <a:lnTo>
                  <a:pt x="357757" y="1281113"/>
                </a:lnTo>
                <a:lnTo>
                  <a:pt x="365699" y="1293416"/>
                </a:lnTo>
                <a:lnTo>
                  <a:pt x="373640" y="1305719"/>
                </a:lnTo>
                <a:lnTo>
                  <a:pt x="382375" y="1317229"/>
                </a:lnTo>
                <a:lnTo>
                  <a:pt x="390714" y="1328738"/>
                </a:lnTo>
                <a:lnTo>
                  <a:pt x="399846" y="1339454"/>
                </a:lnTo>
                <a:lnTo>
                  <a:pt x="409376" y="1348979"/>
                </a:lnTo>
                <a:lnTo>
                  <a:pt x="418905" y="1358504"/>
                </a:lnTo>
                <a:lnTo>
                  <a:pt x="423670" y="1362472"/>
                </a:lnTo>
                <a:lnTo>
                  <a:pt x="428832" y="1366441"/>
                </a:lnTo>
                <a:lnTo>
                  <a:pt x="437171" y="1372791"/>
                </a:lnTo>
                <a:lnTo>
                  <a:pt x="445112" y="1378744"/>
                </a:lnTo>
                <a:lnTo>
                  <a:pt x="453450" y="1383904"/>
                </a:lnTo>
                <a:lnTo>
                  <a:pt x="462186" y="1388666"/>
                </a:lnTo>
                <a:lnTo>
                  <a:pt x="470921" y="1392635"/>
                </a:lnTo>
                <a:lnTo>
                  <a:pt x="479260" y="1396207"/>
                </a:lnTo>
                <a:lnTo>
                  <a:pt x="488789" y="1399382"/>
                </a:lnTo>
                <a:lnTo>
                  <a:pt x="497525" y="1402160"/>
                </a:lnTo>
                <a:lnTo>
                  <a:pt x="506657" y="1404144"/>
                </a:lnTo>
                <a:lnTo>
                  <a:pt x="516187" y="1405732"/>
                </a:lnTo>
                <a:lnTo>
                  <a:pt x="525716" y="1407319"/>
                </a:lnTo>
                <a:lnTo>
                  <a:pt x="535246" y="1408113"/>
                </a:lnTo>
                <a:lnTo>
                  <a:pt x="545172" y="1408113"/>
                </a:lnTo>
                <a:lnTo>
                  <a:pt x="555099" y="1407716"/>
                </a:lnTo>
                <a:lnTo>
                  <a:pt x="565423" y="1406922"/>
                </a:lnTo>
                <a:lnTo>
                  <a:pt x="575746" y="1404938"/>
                </a:lnTo>
                <a:lnTo>
                  <a:pt x="578923" y="1404541"/>
                </a:lnTo>
                <a:lnTo>
                  <a:pt x="582497" y="1402954"/>
                </a:lnTo>
                <a:lnTo>
                  <a:pt x="586467" y="1401366"/>
                </a:lnTo>
                <a:lnTo>
                  <a:pt x="590041" y="1398985"/>
                </a:lnTo>
                <a:lnTo>
                  <a:pt x="594012" y="1395810"/>
                </a:lnTo>
                <a:lnTo>
                  <a:pt x="597585" y="1392635"/>
                </a:lnTo>
                <a:lnTo>
                  <a:pt x="601556" y="1389460"/>
                </a:lnTo>
                <a:lnTo>
                  <a:pt x="604335" y="1385491"/>
                </a:lnTo>
                <a:lnTo>
                  <a:pt x="609894" y="1379141"/>
                </a:lnTo>
                <a:lnTo>
                  <a:pt x="614659" y="1372394"/>
                </a:lnTo>
                <a:lnTo>
                  <a:pt x="619424" y="1365647"/>
                </a:lnTo>
                <a:lnTo>
                  <a:pt x="623394" y="1358900"/>
                </a:lnTo>
                <a:lnTo>
                  <a:pt x="627762" y="1352154"/>
                </a:lnTo>
                <a:lnTo>
                  <a:pt x="631336" y="1344613"/>
                </a:lnTo>
                <a:lnTo>
                  <a:pt x="634512" y="1337469"/>
                </a:lnTo>
                <a:lnTo>
                  <a:pt x="637292" y="1330325"/>
                </a:lnTo>
                <a:lnTo>
                  <a:pt x="640071" y="1323182"/>
                </a:lnTo>
                <a:lnTo>
                  <a:pt x="642057" y="1315244"/>
                </a:lnTo>
                <a:lnTo>
                  <a:pt x="644042" y="1307704"/>
                </a:lnTo>
                <a:lnTo>
                  <a:pt x="645233" y="1299766"/>
                </a:lnTo>
                <a:lnTo>
                  <a:pt x="646424" y="1291829"/>
                </a:lnTo>
                <a:lnTo>
                  <a:pt x="647218" y="1283891"/>
                </a:lnTo>
                <a:lnTo>
                  <a:pt x="647616" y="1275557"/>
                </a:lnTo>
                <a:lnTo>
                  <a:pt x="648013" y="1267619"/>
                </a:lnTo>
                <a:lnTo>
                  <a:pt x="647616" y="1259682"/>
                </a:lnTo>
                <a:lnTo>
                  <a:pt x="647218" y="1252538"/>
                </a:lnTo>
                <a:lnTo>
                  <a:pt x="646424" y="1245394"/>
                </a:lnTo>
                <a:lnTo>
                  <a:pt x="645233" y="1237457"/>
                </a:lnTo>
                <a:lnTo>
                  <a:pt x="466951" y="280988"/>
                </a:lnTo>
                <a:lnTo>
                  <a:pt x="465362" y="271463"/>
                </a:lnTo>
                <a:lnTo>
                  <a:pt x="464568" y="263128"/>
                </a:lnTo>
                <a:lnTo>
                  <a:pt x="464568" y="254397"/>
                </a:lnTo>
                <a:lnTo>
                  <a:pt x="464965" y="246857"/>
                </a:lnTo>
                <a:lnTo>
                  <a:pt x="465759" y="239316"/>
                </a:lnTo>
                <a:lnTo>
                  <a:pt x="467348" y="232569"/>
                </a:lnTo>
                <a:lnTo>
                  <a:pt x="468936" y="225822"/>
                </a:lnTo>
                <a:lnTo>
                  <a:pt x="471318" y="219869"/>
                </a:lnTo>
                <a:lnTo>
                  <a:pt x="473701" y="214313"/>
                </a:lnTo>
                <a:lnTo>
                  <a:pt x="476480" y="209153"/>
                </a:lnTo>
                <a:lnTo>
                  <a:pt x="479657" y="204391"/>
                </a:lnTo>
                <a:lnTo>
                  <a:pt x="482833" y="199628"/>
                </a:lnTo>
                <a:lnTo>
                  <a:pt x="486407" y="195263"/>
                </a:lnTo>
                <a:lnTo>
                  <a:pt x="490775" y="191691"/>
                </a:lnTo>
                <a:lnTo>
                  <a:pt x="494348" y="188119"/>
                </a:lnTo>
                <a:lnTo>
                  <a:pt x="498319" y="184944"/>
                </a:lnTo>
                <a:lnTo>
                  <a:pt x="502289" y="182166"/>
                </a:lnTo>
                <a:lnTo>
                  <a:pt x="506657" y="179785"/>
                </a:lnTo>
                <a:lnTo>
                  <a:pt x="514201" y="175419"/>
                </a:lnTo>
                <a:lnTo>
                  <a:pt x="522143" y="171450"/>
                </a:lnTo>
                <a:lnTo>
                  <a:pt x="528893" y="169069"/>
                </a:lnTo>
                <a:lnTo>
                  <a:pt x="534849" y="167482"/>
                </a:lnTo>
                <a:lnTo>
                  <a:pt x="539614" y="166291"/>
                </a:lnTo>
                <a:lnTo>
                  <a:pt x="543981" y="165497"/>
                </a:lnTo>
                <a:lnTo>
                  <a:pt x="552320" y="163910"/>
                </a:lnTo>
                <a:lnTo>
                  <a:pt x="561055" y="162719"/>
                </a:lnTo>
                <a:lnTo>
                  <a:pt x="569393" y="162322"/>
                </a:lnTo>
                <a:lnTo>
                  <a:pt x="577732" y="161925"/>
                </a:lnTo>
                <a:close/>
                <a:moveTo>
                  <a:pt x="576263" y="0"/>
                </a:moveTo>
                <a:lnTo>
                  <a:pt x="594539" y="397"/>
                </a:lnTo>
                <a:lnTo>
                  <a:pt x="612419" y="1589"/>
                </a:lnTo>
                <a:lnTo>
                  <a:pt x="630298" y="3973"/>
                </a:lnTo>
                <a:lnTo>
                  <a:pt x="647780" y="7151"/>
                </a:lnTo>
                <a:lnTo>
                  <a:pt x="664864" y="10727"/>
                </a:lnTo>
                <a:lnTo>
                  <a:pt x="681551" y="15098"/>
                </a:lnTo>
                <a:lnTo>
                  <a:pt x="697841" y="20263"/>
                </a:lnTo>
                <a:lnTo>
                  <a:pt x="714131" y="26620"/>
                </a:lnTo>
                <a:lnTo>
                  <a:pt x="729626" y="33374"/>
                </a:lnTo>
                <a:lnTo>
                  <a:pt x="745122" y="41321"/>
                </a:lnTo>
                <a:lnTo>
                  <a:pt x="759822" y="50062"/>
                </a:lnTo>
                <a:lnTo>
                  <a:pt x="774920" y="59200"/>
                </a:lnTo>
                <a:lnTo>
                  <a:pt x="788826" y="69530"/>
                </a:lnTo>
                <a:lnTo>
                  <a:pt x="803130" y="80655"/>
                </a:lnTo>
                <a:lnTo>
                  <a:pt x="816638" y="92575"/>
                </a:lnTo>
                <a:lnTo>
                  <a:pt x="830147" y="105289"/>
                </a:lnTo>
                <a:lnTo>
                  <a:pt x="842464" y="118798"/>
                </a:lnTo>
                <a:lnTo>
                  <a:pt x="854780" y="132307"/>
                </a:lnTo>
                <a:lnTo>
                  <a:pt x="865508" y="146610"/>
                </a:lnTo>
                <a:lnTo>
                  <a:pt x="876235" y="160516"/>
                </a:lnTo>
                <a:lnTo>
                  <a:pt x="885374" y="175615"/>
                </a:lnTo>
                <a:lnTo>
                  <a:pt x="894115" y="190315"/>
                </a:lnTo>
                <a:lnTo>
                  <a:pt x="901664" y="205811"/>
                </a:lnTo>
                <a:lnTo>
                  <a:pt x="908815" y="221306"/>
                </a:lnTo>
                <a:lnTo>
                  <a:pt x="915172" y="237596"/>
                </a:lnTo>
                <a:lnTo>
                  <a:pt x="920337" y="253886"/>
                </a:lnTo>
                <a:lnTo>
                  <a:pt x="924708" y="270574"/>
                </a:lnTo>
                <a:lnTo>
                  <a:pt x="928284" y="287658"/>
                </a:lnTo>
                <a:lnTo>
                  <a:pt x="931462" y="304743"/>
                </a:lnTo>
                <a:lnTo>
                  <a:pt x="933449" y="322622"/>
                </a:lnTo>
                <a:lnTo>
                  <a:pt x="934641" y="340502"/>
                </a:lnTo>
                <a:lnTo>
                  <a:pt x="935038" y="359175"/>
                </a:lnTo>
                <a:lnTo>
                  <a:pt x="934641" y="377452"/>
                </a:lnTo>
                <a:lnTo>
                  <a:pt x="933449" y="395331"/>
                </a:lnTo>
                <a:lnTo>
                  <a:pt x="931462" y="413211"/>
                </a:lnTo>
                <a:lnTo>
                  <a:pt x="928284" y="430693"/>
                </a:lnTo>
                <a:lnTo>
                  <a:pt x="924708" y="447777"/>
                </a:lnTo>
                <a:lnTo>
                  <a:pt x="920337" y="464465"/>
                </a:lnTo>
                <a:lnTo>
                  <a:pt x="915172" y="480755"/>
                </a:lnTo>
                <a:lnTo>
                  <a:pt x="908815" y="496647"/>
                </a:lnTo>
                <a:lnTo>
                  <a:pt x="901664" y="512540"/>
                </a:lnTo>
                <a:lnTo>
                  <a:pt x="894115" y="527638"/>
                </a:lnTo>
                <a:lnTo>
                  <a:pt x="885374" y="543134"/>
                </a:lnTo>
                <a:lnTo>
                  <a:pt x="876235" y="557437"/>
                </a:lnTo>
                <a:lnTo>
                  <a:pt x="865508" y="572138"/>
                </a:lnTo>
                <a:lnTo>
                  <a:pt x="854780" y="585647"/>
                </a:lnTo>
                <a:lnTo>
                  <a:pt x="842464" y="599553"/>
                </a:lnTo>
                <a:lnTo>
                  <a:pt x="830147" y="612664"/>
                </a:lnTo>
                <a:lnTo>
                  <a:pt x="830147" y="613061"/>
                </a:lnTo>
                <a:lnTo>
                  <a:pt x="822201" y="620611"/>
                </a:lnTo>
                <a:lnTo>
                  <a:pt x="813857" y="628160"/>
                </a:lnTo>
                <a:lnTo>
                  <a:pt x="805911" y="634914"/>
                </a:lnTo>
                <a:lnTo>
                  <a:pt x="797964" y="641668"/>
                </a:lnTo>
                <a:lnTo>
                  <a:pt x="791607" y="619419"/>
                </a:lnTo>
                <a:lnTo>
                  <a:pt x="785250" y="597963"/>
                </a:lnTo>
                <a:lnTo>
                  <a:pt x="778496" y="576111"/>
                </a:lnTo>
                <a:lnTo>
                  <a:pt x="771344" y="553861"/>
                </a:lnTo>
                <a:lnTo>
                  <a:pt x="780880" y="543928"/>
                </a:lnTo>
                <a:lnTo>
                  <a:pt x="790018" y="533201"/>
                </a:lnTo>
                <a:lnTo>
                  <a:pt x="798759" y="522473"/>
                </a:lnTo>
                <a:lnTo>
                  <a:pt x="806705" y="511745"/>
                </a:lnTo>
                <a:lnTo>
                  <a:pt x="813857" y="500223"/>
                </a:lnTo>
                <a:lnTo>
                  <a:pt x="820611" y="488701"/>
                </a:lnTo>
                <a:lnTo>
                  <a:pt x="826571" y="476782"/>
                </a:lnTo>
                <a:lnTo>
                  <a:pt x="831736" y="464862"/>
                </a:lnTo>
                <a:lnTo>
                  <a:pt x="836504" y="452545"/>
                </a:lnTo>
                <a:lnTo>
                  <a:pt x="840477" y="439831"/>
                </a:lnTo>
                <a:lnTo>
                  <a:pt x="844053" y="427117"/>
                </a:lnTo>
                <a:lnTo>
                  <a:pt x="846834" y="414005"/>
                </a:lnTo>
                <a:lnTo>
                  <a:pt x="849218" y="400894"/>
                </a:lnTo>
                <a:lnTo>
                  <a:pt x="850807" y="386988"/>
                </a:lnTo>
                <a:lnTo>
                  <a:pt x="851602" y="373479"/>
                </a:lnTo>
                <a:lnTo>
                  <a:pt x="851999" y="359175"/>
                </a:lnTo>
                <a:lnTo>
                  <a:pt x="851602" y="344872"/>
                </a:lnTo>
                <a:lnTo>
                  <a:pt x="850807" y="330966"/>
                </a:lnTo>
                <a:lnTo>
                  <a:pt x="849218" y="317457"/>
                </a:lnTo>
                <a:lnTo>
                  <a:pt x="846834" y="303948"/>
                </a:lnTo>
                <a:lnTo>
                  <a:pt x="844053" y="291234"/>
                </a:lnTo>
                <a:lnTo>
                  <a:pt x="840477" y="278123"/>
                </a:lnTo>
                <a:lnTo>
                  <a:pt x="836504" y="265806"/>
                </a:lnTo>
                <a:lnTo>
                  <a:pt x="831736" y="253092"/>
                </a:lnTo>
                <a:lnTo>
                  <a:pt x="826571" y="241172"/>
                </a:lnTo>
                <a:lnTo>
                  <a:pt x="820611" y="229253"/>
                </a:lnTo>
                <a:lnTo>
                  <a:pt x="813460" y="217730"/>
                </a:lnTo>
                <a:lnTo>
                  <a:pt x="806308" y="206605"/>
                </a:lnTo>
                <a:lnTo>
                  <a:pt x="798759" y="195481"/>
                </a:lnTo>
                <a:lnTo>
                  <a:pt x="789621" y="185150"/>
                </a:lnTo>
                <a:lnTo>
                  <a:pt x="780880" y="174820"/>
                </a:lnTo>
                <a:lnTo>
                  <a:pt x="770947" y="164092"/>
                </a:lnTo>
                <a:lnTo>
                  <a:pt x="760617" y="154556"/>
                </a:lnTo>
                <a:lnTo>
                  <a:pt x="750287" y="145021"/>
                </a:lnTo>
                <a:lnTo>
                  <a:pt x="739559" y="136677"/>
                </a:lnTo>
                <a:lnTo>
                  <a:pt x="728434" y="129128"/>
                </a:lnTo>
                <a:lnTo>
                  <a:pt x="717310" y="121976"/>
                </a:lnTo>
                <a:lnTo>
                  <a:pt x="705788" y="114825"/>
                </a:lnTo>
                <a:lnTo>
                  <a:pt x="693868" y="108865"/>
                </a:lnTo>
                <a:lnTo>
                  <a:pt x="682346" y="103700"/>
                </a:lnTo>
                <a:lnTo>
                  <a:pt x="669632" y="98932"/>
                </a:lnTo>
                <a:lnTo>
                  <a:pt x="657315" y="94959"/>
                </a:lnTo>
                <a:lnTo>
                  <a:pt x="644204" y="91383"/>
                </a:lnTo>
                <a:lnTo>
                  <a:pt x="631490" y="88204"/>
                </a:lnTo>
                <a:lnTo>
                  <a:pt x="617584" y="86218"/>
                </a:lnTo>
                <a:lnTo>
                  <a:pt x="604472" y="84628"/>
                </a:lnTo>
                <a:lnTo>
                  <a:pt x="590169" y="83436"/>
                </a:lnTo>
                <a:lnTo>
                  <a:pt x="576263" y="83436"/>
                </a:lnTo>
                <a:lnTo>
                  <a:pt x="561960" y="83436"/>
                </a:lnTo>
                <a:lnTo>
                  <a:pt x="548451" y="84628"/>
                </a:lnTo>
                <a:lnTo>
                  <a:pt x="534545" y="86218"/>
                </a:lnTo>
                <a:lnTo>
                  <a:pt x="521434" y="88204"/>
                </a:lnTo>
                <a:lnTo>
                  <a:pt x="507925" y="91383"/>
                </a:lnTo>
                <a:lnTo>
                  <a:pt x="495211" y="94959"/>
                </a:lnTo>
                <a:lnTo>
                  <a:pt x="482497" y="98932"/>
                </a:lnTo>
                <a:lnTo>
                  <a:pt x="470578" y="103700"/>
                </a:lnTo>
                <a:lnTo>
                  <a:pt x="458658" y="108865"/>
                </a:lnTo>
                <a:lnTo>
                  <a:pt x="446341" y="114825"/>
                </a:lnTo>
                <a:lnTo>
                  <a:pt x="435217" y="121976"/>
                </a:lnTo>
                <a:lnTo>
                  <a:pt x="423694" y="129128"/>
                </a:lnTo>
                <a:lnTo>
                  <a:pt x="412967" y="136677"/>
                </a:lnTo>
                <a:lnTo>
                  <a:pt x="401842" y="145021"/>
                </a:lnTo>
                <a:lnTo>
                  <a:pt x="391512" y="154556"/>
                </a:lnTo>
                <a:lnTo>
                  <a:pt x="381579" y="164092"/>
                </a:lnTo>
                <a:lnTo>
                  <a:pt x="381182" y="164092"/>
                </a:lnTo>
                <a:lnTo>
                  <a:pt x="371249" y="174820"/>
                </a:lnTo>
                <a:lnTo>
                  <a:pt x="362111" y="185150"/>
                </a:lnTo>
                <a:lnTo>
                  <a:pt x="353767" y="195481"/>
                </a:lnTo>
                <a:lnTo>
                  <a:pt x="345821" y="207003"/>
                </a:lnTo>
                <a:lnTo>
                  <a:pt x="338669" y="218128"/>
                </a:lnTo>
                <a:lnTo>
                  <a:pt x="331915" y="229253"/>
                </a:lnTo>
                <a:lnTo>
                  <a:pt x="325955" y="241172"/>
                </a:lnTo>
                <a:lnTo>
                  <a:pt x="320790" y="253092"/>
                </a:lnTo>
                <a:lnTo>
                  <a:pt x="315625" y="265806"/>
                </a:lnTo>
                <a:lnTo>
                  <a:pt x="311652" y="278123"/>
                </a:lnTo>
                <a:lnTo>
                  <a:pt x="308473" y="291234"/>
                </a:lnTo>
                <a:lnTo>
                  <a:pt x="305692" y="303948"/>
                </a:lnTo>
                <a:lnTo>
                  <a:pt x="303308" y="317457"/>
                </a:lnTo>
                <a:lnTo>
                  <a:pt x="301719" y="330966"/>
                </a:lnTo>
                <a:lnTo>
                  <a:pt x="300924" y="345269"/>
                </a:lnTo>
                <a:lnTo>
                  <a:pt x="300527" y="359175"/>
                </a:lnTo>
                <a:lnTo>
                  <a:pt x="300924" y="373479"/>
                </a:lnTo>
                <a:lnTo>
                  <a:pt x="301719" y="386988"/>
                </a:lnTo>
                <a:lnTo>
                  <a:pt x="303308" y="400894"/>
                </a:lnTo>
                <a:lnTo>
                  <a:pt x="305692" y="414005"/>
                </a:lnTo>
                <a:lnTo>
                  <a:pt x="308473" y="427514"/>
                </a:lnTo>
                <a:lnTo>
                  <a:pt x="311652" y="440228"/>
                </a:lnTo>
                <a:lnTo>
                  <a:pt x="315625" y="452545"/>
                </a:lnTo>
                <a:lnTo>
                  <a:pt x="320790" y="464862"/>
                </a:lnTo>
                <a:lnTo>
                  <a:pt x="325955" y="476782"/>
                </a:lnTo>
                <a:lnTo>
                  <a:pt x="331915" y="489098"/>
                </a:lnTo>
                <a:lnTo>
                  <a:pt x="338669" y="500223"/>
                </a:lnTo>
                <a:lnTo>
                  <a:pt x="345821" y="511745"/>
                </a:lnTo>
                <a:lnTo>
                  <a:pt x="353767" y="522870"/>
                </a:lnTo>
                <a:lnTo>
                  <a:pt x="362111" y="533201"/>
                </a:lnTo>
                <a:lnTo>
                  <a:pt x="371249" y="543928"/>
                </a:lnTo>
                <a:lnTo>
                  <a:pt x="381182" y="554258"/>
                </a:lnTo>
                <a:lnTo>
                  <a:pt x="387539" y="560218"/>
                </a:lnTo>
                <a:lnTo>
                  <a:pt x="393896" y="566575"/>
                </a:lnTo>
                <a:lnTo>
                  <a:pt x="400650" y="572138"/>
                </a:lnTo>
                <a:lnTo>
                  <a:pt x="407405" y="577700"/>
                </a:lnTo>
                <a:lnTo>
                  <a:pt x="414159" y="582468"/>
                </a:lnTo>
                <a:lnTo>
                  <a:pt x="420913" y="587633"/>
                </a:lnTo>
                <a:lnTo>
                  <a:pt x="428065" y="592401"/>
                </a:lnTo>
                <a:lnTo>
                  <a:pt x="435614" y="597169"/>
                </a:lnTo>
                <a:lnTo>
                  <a:pt x="442368" y="601142"/>
                </a:lnTo>
                <a:lnTo>
                  <a:pt x="449917" y="605115"/>
                </a:lnTo>
                <a:lnTo>
                  <a:pt x="457069" y="608691"/>
                </a:lnTo>
                <a:lnTo>
                  <a:pt x="465015" y="612267"/>
                </a:lnTo>
                <a:lnTo>
                  <a:pt x="472564" y="615445"/>
                </a:lnTo>
                <a:lnTo>
                  <a:pt x="480113" y="618227"/>
                </a:lnTo>
                <a:lnTo>
                  <a:pt x="488457" y="621008"/>
                </a:lnTo>
                <a:lnTo>
                  <a:pt x="496403" y="623789"/>
                </a:lnTo>
                <a:lnTo>
                  <a:pt x="498787" y="634914"/>
                </a:lnTo>
                <a:lnTo>
                  <a:pt x="501171" y="645642"/>
                </a:lnTo>
                <a:lnTo>
                  <a:pt x="505541" y="667891"/>
                </a:lnTo>
                <a:lnTo>
                  <a:pt x="508720" y="690141"/>
                </a:lnTo>
                <a:lnTo>
                  <a:pt x="511501" y="712788"/>
                </a:lnTo>
                <a:lnTo>
                  <a:pt x="498390" y="710404"/>
                </a:lnTo>
                <a:lnTo>
                  <a:pt x="484881" y="707226"/>
                </a:lnTo>
                <a:lnTo>
                  <a:pt x="472167" y="703253"/>
                </a:lnTo>
                <a:lnTo>
                  <a:pt x="459453" y="699279"/>
                </a:lnTo>
                <a:lnTo>
                  <a:pt x="446739" y="694909"/>
                </a:lnTo>
                <a:lnTo>
                  <a:pt x="434819" y="690141"/>
                </a:lnTo>
                <a:lnTo>
                  <a:pt x="422503" y="684579"/>
                </a:lnTo>
                <a:lnTo>
                  <a:pt x="410583" y="678619"/>
                </a:lnTo>
                <a:lnTo>
                  <a:pt x="398664" y="671864"/>
                </a:lnTo>
                <a:lnTo>
                  <a:pt x="387142" y="665110"/>
                </a:lnTo>
                <a:lnTo>
                  <a:pt x="376017" y="657561"/>
                </a:lnTo>
                <a:lnTo>
                  <a:pt x="364892" y="649615"/>
                </a:lnTo>
                <a:lnTo>
                  <a:pt x="354164" y="641271"/>
                </a:lnTo>
                <a:lnTo>
                  <a:pt x="343040" y="632133"/>
                </a:lnTo>
                <a:lnTo>
                  <a:pt x="332709" y="622994"/>
                </a:lnTo>
                <a:lnTo>
                  <a:pt x="322379" y="612664"/>
                </a:lnTo>
                <a:lnTo>
                  <a:pt x="309665" y="599553"/>
                </a:lnTo>
                <a:lnTo>
                  <a:pt x="297746" y="585647"/>
                </a:lnTo>
                <a:lnTo>
                  <a:pt x="286621" y="572138"/>
                </a:lnTo>
                <a:lnTo>
                  <a:pt x="276291" y="557437"/>
                </a:lnTo>
                <a:lnTo>
                  <a:pt x="267153" y="543134"/>
                </a:lnTo>
                <a:lnTo>
                  <a:pt x="258412" y="527638"/>
                </a:lnTo>
                <a:lnTo>
                  <a:pt x="250465" y="512540"/>
                </a:lnTo>
                <a:lnTo>
                  <a:pt x="243711" y="496647"/>
                </a:lnTo>
                <a:lnTo>
                  <a:pt x="237751" y="480755"/>
                </a:lnTo>
                <a:lnTo>
                  <a:pt x="231792" y="464465"/>
                </a:lnTo>
                <a:lnTo>
                  <a:pt x="227421" y="447777"/>
                </a:lnTo>
                <a:lnTo>
                  <a:pt x="223845" y="430693"/>
                </a:lnTo>
                <a:lnTo>
                  <a:pt x="221064" y="413211"/>
                </a:lnTo>
                <a:lnTo>
                  <a:pt x="219078" y="395331"/>
                </a:lnTo>
                <a:lnTo>
                  <a:pt x="217886" y="377452"/>
                </a:lnTo>
                <a:lnTo>
                  <a:pt x="217488" y="359175"/>
                </a:lnTo>
                <a:lnTo>
                  <a:pt x="217886" y="340502"/>
                </a:lnTo>
                <a:lnTo>
                  <a:pt x="219078" y="322622"/>
                </a:lnTo>
                <a:lnTo>
                  <a:pt x="221064" y="304743"/>
                </a:lnTo>
                <a:lnTo>
                  <a:pt x="223845" y="287658"/>
                </a:lnTo>
                <a:lnTo>
                  <a:pt x="227421" y="270574"/>
                </a:lnTo>
                <a:lnTo>
                  <a:pt x="231792" y="253886"/>
                </a:lnTo>
                <a:lnTo>
                  <a:pt x="237751" y="237596"/>
                </a:lnTo>
                <a:lnTo>
                  <a:pt x="243711" y="221306"/>
                </a:lnTo>
                <a:lnTo>
                  <a:pt x="250465" y="205811"/>
                </a:lnTo>
                <a:lnTo>
                  <a:pt x="258412" y="190315"/>
                </a:lnTo>
                <a:lnTo>
                  <a:pt x="267153" y="175615"/>
                </a:lnTo>
                <a:lnTo>
                  <a:pt x="276291" y="160516"/>
                </a:lnTo>
                <a:lnTo>
                  <a:pt x="286621" y="146610"/>
                </a:lnTo>
                <a:lnTo>
                  <a:pt x="297746" y="132307"/>
                </a:lnTo>
                <a:lnTo>
                  <a:pt x="309665" y="118798"/>
                </a:lnTo>
                <a:lnTo>
                  <a:pt x="322379" y="105289"/>
                </a:lnTo>
                <a:lnTo>
                  <a:pt x="335491" y="92575"/>
                </a:lnTo>
                <a:lnTo>
                  <a:pt x="349397" y="80655"/>
                </a:lnTo>
                <a:lnTo>
                  <a:pt x="363303" y="69530"/>
                </a:lnTo>
                <a:lnTo>
                  <a:pt x="378003" y="59200"/>
                </a:lnTo>
                <a:lnTo>
                  <a:pt x="392307" y="50062"/>
                </a:lnTo>
                <a:lnTo>
                  <a:pt x="407405" y="41321"/>
                </a:lnTo>
                <a:lnTo>
                  <a:pt x="422900" y="33374"/>
                </a:lnTo>
                <a:lnTo>
                  <a:pt x="438395" y="26620"/>
                </a:lnTo>
                <a:lnTo>
                  <a:pt x="454288" y="20263"/>
                </a:lnTo>
                <a:lnTo>
                  <a:pt x="470975" y="15098"/>
                </a:lnTo>
                <a:lnTo>
                  <a:pt x="487662" y="10727"/>
                </a:lnTo>
                <a:lnTo>
                  <a:pt x="504747" y="7151"/>
                </a:lnTo>
                <a:lnTo>
                  <a:pt x="522228" y="3973"/>
                </a:lnTo>
                <a:lnTo>
                  <a:pt x="539710" y="1589"/>
                </a:lnTo>
                <a:lnTo>
                  <a:pt x="557589" y="397"/>
                </a:lnTo>
                <a:lnTo>
                  <a:pt x="576263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/>
          </a:p>
        </p:txBody>
      </p:sp>
      <p:sp>
        <p:nvSpPr>
          <p:cNvPr id="3" name=" 2050"/>
          <p:cNvSpPr/>
          <p:nvPr/>
        </p:nvSpPr>
        <p:spPr bwMode="auto">
          <a:xfrm rot="21300000">
            <a:off x="8699500" y="4187825"/>
            <a:ext cx="366395" cy="476885"/>
          </a:xfrm>
          <a:custGeom>
            <a:avLst/>
            <a:gdLst/>
            <a:ahLst/>
            <a:cxnLst/>
            <a:rect l="0" t="0" r="r" b="b"/>
            <a:pathLst>
              <a:path w="1646238" h="2433638">
                <a:moveTo>
                  <a:pt x="577732" y="161925"/>
                </a:moveTo>
                <a:lnTo>
                  <a:pt x="586070" y="162719"/>
                </a:lnTo>
                <a:lnTo>
                  <a:pt x="593614" y="163910"/>
                </a:lnTo>
                <a:lnTo>
                  <a:pt x="597585" y="164703"/>
                </a:lnTo>
                <a:lnTo>
                  <a:pt x="601953" y="165894"/>
                </a:lnTo>
                <a:lnTo>
                  <a:pt x="605526" y="167482"/>
                </a:lnTo>
                <a:lnTo>
                  <a:pt x="609100" y="169069"/>
                </a:lnTo>
                <a:lnTo>
                  <a:pt x="612674" y="171053"/>
                </a:lnTo>
                <a:lnTo>
                  <a:pt x="616247" y="173435"/>
                </a:lnTo>
                <a:lnTo>
                  <a:pt x="619821" y="176610"/>
                </a:lnTo>
                <a:lnTo>
                  <a:pt x="623394" y="179388"/>
                </a:lnTo>
                <a:lnTo>
                  <a:pt x="626968" y="182563"/>
                </a:lnTo>
                <a:lnTo>
                  <a:pt x="630145" y="186135"/>
                </a:lnTo>
                <a:lnTo>
                  <a:pt x="633321" y="190103"/>
                </a:lnTo>
                <a:lnTo>
                  <a:pt x="636498" y="194469"/>
                </a:lnTo>
                <a:lnTo>
                  <a:pt x="639674" y="199232"/>
                </a:lnTo>
                <a:lnTo>
                  <a:pt x="642454" y="204788"/>
                </a:lnTo>
                <a:lnTo>
                  <a:pt x="645233" y="210344"/>
                </a:lnTo>
                <a:lnTo>
                  <a:pt x="648013" y="216297"/>
                </a:lnTo>
                <a:lnTo>
                  <a:pt x="650792" y="222647"/>
                </a:lnTo>
                <a:lnTo>
                  <a:pt x="653969" y="229394"/>
                </a:lnTo>
                <a:lnTo>
                  <a:pt x="656351" y="237332"/>
                </a:lnTo>
                <a:lnTo>
                  <a:pt x="658733" y="245269"/>
                </a:lnTo>
                <a:lnTo>
                  <a:pt x="838208" y="927100"/>
                </a:lnTo>
                <a:lnTo>
                  <a:pt x="840193" y="928291"/>
                </a:lnTo>
                <a:lnTo>
                  <a:pt x="841781" y="933450"/>
                </a:lnTo>
                <a:lnTo>
                  <a:pt x="899356" y="921941"/>
                </a:lnTo>
                <a:lnTo>
                  <a:pt x="911665" y="922338"/>
                </a:lnTo>
                <a:lnTo>
                  <a:pt x="923180" y="923529"/>
                </a:lnTo>
                <a:lnTo>
                  <a:pt x="935489" y="924719"/>
                </a:lnTo>
                <a:lnTo>
                  <a:pt x="946607" y="926704"/>
                </a:lnTo>
                <a:lnTo>
                  <a:pt x="957725" y="929482"/>
                </a:lnTo>
                <a:lnTo>
                  <a:pt x="969240" y="932657"/>
                </a:lnTo>
                <a:lnTo>
                  <a:pt x="979960" y="936229"/>
                </a:lnTo>
                <a:lnTo>
                  <a:pt x="991078" y="939800"/>
                </a:lnTo>
                <a:lnTo>
                  <a:pt x="1001402" y="944166"/>
                </a:lnTo>
                <a:lnTo>
                  <a:pt x="1011726" y="948929"/>
                </a:lnTo>
                <a:lnTo>
                  <a:pt x="1022049" y="954485"/>
                </a:lnTo>
                <a:lnTo>
                  <a:pt x="1031976" y="960438"/>
                </a:lnTo>
                <a:lnTo>
                  <a:pt x="1041506" y="966788"/>
                </a:lnTo>
                <a:lnTo>
                  <a:pt x="1051432" y="973535"/>
                </a:lnTo>
                <a:lnTo>
                  <a:pt x="1060565" y="980679"/>
                </a:lnTo>
                <a:lnTo>
                  <a:pt x="1069697" y="988616"/>
                </a:lnTo>
                <a:lnTo>
                  <a:pt x="1076050" y="994172"/>
                </a:lnTo>
                <a:lnTo>
                  <a:pt x="1081212" y="999729"/>
                </a:lnTo>
                <a:lnTo>
                  <a:pt x="1086374" y="1005682"/>
                </a:lnTo>
                <a:lnTo>
                  <a:pt x="1090345" y="1012032"/>
                </a:lnTo>
                <a:lnTo>
                  <a:pt x="1126478" y="1071960"/>
                </a:lnTo>
                <a:lnTo>
                  <a:pt x="1183258" y="1074341"/>
                </a:lnTo>
                <a:lnTo>
                  <a:pt x="1184847" y="1075532"/>
                </a:lnTo>
                <a:lnTo>
                  <a:pt x="1199538" y="1077913"/>
                </a:lnTo>
                <a:lnTo>
                  <a:pt x="1214230" y="1081088"/>
                </a:lnTo>
                <a:lnTo>
                  <a:pt x="1228524" y="1085057"/>
                </a:lnTo>
                <a:lnTo>
                  <a:pt x="1242818" y="1089422"/>
                </a:lnTo>
                <a:lnTo>
                  <a:pt x="1256716" y="1094582"/>
                </a:lnTo>
                <a:lnTo>
                  <a:pt x="1271010" y="1100932"/>
                </a:lnTo>
                <a:lnTo>
                  <a:pt x="1284510" y="1106885"/>
                </a:lnTo>
                <a:lnTo>
                  <a:pt x="1298011" y="1114029"/>
                </a:lnTo>
                <a:lnTo>
                  <a:pt x="1310717" y="1121172"/>
                </a:lnTo>
                <a:lnTo>
                  <a:pt x="1323820" y="1129507"/>
                </a:lnTo>
                <a:lnTo>
                  <a:pt x="1336129" y="1137444"/>
                </a:lnTo>
                <a:lnTo>
                  <a:pt x="1348041" y="1146175"/>
                </a:lnTo>
                <a:lnTo>
                  <a:pt x="1359953" y="1155700"/>
                </a:lnTo>
                <a:lnTo>
                  <a:pt x="1371071" y="1165225"/>
                </a:lnTo>
                <a:lnTo>
                  <a:pt x="1381792" y="1175147"/>
                </a:lnTo>
                <a:lnTo>
                  <a:pt x="1392115" y="1185863"/>
                </a:lnTo>
                <a:lnTo>
                  <a:pt x="1408792" y="1204119"/>
                </a:lnTo>
                <a:lnTo>
                  <a:pt x="1424278" y="1223566"/>
                </a:lnTo>
                <a:lnTo>
                  <a:pt x="1439763" y="1243410"/>
                </a:lnTo>
                <a:lnTo>
                  <a:pt x="1454058" y="1263254"/>
                </a:lnTo>
                <a:lnTo>
                  <a:pt x="1467955" y="1283891"/>
                </a:lnTo>
                <a:lnTo>
                  <a:pt x="1480264" y="1305322"/>
                </a:lnTo>
                <a:lnTo>
                  <a:pt x="1492970" y="1327150"/>
                </a:lnTo>
                <a:lnTo>
                  <a:pt x="1504088" y="1348582"/>
                </a:lnTo>
                <a:lnTo>
                  <a:pt x="1505279" y="1351360"/>
                </a:lnTo>
                <a:lnTo>
                  <a:pt x="1506471" y="1352154"/>
                </a:lnTo>
                <a:lnTo>
                  <a:pt x="1508059" y="1352550"/>
                </a:lnTo>
                <a:lnTo>
                  <a:pt x="1518780" y="1353344"/>
                </a:lnTo>
                <a:lnTo>
                  <a:pt x="1528309" y="1355329"/>
                </a:lnTo>
                <a:lnTo>
                  <a:pt x="1537839" y="1357710"/>
                </a:lnTo>
                <a:lnTo>
                  <a:pt x="1546971" y="1360885"/>
                </a:lnTo>
                <a:lnTo>
                  <a:pt x="1555707" y="1364457"/>
                </a:lnTo>
                <a:lnTo>
                  <a:pt x="1563648" y="1368822"/>
                </a:lnTo>
                <a:lnTo>
                  <a:pt x="1571590" y="1373982"/>
                </a:lnTo>
                <a:lnTo>
                  <a:pt x="1578737" y="1379935"/>
                </a:lnTo>
                <a:lnTo>
                  <a:pt x="1585487" y="1385888"/>
                </a:lnTo>
                <a:lnTo>
                  <a:pt x="1591840" y="1392238"/>
                </a:lnTo>
                <a:lnTo>
                  <a:pt x="1597796" y="1398985"/>
                </a:lnTo>
                <a:lnTo>
                  <a:pt x="1603752" y="1406525"/>
                </a:lnTo>
                <a:lnTo>
                  <a:pt x="1608914" y="1413669"/>
                </a:lnTo>
                <a:lnTo>
                  <a:pt x="1613678" y="1421607"/>
                </a:lnTo>
                <a:lnTo>
                  <a:pt x="1618046" y="1429544"/>
                </a:lnTo>
                <a:lnTo>
                  <a:pt x="1622017" y="1437879"/>
                </a:lnTo>
                <a:lnTo>
                  <a:pt x="1625988" y="1446213"/>
                </a:lnTo>
                <a:lnTo>
                  <a:pt x="1629561" y="1454547"/>
                </a:lnTo>
                <a:lnTo>
                  <a:pt x="1632738" y="1463279"/>
                </a:lnTo>
                <a:lnTo>
                  <a:pt x="1635517" y="1471613"/>
                </a:lnTo>
                <a:lnTo>
                  <a:pt x="1637900" y="1479947"/>
                </a:lnTo>
                <a:lnTo>
                  <a:pt x="1639885" y="1488282"/>
                </a:lnTo>
                <a:lnTo>
                  <a:pt x="1641473" y="1497013"/>
                </a:lnTo>
                <a:lnTo>
                  <a:pt x="1643062" y="1504950"/>
                </a:lnTo>
                <a:lnTo>
                  <a:pt x="1644253" y="1512491"/>
                </a:lnTo>
                <a:lnTo>
                  <a:pt x="1645047" y="1520429"/>
                </a:lnTo>
                <a:lnTo>
                  <a:pt x="1645841" y="1527969"/>
                </a:lnTo>
                <a:lnTo>
                  <a:pt x="1646238" y="1534716"/>
                </a:lnTo>
                <a:lnTo>
                  <a:pt x="1646238" y="1541463"/>
                </a:lnTo>
                <a:lnTo>
                  <a:pt x="1646238" y="1548210"/>
                </a:lnTo>
                <a:lnTo>
                  <a:pt x="1645841" y="1553766"/>
                </a:lnTo>
                <a:lnTo>
                  <a:pt x="1645444" y="1558925"/>
                </a:lnTo>
                <a:lnTo>
                  <a:pt x="1643458" y="1570832"/>
                </a:lnTo>
                <a:lnTo>
                  <a:pt x="1642267" y="1583532"/>
                </a:lnTo>
                <a:lnTo>
                  <a:pt x="1641473" y="1595835"/>
                </a:lnTo>
                <a:lnTo>
                  <a:pt x="1640679" y="1608535"/>
                </a:lnTo>
                <a:lnTo>
                  <a:pt x="1634723" y="1749029"/>
                </a:lnTo>
                <a:lnTo>
                  <a:pt x="1628370" y="1889126"/>
                </a:lnTo>
                <a:lnTo>
                  <a:pt x="1627973" y="1902222"/>
                </a:lnTo>
                <a:lnTo>
                  <a:pt x="1626385" y="1915716"/>
                </a:lnTo>
                <a:lnTo>
                  <a:pt x="1625194" y="1928416"/>
                </a:lnTo>
                <a:lnTo>
                  <a:pt x="1623208" y="1941910"/>
                </a:lnTo>
                <a:lnTo>
                  <a:pt x="1621223" y="1954610"/>
                </a:lnTo>
                <a:lnTo>
                  <a:pt x="1618840" y="1968104"/>
                </a:lnTo>
                <a:lnTo>
                  <a:pt x="1616061" y="1980804"/>
                </a:lnTo>
                <a:lnTo>
                  <a:pt x="1612884" y="1993504"/>
                </a:lnTo>
                <a:lnTo>
                  <a:pt x="1604546" y="2026444"/>
                </a:lnTo>
                <a:lnTo>
                  <a:pt x="1595414" y="2058988"/>
                </a:lnTo>
                <a:lnTo>
                  <a:pt x="1586281" y="2091532"/>
                </a:lnTo>
                <a:lnTo>
                  <a:pt x="1577148" y="2123679"/>
                </a:lnTo>
                <a:lnTo>
                  <a:pt x="1579134" y="2125663"/>
                </a:lnTo>
                <a:lnTo>
                  <a:pt x="1617252" y="2294732"/>
                </a:lnTo>
                <a:lnTo>
                  <a:pt x="1571590" y="2303463"/>
                </a:lnTo>
                <a:lnTo>
                  <a:pt x="1487411" y="2318147"/>
                </a:lnTo>
                <a:lnTo>
                  <a:pt x="1251951" y="2359026"/>
                </a:lnTo>
                <a:lnTo>
                  <a:pt x="1000608" y="2402285"/>
                </a:lnTo>
                <a:lnTo>
                  <a:pt x="897370" y="2420541"/>
                </a:lnTo>
                <a:lnTo>
                  <a:pt x="824310" y="2433638"/>
                </a:lnTo>
                <a:lnTo>
                  <a:pt x="785398" y="2236391"/>
                </a:lnTo>
                <a:lnTo>
                  <a:pt x="781030" y="2228851"/>
                </a:lnTo>
                <a:lnTo>
                  <a:pt x="776662" y="2221707"/>
                </a:lnTo>
                <a:lnTo>
                  <a:pt x="771897" y="2214563"/>
                </a:lnTo>
                <a:lnTo>
                  <a:pt x="767133" y="2207816"/>
                </a:lnTo>
                <a:lnTo>
                  <a:pt x="761574" y="2201069"/>
                </a:lnTo>
                <a:lnTo>
                  <a:pt x="756015" y="2194719"/>
                </a:lnTo>
                <a:lnTo>
                  <a:pt x="750456" y="2188369"/>
                </a:lnTo>
                <a:lnTo>
                  <a:pt x="744897" y="2182416"/>
                </a:lnTo>
                <a:lnTo>
                  <a:pt x="738544" y="2176463"/>
                </a:lnTo>
                <a:lnTo>
                  <a:pt x="732191" y="2170907"/>
                </a:lnTo>
                <a:lnTo>
                  <a:pt x="725441" y="2165351"/>
                </a:lnTo>
                <a:lnTo>
                  <a:pt x="719088" y="2159794"/>
                </a:lnTo>
                <a:lnTo>
                  <a:pt x="711940" y="2155032"/>
                </a:lnTo>
                <a:lnTo>
                  <a:pt x="704396" y="2149873"/>
                </a:lnTo>
                <a:lnTo>
                  <a:pt x="697249" y="2145507"/>
                </a:lnTo>
                <a:lnTo>
                  <a:pt x="689705" y="2141141"/>
                </a:lnTo>
                <a:lnTo>
                  <a:pt x="678984" y="2135585"/>
                </a:lnTo>
                <a:lnTo>
                  <a:pt x="668660" y="2130029"/>
                </a:lnTo>
                <a:lnTo>
                  <a:pt x="648807" y="2118519"/>
                </a:lnTo>
                <a:lnTo>
                  <a:pt x="630145" y="2106216"/>
                </a:lnTo>
                <a:lnTo>
                  <a:pt x="611482" y="2093119"/>
                </a:lnTo>
                <a:lnTo>
                  <a:pt x="593217" y="2080022"/>
                </a:lnTo>
                <a:lnTo>
                  <a:pt x="576144" y="2065735"/>
                </a:lnTo>
                <a:lnTo>
                  <a:pt x="559070" y="2051447"/>
                </a:lnTo>
                <a:lnTo>
                  <a:pt x="543187" y="2035969"/>
                </a:lnTo>
                <a:lnTo>
                  <a:pt x="526907" y="2020491"/>
                </a:lnTo>
                <a:lnTo>
                  <a:pt x="511422" y="2004616"/>
                </a:lnTo>
                <a:lnTo>
                  <a:pt x="496333" y="1988344"/>
                </a:lnTo>
                <a:lnTo>
                  <a:pt x="481245" y="1971676"/>
                </a:lnTo>
                <a:lnTo>
                  <a:pt x="466951" y="1954610"/>
                </a:lnTo>
                <a:lnTo>
                  <a:pt x="452259" y="1937147"/>
                </a:lnTo>
                <a:lnTo>
                  <a:pt x="424067" y="1902222"/>
                </a:lnTo>
                <a:lnTo>
                  <a:pt x="418111" y="1894285"/>
                </a:lnTo>
                <a:lnTo>
                  <a:pt x="412552" y="1886744"/>
                </a:lnTo>
                <a:lnTo>
                  <a:pt x="401435" y="1870472"/>
                </a:lnTo>
                <a:lnTo>
                  <a:pt x="391508" y="1853804"/>
                </a:lnTo>
                <a:lnTo>
                  <a:pt x="381978" y="1837532"/>
                </a:lnTo>
                <a:lnTo>
                  <a:pt x="372846" y="1820069"/>
                </a:lnTo>
                <a:lnTo>
                  <a:pt x="364110" y="1803401"/>
                </a:lnTo>
                <a:lnTo>
                  <a:pt x="356169" y="1785541"/>
                </a:lnTo>
                <a:lnTo>
                  <a:pt x="348228" y="1768079"/>
                </a:lnTo>
                <a:lnTo>
                  <a:pt x="332345" y="1733551"/>
                </a:lnTo>
                <a:lnTo>
                  <a:pt x="324404" y="1716485"/>
                </a:lnTo>
                <a:lnTo>
                  <a:pt x="316065" y="1699022"/>
                </a:lnTo>
                <a:lnTo>
                  <a:pt x="307727" y="1682354"/>
                </a:lnTo>
                <a:lnTo>
                  <a:pt x="298991" y="1666082"/>
                </a:lnTo>
                <a:lnTo>
                  <a:pt x="289462" y="1649413"/>
                </a:lnTo>
                <a:lnTo>
                  <a:pt x="279535" y="1633935"/>
                </a:lnTo>
                <a:lnTo>
                  <a:pt x="275962" y="1624410"/>
                </a:lnTo>
                <a:lnTo>
                  <a:pt x="271594" y="1614885"/>
                </a:lnTo>
                <a:lnTo>
                  <a:pt x="266829" y="1605360"/>
                </a:lnTo>
                <a:lnTo>
                  <a:pt x="261667" y="1595835"/>
                </a:lnTo>
                <a:lnTo>
                  <a:pt x="256505" y="1586310"/>
                </a:lnTo>
                <a:lnTo>
                  <a:pt x="250946" y="1577182"/>
                </a:lnTo>
                <a:lnTo>
                  <a:pt x="239431" y="1558132"/>
                </a:lnTo>
                <a:lnTo>
                  <a:pt x="227122" y="1539479"/>
                </a:lnTo>
                <a:lnTo>
                  <a:pt x="214813" y="1521619"/>
                </a:lnTo>
                <a:lnTo>
                  <a:pt x="190592" y="1486694"/>
                </a:lnTo>
                <a:lnTo>
                  <a:pt x="185827" y="1479154"/>
                </a:lnTo>
                <a:lnTo>
                  <a:pt x="181063" y="1470422"/>
                </a:lnTo>
                <a:lnTo>
                  <a:pt x="170342" y="1450579"/>
                </a:lnTo>
                <a:lnTo>
                  <a:pt x="164783" y="1441054"/>
                </a:lnTo>
                <a:lnTo>
                  <a:pt x="159224" y="1431132"/>
                </a:lnTo>
                <a:lnTo>
                  <a:pt x="156444" y="1427163"/>
                </a:lnTo>
                <a:lnTo>
                  <a:pt x="153268" y="1423194"/>
                </a:lnTo>
                <a:lnTo>
                  <a:pt x="149694" y="1419622"/>
                </a:lnTo>
                <a:lnTo>
                  <a:pt x="146518" y="1416447"/>
                </a:lnTo>
                <a:lnTo>
                  <a:pt x="143738" y="1413272"/>
                </a:lnTo>
                <a:lnTo>
                  <a:pt x="140959" y="1409304"/>
                </a:lnTo>
                <a:lnTo>
                  <a:pt x="138576" y="1404541"/>
                </a:lnTo>
                <a:lnTo>
                  <a:pt x="136591" y="1398985"/>
                </a:lnTo>
                <a:lnTo>
                  <a:pt x="134209" y="1393429"/>
                </a:lnTo>
                <a:lnTo>
                  <a:pt x="132620" y="1387475"/>
                </a:lnTo>
                <a:lnTo>
                  <a:pt x="129047" y="1373982"/>
                </a:lnTo>
                <a:lnTo>
                  <a:pt x="125870" y="1360488"/>
                </a:lnTo>
                <a:lnTo>
                  <a:pt x="122694" y="1346994"/>
                </a:lnTo>
                <a:lnTo>
                  <a:pt x="120311" y="1335485"/>
                </a:lnTo>
                <a:lnTo>
                  <a:pt x="117532" y="1325563"/>
                </a:lnTo>
                <a:lnTo>
                  <a:pt x="109194" y="1300560"/>
                </a:lnTo>
                <a:lnTo>
                  <a:pt x="100458" y="1276350"/>
                </a:lnTo>
                <a:lnTo>
                  <a:pt x="95296" y="1264047"/>
                </a:lnTo>
                <a:lnTo>
                  <a:pt x="90531" y="1252538"/>
                </a:lnTo>
                <a:lnTo>
                  <a:pt x="85767" y="1241425"/>
                </a:lnTo>
                <a:lnTo>
                  <a:pt x="80208" y="1229916"/>
                </a:lnTo>
                <a:lnTo>
                  <a:pt x="77031" y="1223566"/>
                </a:lnTo>
                <a:lnTo>
                  <a:pt x="73458" y="1217216"/>
                </a:lnTo>
                <a:lnTo>
                  <a:pt x="65119" y="1203722"/>
                </a:lnTo>
                <a:lnTo>
                  <a:pt x="55987" y="1190625"/>
                </a:lnTo>
                <a:lnTo>
                  <a:pt x="46457" y="1177132"/>
                </a:lnTo>
                <a:lnTo>
                  <a:pt x="26207" y="1150938"/>
                </a:lnTo>
                <a:lnTo>
                  <a:pt x="6353" y="1125538"/>
                </a:lnTo>
                <a:lnTo>
                  <a:pt x="3574" y="1121172"/>
                </a:lnTo>
                <a:lnTo>
                  <a:pt x="1589" y="1116410"/>
                </a:lnTo>
                <a:lnTo>
                  <a:pt x="397" y="1111250"/>
                </a:lnTo>
                <a:lnTo>
                  <a:pt x="0" y="1106091"/>
                </a:lnTo>
                <a:lnTo>
                  <a:pt x="0" y="1100535"/>
                </a:lnTo>
                <a:lnTo>
                  <a:pt x="794" y="1094582"/>
                </a:lnTo>
                <a:lnTo>
                  <a:pt x="1986" y="1088629"/>
                </a:lnTo>
                <a:lnTo>
                  <a:pt x="3574" y="1083072"/>
                </a:lnTo>
                <a:lnTo>
                  <a:pt x="5559" y="1077516"/>
                </a:lnTo>
                <a:lnTo>
                  <a:pt x="8339" y="1071960"/>
                </a:lnTo>
                <a:lnTo>
                  <a:pt x="11118" y="1066404"/>
                </a:lnTo>
                <a:lnTo>
                  <a:pt x="14295" y="1061641"/>
                </a:lnTo>
                <a:lnTo>
                  <a:pt x="17868" y="1056879"/>
                </a:lnTo>
                <a:lnTo>
                  <a:pt x="21045" y="1052910"/>
                </a:lnTo>
                <a:lnTo>
                  <a:pt x="24618" y="1048941"/>
                </a:lnTo>
                <a:lnTo>
                  <a:pt x="28192" y="1045766"/>
                </a:lnTo>
                <a:lnTo>
                  <a:pt x="33751" y="1041400"/>
                </a:lnTo>
                <a:lnTo>
                  <a:pt x="39310" y="1037432"/>
                </a:lnTo>
                <a:lnTo>
                  <a:pt x="45663" y="1034257"/>
                </a:lnTo>
                <a:lnTo>
                  <a:pt x="52016" y="1031479"/>
                </a:lnTo>
                <a:lnTo>
                  <a:pt x="58369" y="1029097"/>
                </a:lnTo>
                <a:lnTo>
                  <a:pt x="64722" y="1027113"/>
                </a:lnTo>
                <a:lnTo>
                  <a:pt x="71869" y="1025922"/>
                </a:lnTo>
                <a:lnTo>
                  <a:pt x="78619" y="1024732"/>
                </a:lnTo>
                <a:lnTo>
                  <a:pt x="85767" y="1023938"/>
                </a:lnTo>
                <a:lnTo>
                  <a:pt x="92517" y="1023541"/>
                </a:lnTo>
                <a:lnTo>
                  <a:pt x="100061" y="1023938"/>
                </a:lnTo>
                <a:lnTo>
                  <a:pt x="107208" y="1024335"/>
                </a:lnTo>
                <a:lnTo>
                  <a:pt x="114355" y="1024732"/>
                </a:lnTo>
                <a:lnTo>
                  <a:pt x="121503" y="1025922"/>
                </a:lnTo>
                <a:lnTo>
                  <a:pt x="129047" y="1027510"/>
                </a:lnTo>
                <a:lnTo>
                  <a:pt x="136194" y="1029097"/>
                </a:lnTo>
                <a:lnTo>
                  <a:pt x="143341" y="1031082"/>
                </a:lnTo>
                <a:lnTo>
                  <a:pt x="150488" y="1033066"/>
                </a:lnTo>
                <a:lnTo>
                  <a:pt x="157636" y="1035844"/>
                </a:lnTo>
                <a:lnTo>
                  <a:pt x="164783" y="1038622"/>
                </a:lnTo>
                <a:lnTo>
                  <a:pt x="171533" y="1041400"/>
                </a:lnTo>
                <a:lnTo>
                  <a:pt x="177886" y="1044972"/>
                </a:lnTo>
                <a:lnTo>
                  <a:pt x="185033" y="1048544"/>
                </a:lnTo>
                <a:lnTo>
                  <a:pt x="191386" y="1052116"/>
                </a:lnTo>
                <a:lnTo>
                  <a:pt x="197739" y="1055688"/>
                </a:lnTo>
                <a:lnTo>
                  <a:pt x="203695" y="1059657"/>
                </a:lnTo>
                <a:lnTo>
                  <a:pt x="209651" y="1064022"/>
                </a:lnTo>
                <a:lnTo>
                  <a:pt x="215210" y="1067991"/>
                </a:lnTo>
                <a:lnTo>
                  <a:pt x="220769" y="1072754"/>
                </a:lnTo>
                <a:lnTo>
                  <a:pt x="225534" y="1077516"/>
                </a:lnTo>
                <a:lnTo>
                  <a:pt x="230299" y="1081882"/>
                </a:lnTo>
                <a:lnTo>
                  <a:pt x="235064" y="1086644"/>
                </a:lnTo>
                <a:lnTo>
                  <a:pt x="239828" y="1092200"/>
                </a:lnTo>
                <a:lnTo>
                  <a:pt x="244593" y="1097757"/>
                </a:lnTo>
                <a:lnTo>
                  <a:pt x="252932" y="1109663"/>
                </a:lnTo>
                <a:lnTo>
                  <a:pt x="260873" y="1121966"/>
                </a:lnTo>
                <a:lnTo>
                  <a:pt x="268814" y="1135063"/>
                </a:lnTo>
                <a:lnTo>
                  <a:pt x="283903" y="1160463"/>
                </a:lnTo>
                <a:lnTo>
                  <a:pt x="291447" y="1173163"/>
                </a:lnTo>
                <a:lnTo>
                  <a:pt x="299388" y="1185069"/>
                </a:lnTo>
                <a:lnTo>
                  <a:pt x="306139" y="1195785"/>
                </a:lnTo>
                <a:lnTo>
                  <a:pt x="312889" y="1206897"/>
                </a:lnTo>
                <a:lnTo>
                  <a:pt x="327580" y="1230710"/>
                </a:lnTo>
                <a:lnTo>
                  <a:pt x="342272" y="1255713"/>
                </a:lnTo>
                <a:lnTo>
                  <a:pt x="357757" y="1281113"/>
                </a:lnTo>
                <a:lnTo>
                  <a:pt x="365699" y="1293416"/>
                </a:lnTo>
                <a:lnTo>
                  <a:pt x="373640" y="1305719"/>
                </a:lnTo>
                <a:lnTo>
                  <a:pt x="382375" y="1317229"/>
                </a:lnTo>
                <a:lnTo>
                  <a:pt x="390714" y="1328738"/>
                </a:lnTo>
                <a:lnTo>
                  <a:pt x="399846" y="1339454"/>
                </a:lnTo>
                <a:lnTo>
                  <a:pt x="409376" y="1348979"/>
                </a:lnTo>
                <a:lnTo>
                  <a:pt x="418905" y="1358504"/>
                </a:lnTo>
                <a:lnTo>
                  <a:pt x="423670" y="1362472"/>
                </a:lnTo>
                <a:lnTo>
                  <a:pt x="428832" y="1366441"/>
                </a:lnTo>
                <a:lnTo>
                  <a:pt x="437171" y="1372791"/>
                </a:lnTo>
                <a:lnTo>
                  <a:pt x="445112" y="1378744"/>
                </a:lnTo>
                <a:lnTo>
                  <a:pt x="453450" y="1383904"/>
                </a:lnTo>
                <a:lnTo>
                  <a:pt x="462186" y="1388666"/>
                </a:lnTo>
                <a:lnTo>
                  <a:pt x="470921" y="1392635"/>
                </a:lnTo>
                <a:lnTo>
                  <a:pt x="479260" y="1396207"/>
                </a:lnTo>
                <a:lnTo>
                  <a:pt x="488789" y="1399382"/>
                </a:lnTo>
                <a:lnTo>
                  <a:pt x="497525" y="1402160"/>
                </a:lnTo>
                <a:lnTo>
                  <a:pt x="506657" y="1404144"/>
                </a:lnTo>
                <a:lnTo>
                  <a:pt x="516187" y="1405732"/>
                </a:lnTo>
                <a:lnTo>
                  <a:pt x="525716" y="1407319"/>
                </a:lnTo>
                <a:lnTo>
                  <a:pt x="535246" y="1408113"/>
                </a:lnTo>
                <a:lnTo>
                  <a:pt x="545172" y="1408113"/>
                </a:lnTo>
                <a:lnTo>
                  <a:pt x="555099" y="1407716"/>
                </a:lnTo>
                <a:lnTo>
                  <a:pt x="565423" y="1406922"/>
                </a:lnTo>
                <a:lnTo>
                  <a:pt x="575746" y="1404938"/>
                </a:lnTo>
                <a:lnTo>
                  <a:pt x="578923" y="1404541"/>
                </a:lnTo>
                <a:lnTo>
                  <a:pt x="582497" y="1402954"/>
                </a:lnTo>
                <a:lnTo>
                  <a:pt x="586467" y="1401366"/>
                </a:lnTo>
                <a:lnTo>
                  <a:pt x="590041" y="1398985"/>
                </a:lnTo>
                <a:lnTo>
                  <a:pt x="594012" y="1395810"/>
                </a:lnTo>
                <a:lnTo>
                  <a:pt x="597585" y="1392635"/>
                </a:lnTo>
                <a:lnTo>
                  <a:pt x="601556" y="1389460"/>
                </a:lnTo>
                <a:lnTo>
                  <a:pt x="604335" y="1385491"/>
                </a:lnTo>
                <a:lnTo>
                  <a:pt x="609894" y="1379141"/>
                </a:lnTo>
                <a:lnTo>
                  <a:pt x="614659" y="1372394"/>
                </a:lnTo>
                <a:lnTo>
                  <a:pt x="619424" y="1365647"/>
                </a:lnTo>
                <a:lnTo>
                  <a:pt x="623394" y="1358900"/>
                </a:lnTo>
                <a:lnTo>
                  <a:pt x="627762" y="1352154"/>
                </a:lnTo>
                <a:lnTo>
                  <a:pt x="631336" y="1344613"/>
                </a:lnTo>
                <a:lnTo>
                  <a:pt x="634512" y="1337469"/>
                </a:lnTo>
                <a:lnTo>
                  <a:pt x="637292" y="1330325"/>
                </a:lnTo>
                <a:lnTo>
                  <a:pt x="640071" y="1323182"/>
                </a:lnTo>
                <a:lnTo>
                  <a:pt x="642057" y="1315244"/>
                </a:lnTo>
                <a:lnTo>
                  <a:pt x="644042" y="1307704"/>
                </a:lnTo>
                <a:lnTo>
                  <a:pt x="645233" y="1299766"/>
                </a:lnTo>
                <a:lnTo>
                  <a:pt x="646424" y="1291829"/>
                </a:lnTo>
                <a:lnTo>
                  <a:pt x="647218" y="1283891"/>
                </a:lnTo>
                <a:lnTo>
                  <a:pt x="647616" y="1275557"/>
                </a:lnTo>
                <a:lnTo>
                  <a:pt x="648013" y="1267619"/>
                </a:lnTo>
                <a:lnTo>
                  <a:pt x="647616" y="1259682"/>
                </a:lnTo>
                <a:lnTo>
                  <a:pt x="647218" y="1252538"/>
                </a:lnTo>
                <a:lnTo>
                  <a:pt x="646424" y="1245394"/>
                </a:lnTo>
                <a:lnTo>
                  <a:pt x="645233" y="1237457"/>
                </a:lnTo>
                <a:lnTo>
                  <a:pt x="466951" y="280988"/>
                </a:lnTo>
                <a:lnTo>
                  <a:pt x="465362" y="271463"/>
                </a:lnTo>
                <a:lnTo>
                  <a:pt x="464568" y="263128"/>
                </a:lnTo>
                <a:lnTo>
                  <a:pt x="464568" y="254397"/>
                </a:lnTo>
                <a:lnTo>
                  <a:pt x="464965" y="246857"/>
                </a:lnTo>
                <a:lnTo>
                  <a:pt x="465759" y="239316"/>
                </a:lnTo>
                <a:lnTo>
                  <a:pt x="467348" y="232569"/>
                </a:lnTo>
                <a:lnTo>
                  <a:pt x="468936" y="225822"/>
                </a:lnTo>
                <a:lnTo>
                  <a:pt x="471318" y="219869"/>
                </a:lnTo>
                <a:lnTo>
                  <a:pt x="473701" y="214313"/>
                </a:lnTo>
                <a:lnTo>
                  <a:pt x="476480" y="209153"/>
                </a:lnTo>
                <a:lnTo>
                  <a:pt x="479657" y="204391"/>
                </a:lnTo>
                <a:lnTo>
                  <a:pt x="482833" y="199628"/>
                </a:lnTo>
                <a:lnTo>
                  <a:pt x="486407" y="195263"/>
                </a:lnTo>
                <a:lnTo>
                  <a:pt x="490775" y="191691"/>
                </a:lnTo>
                <a:lnTo>
                  <a:pt x="494348" y="188119"/>
                </a:lnTo>
                <a:lnTo>
                  <a:pt x="498319" y="184944"/>
                </a:lnTo>
                <a:lnTo>
                  <a:pt x="502289" y="182166"/>
                </a:lnTo>
                <a:lnTo>
                  <a:pt x="506657" y="179785"/>
                </a:lnTo>
                <a:lnTo>
                  <a:pt x="514201" y="175419"/>
                </a:lnTo>
                <a:lnTo>
                  <a:pt x="522143" y="171450"/>
                </a:lnTo>
                <a:lnTo>
                  <a:pt x="528893" y="169069"/>
                </a:lnTo>
                <a:lnTo>
                  <a:pt x="534849" y="167482"/>
                </a:lnTo>
                <a:lnTo>
                  <a:pt x="539614" y="166291"/>
                </a:lnTo>
                <a:lnTo>
                  <a:pt x="543981" y="165497"/>
                </a:lnTo>
                <a:lnTo>
                  <a:pt x="552320" y="163910"/>
                </a:lnTo>
                <a:lnTo>
                  <a:pt x="561055" y="162719"/>
                </a:lnTo>
                <a:lnTo>
                  <a:pt x="569393" y="162322"/>
                </a:lnTo>
                <a:lnTo>
                  <a:pt x="577732" y="161925"/>
                </a:lnTo>
                <a:close/>
                <a:moveTo>
                  <a:pt x="576263" y="0"/>
                </a:moveTo>
                <a:lnTo>
                  <a:pt x="594539" y="397"/>
                </a:lnTo>
                <a:lnTo>
                  <a:pt x="612419" y="1589"/>
                </a:lnTo>
                <a:lnTo>
                  <a:pt x="630298" y="3973"/>
                </a:lnTo>
                <a:lnTo>
                  <a:pt x="647780" y="7151"/>
                </a:lnTo>
                <a:lnTo>
                  <a:pt x="664864" y="10727"/>
                </a:lnTo>
                <a:lnTo>
                  <a:pt x="681551" y="15098"/>
                </a:lnTo>
                <a:lnTo>
                  <a:pt x="697841" y="20263"/>
                </a:lnTo>
                <a:lnTo>
                  <a:pt x="714131" y="26620"/>
                </a:lnTo>
                <a:lnTo>
                  <a:pt x="729626" y="33374"/>
                </a:lnTo>
                <a:lnTo>
                  <a:pt x="745122" y="41321"/>
                </a:lnTo>
                <a:lnTo>
                  <a:pt x="759822" y="50062"/>
                </a:lnTo>
                <a:lnTo>
                  <a:pt x="774920" y="59200"/>
                </a:lnTo>
                <a:lnTo>
                  <a:pt x="788826" y="69530"/>
                </a:lnTo>
                <a:lnTo>
                  <a:pt x="803130" y="80655"/>
                </a:lnTo>
                <a:lnTo>
                  <a:pt x="816638" y="92575"/>
                </a:lnTo>
                <a:lnTo>
                  <a:pt x="830147" y="105289"/>
                </a:lnTo>
                <a:lnTo>
                  <a:pt x="842464" y="118798"/>
                </a:lnTo>
                <a:lnTo>
                  <a:pt x="854780" y="132307"/>
                </a:lnTo>
                <a:lnTo>
                  <a:pt x="865508" y="146610"/>
                </a:lnTo>
                <a:lnTo>
                  <a:pt x="876235" y="160516"/>
                </a:lnTo>
                <a:lnTo>
                  <a:pt x="885374" y="175615"/>
                </a:lnTo>
                <a:lnTo>
                  <a:pt x="894115" y="190315"/>
                </a:lnTo>
                <a:lnTo>
                  <a:pt x="901664" y="205811"/>
                </a:lnTo>
                <a:lnTo>
                  <a:pt x="908815" y="221306"/>
                </a:lnTo>
                <a:lnTo>
                  <a:pt x="915172" y="237596"/>
                </a:lnTo>
                <a:lnTo>
                  <a:pt x="920337" y="253886"/>
                </a:lnTo>
                <a:lnTo>
                  <a:pt x="924708" y="270574"/>
                </a:lnTo>
                <a:lnTo>
                  <a:pt x="928284" y="287658"/>
                </a:lnTo>
                <a:lnTo>
                  <a:pt x="931462" y="304743"/>
                </a:lnTo>
                <a:lnTo>
                  <a:pt x="933449" y="322622"/>
                </a:lnTo>
                <a:lnTo>
                  <a:pt x="934641" y="340502"/>
                </a:lnTo>
                <a:lnTo>
                  <a:pt x="935038" y="359175"/>
                </a:lnTo>
                <a:lnTo>
                  <a:pt x="934641" y="377452"/>
                </a:lnTo>
                <a:lnTo>
                  <a:pt x="933449" y="395331"/>
                </a:lnTo>
                <a:lnTo>
                  <a:pt x="931462" y="413211"/>
                </a:lnTo>
                <a:lnTo>
                  <a:pt x="928284" y="430693"/>
                </a:lnTo>
                <a:lnTo>
                  <a:pt x="924708" y="447777"/>
                </a:lnTo>
                <a:lnTo>
                  <a:pt x="920337" y="464465"/>
                </a:lnTo>
                <a:lnTo>
                  <a:pt x="915172" y="480755"/>
                </a:lnTo>
                <a:lnTo>
                  <a:pt x="908815" y="496647"/>
                </a:lnTo>
                <a:lnTo>
                  <a:pt x="901664" y="512540"/>
                </a:lnTo>
                <a:lnTo>
                  <a:pt x="894115" y="527638"/>
                </a:lnTo>
                <a:lnTo>
                  <a:pt x="885374" y="543134"/>
                </a:lnTo>
                <a:lnTo>
                  <a:pt x="876235" y="557437"/>
                </a:lnTo>
                <a:lnTo>
                  <a:pt x="865508" y="572138"/>
                </a:lnTo>
                <a:lnTo>
                  <a:pt x="854780" y="585647"/>
                </a:lnTo>
                <a:lnTo>
                  <a:pt x="842464" y="599553"/>
                </a:lnTo>
                <a:lnTo>
                  <a:pt x="830147" y="612664"/>
                </a:lnTo>
                <a:lnTo>
                  <a:pt x="830147" y="613061"/>
                </a:lnTo>
                <a:lnTo>
                  <a:pt x="822201" y="620611"/>
                </a:lnTo>
                <a:lnTo>
                  <a:pt x="813857" y="628160"/>
                </a:lnTo>
                <a:lnTo>
                  <a:pt x="805911" y="634914"/>
                </a:lnTo>
                <a:lnTo>
                  <a:pt x="797964" y="641668"/>
                </a:lnTo>
                <a:lnTo>
                  <a:pt x="791607" y="619419"/>
                </a:lnTo>
                <a:lnTo>
                  <a:pt x="785250" y="597963"/>
                </a:lnTo>
                <a:lnTo>
                  <a:pt x="778496" y="576111"/>
                </a:lnTo>
                <a:lnTo>
                  <a:pt x="771344" y="553861"/>
                </a:lnTo>
                <a:lnTo>
                  <a:pt x="780880" y="543928"/>
                </a:lnTo>
                <a:lnTo>
                  <a:pt x="790018" y="533201"/>
                </a:lnTo>
                <a:lnTo>
                  <a:pt x="798759" y="522473"/>
                </a:lnTo>
                <a:lnTo>
                  <a:pt x="806705" y="511745"/>
                </a:lnTo>
                <a:lnTo>
                  <a:pt x="813857" y="500223"/>
                </a:lnTo>
                <a:lnTo>
                  <a:pt x="820611" y="488701"/>
                </a:lnTo>
                <a:lnTo>
                  <a:pt x="826571" y="476782"/>
                </a:lnTo>
                <a:lnTo>
                  <a:pt x="831736" y="464862"/>
                </a:lnTo>
                <a:lnTo>
                  <a:pt x="836504" y="452545"/>
                </a:lnTo>
                <a:lnTo>
                  <a:pt x="840477" y="439831"/>
                </a:lnTo>
                <a:lnTo>
                  <a:pt x="844053" y="427117"/>
                </a:lnTo>
                <a:lnTo>
                  <a:pt x="846834" y="414005"/>
                </a:lnTo>
                <a:lnTo>
                  <a:pt x="849218" y="400894"/>
                </a:lnTo>
                <a:lnTo>
                  <a:pt x="850807" y="386988"/>
                </a:lnTo>
                <a:lnTo>
                  <a:pt x="851602" y="373479"/>
                </a:lnTo>
                <a:lnTo>
                  <a:pt x="851999" y="359175"/>
                </a:lnTo>
                <a:lnTo>
                  <a:pt x="851602" y="344872"/>
                </a:lnTo>
                <a:lnTo>
                  <a:pt x="850807" y="330966"/>
                </a:lnTo>
                <a:lnTo>
                  <a:pt x="849218" y="317457"/>
                </a:lnTo>
                <a:lnTo>
                  <a:pt x="846834" y="303948"/>
                </a:lnTo>
                <a:lnTo>
                  <a:pt x="844053" y="291234"/>
                </a:lnTo>
                <a:lnTo>
                  <a:pt x="840477" y="278123"/>
                </a:lnTo>
                <a:lnTo>
                  <a:pt x="836504" y="265806"/>
                </a:lnTo>
                <a:lnTo>
                  <a:pt x="831736" y="253092"/>
                </a:lnTo>
                <a:lnTo>
                  <a:pt x="826571" y="241172"/>
                </a:lnTo>
                <a:lnTo>
                  <a:pt x="820611" y="229253"/>
                </a:lnTo>
                <a:lnTo>
                  <a:pt x="813460" y="217730"/>
                </a:lnTo>
                <a:lnTo>
                  <a:pt x="806308" y="206605"/>
                </a:lnTo>
                <a:lnTo>
                  <a:pt x="798759" y="195481"/>
                </a:lnTo>
                <a:lnTo>
                  <a:pt x="789621" y="185150"/>
                </a:lnTo>
                <a:lnTo>
                  <a:pt x="780880" y="174820"/>
                </a:lnTo>
                <a:lnTo>
                  <a:pt x="770947" y="164092"/>
                </a:lnTo>
                <a:lnTo>
                  <a:pt x="760617" y="154556"/>
                </a:lnTo>
                <a:lnTo>
                  <a:pt x="750287" y="145021"/>
                </a:lnTo>
                <a:lnTo>
                  <a:pt x="739559" y="136677"/>
                </a:lnTo>
                <a:lnTo>
                  <a:pt x="728434" y="129128"/>
                </a:lnTo>
                <a:lnTo>
                  <a:pt x="717310" y="121976"/>
                </a:lnTo>
                <a:lnTo>
                  <a:pt x="705788" y="114825"/>
                </a:lnTo>
                <a:lnTo>
                  <a:pt x="693868" y="108865"/>
                </a:lnTo>
                <a:lnTo>
                  <a:pt x="682346" y="103700"/>
                </a:lnTo>
                <a:lnTo>
                  <a:pt x="669632" y="98932"/>
                </a:lnTo>
                <a:lnTo>
                  <a:pt x="657315" y="94959"/>
                </a:lnTo>
                <a:lnTo>
                  <a:pt x="644204" y="91383"/>
                </a:lnTo>
                <a:lnTo>
                  <a:pt x="631490" y="88204"/>
                </a:lnTo>
                <a:lnTo>
                  <a:pt x="617584" y="86218"/>
                </a:lnTo>
                <a:lnTo>
                  <a:pt x="604472" y="84628"/>
                </a:lnTo>
                <a:lnTo>
                  <a:pt x="590169" y="83436"/>
                </a:lnTo>
                <a:lnTo>
                  <a:pt x="576263" y="83436"/>
                </a:lnTo>
                <a:lnTo>
                  <a:pt x="561960" y="83436"/>
                </a:lnTo>
                <a:lnTo>
                  <a:pt x="548451" y="84628"/>
                </a:lnTo>
                <a:lnTo>
                  <a:pt x="534545" y="86218"/>
                </a:lnTo>
                <a:lnTo>
                  <a:pt x="521434" y="88204"/>
                </a:lnTo>
                <a:lnTo>
                  <a:pt x="507925" y="91383"/>
                </a:lnTo>
                <a:lnTo>
                  <a:pt x="495211" y="94959"/>
                </a:lnTo>
                <a:lnTo>
                  <a:pt x="482497" y="98932"/>
                </a:lnTo>
                <a:lnTo>
                  <a:pt x="470578" y="103700"/>
                </a:lnTo>
                <a:lnTo>
                  <a:pt x="458658" y="108865"/>
                </a:lnTo>
                <a:lnTo>
                  <a:pt x="446341" y="114825"/>
                </a:lnTo>
                <a:lnTo>
                  <a:pt x="435217" y="121976"/>
                </a:lnTo>
                <a:lnTo>
                  <a:pt x="423694" y="129128"/>
                </a:lnTo>
                <a:lnTo>
                  <a:pt x="412967" y="136677"/>
                </a:lnTo>
                <a:lnTo>
                  <a:pt x="401842" y="145021"/>
                </a:lnTo>
                <a:lnTo>
                  <a:pt x="391512" y="154556"/>
                </a:lnTo>
                <a:lnTo>
                  <a:pt x="381579" y="164092"/>
                </a:lnTo>
                <a:lnTo>
                  <a:pt x="381182" y="164092"/>
                </a:lnTo>
                <a:lnTo>
                  <a:pt x="371249" y="174820"/>
                </a:lnTo>
                <a:lnTo>
                  <a:pt x="362111" y="185150"/>
                </a:lnTo>
                <a:lnTo>
                  <a:pt x="353767" y="195481"/>
                </a:lnTo>
                <a:lnTo>
                  <a:pt x="345821" y="207003"/>
                </a:lnTo>
                <a:lnTo>
                  <a:pt x="338669" y="218128"/>
                </a:lnTo>
                <a:lnTo>
                  <a:pt x="331915" y="229253"/>
                </a:lnTo>
                <a:lnTo>
                  <a:pt x="325955" y="241172"/>
                </a:lnTo>
                <a:lnTo>
                  <a:pt x="320790" y="253092"/>
                </a:lnTo>
                <a:lnTo>
                  <a:pt x="315625" y="265806"/>
                </a:lnTo>
                <a:lnTo>
                  <a:pt x="311652" y="278123"/>
                </a:lnTo>
                <a:lnTo>
                  <a:pt x="308473" y="291234"/>
                </a:lnTo>
                <a:lnTo>
                  <a:pt x="305692" y="303948"/>
                </a:lnTo>
                <a:lnTo>
                  <a:pt x="303308" y="317457"/>
                </a:lnTo>
                <a:lnTo>
                  <a:pt x="301719" y="330966"/>
                </a:lnTo>
                <a:lnTo>
                  <a:pt x="300924" y="345269"/>
                </a:lnTo>
                <a:lnTo>
                  <a:pt x="300527" y="359175"/>
                </a:lnTo>
                <a:lnTo>
                  <a:pt x="300924" y="373479"/>
                </a:lnTo>
                <a:lnTo>
                  <a:pt x="301719" y="386988"/>
                </a:lnTo>
                <a:lnTo>
                  <a:pt x="303308" y="400894"/>
                </a:lnTo>
                <a:lnTo>
                  <a:pt x="305692" y="414005"/>
                </a:lnTo>
                <a:lnTo>
                  <a:pt x="308473" y="427514"/>
                </a:lnTo>
                <a:lnTo>
                  <a:pt x="311652" y="440228"/>
                </a:lnTo>
                <a:lnTo>
                  <a:pt x="315625" y="452545"/>
                </a:lnTo>
                <a:lnTo>
                  <a:pt x="320790" y="464862"/>
                </a:lnTo>
                <a:lnTo>
                  <a:pt x="325955" y="476782"/>
                </a:lnTo>
                <a:lnTo>
                  <a:pt x="331915" y="489098"/>
                </a:lnTo>
                <a:lnTo>
                  <a:pt x="338669" y="500223"/>
                </a:lnTo>
                <a:lnTo>
                  <a:pt x="345821" y="511745"/>
                </a:lnTo>
                <a:lnTo>
                  <a:pt x="353767" y="522870"/>
                </a:lnTo>
                <a:lnTo>
                  <a:pt x="362111" y="533201"/>
                </a:lnTo>
                <a:lnTo>
                  <a:pt x="371249" y="543928"/>
                </a:lnTo>
                <a:lnTo>
                  <a:pt x="381182" y="554258"/>
                </a:lnTo>
                <a:lnTo>
                  <a:pt x="387539" y="560218"/>
                </a:lnTo>
                <a:lnTo>
                  <a:pt x="393896" y="566575"/>
                </a:lnTo>
                <a:lnTo>
                  <a:pt x="400650" y="572138"/>
                </a:lnTo>
                <a:lnTo>
                  <a:pt x="407405" y="577700"/>
                </a:lnTo>
                <a:lnTo>
                  <a:pt x="414159" y="582468"/>
                </a:lnTo>
                <a:lnTo>
                  <a:pt x="420913" y="587633"/>
                </a:lnTo>
                <a:lnTo>
                  <a:pt x="428065" y="592401"/>
                </a:lnTo>
                <a:lnTo>
                  <a:pt x="435614" y="597169"/>
                </a:lnTo>
                <a:lnTo>
                  <a:pt x="442368" y="601142"/>
                </a:lnTo>
                <a:lnTo>
                  <a:pt x="449917" y="605115"/>
                </a:lnTo>
                <a:lnTo>
                  <a:pt x="457069" y="608691"/>
                </a:lnTo>
                <a:lnTo>
                  <a:pt x="465015" y="612267"/>
                </a:lnTo>
                <a:lnTo>
                  <a:pt x="472564" y="615445"/>
                </a:lnTo>
                <a:lnTo>
                  <a:pt x="480113" y="618227"/>
                </a:lnTo>
                <a:lnTo>
                  <a:pt x="488457" y="621008"/>
                </a:lnTo>
                <a:lnTo>
                  <a:pt x="496403" y="623789"/>
                </a:lnTo>
                <a:lnTo>
                  <a:pt x="498787" y="634914"/>
                </a:lnTo>
                <a:lnTo>
                  <a:pt x="501171" y="645642"/>
                </a:lnTo>
                <a:lnTo>
                  <a:pt x="505541" y="667891"/>
                </a:lnTo>
                <a:lnTo>
                  <a:pt x="508720" y="690141"/>
                </a:lnTo>
                <a:lnTo>
                  <a:pt x="511501" y="712788"/>
                </a:lnTo>
                <a:lnTo>
                  <a:pt x="498390" y="710404"/>
                </a:lnTo>
                <a:lnTo>
                  <a:pt x="484881" y="707226"/>
                </a:lnTo>
                <a:lnTo>
                  <a:pt x="472167" y="703253"/>
                </a:lnTo>
                <a:lnTo>
                  <a:pt x="459453" y="699279"/>
                </a:lnTo>
                <a:lnTo>
                  <a:pt x="446739" y="694909"/>
                </a:lnTo>
                <a:lnTo>
                  <a:pt x="434819" y="690141"/>
                </a:lnTo>
                <a:lnTo>
                  <a:pt x="422503" y="684579"/>
                </a:lnTo>
                <a:lnTo>
                  <a:pt x="410583" y="678619"/>
                </a:lnTo>
                <a:lnTo>
                  <a:pt x="398664" y="671864"/>
                </a:lnTo>
                <a:lnTo>
                  <a:pt x="387142" y="665110"/>
                </a:lnTo>
                <a:lnTo>
                  <a:pt x="376017" y="657561"/>
                </a:lnTo>
                <a:lnTo>
                  <a:pt x="364892" y="649615"/>
                </a:lnTo>
                <a:lnTo>
                  <a:pt x="354164" y="641271"/>
                </a:lnTo>
                <a:lnTo>
                  <a:pt x="343040" y="632133"/>
                </a:lnTo>
                <a:lnTo>
                  <a:pt x="332709" y="622994"/>
                </a:lnTo>
                <a:lnTo>
                  <a:pt x="322379" y="612664"/>
                </a:lnTo>
                <a:lnTo>
                  <a:pt x="309665" y="599553"/>
                </a:lnTo>
                <a:lnTo>
                  <a:pt x="297746" y="585647"/>
                </a:lnTo>
                <a:lnTo>
                  <a:pt x="286621" y="572138"/>
                </a:lnTo>
                <a:lnTo>
                  <a:pt x="276291" y="557437"/>
                </a:lnTo>
                <a:lnTo>
                  <a:pt x="267153" y="543134"/>
                </a:lnTo>
                <a:lnTo>
                  <a:pt x="258412" y="527638"/>
                </a:lnTo>
                <a:lnTo>
                  <a:pt x="250465" y="512540"/>
                </a:lnTo>
                <a:lnTo>
                  <a:pt x="243711" y="496647"/>
                </a:lnTo>
                <a:lnTo>
                  <a:pt x="237751" y="480755"/>
                </a:lnTo>
                <a:lnTo>
                  <a:pt x="231792" y="464465"/>
                </a:lnTo>
                <a:lnTo>
                  <a:pt x="227421" y="447777"/>
                </a:lnTo>
                <a:lnTo>
                  <a:pt x="223845" y="430693"/>
                </a:lnTo>
                <a:lnTo>
                  <a:pt x="221064" y="413211"/>
                </a:lnTo>
                <a:lnTo>
                  <a:pt x="219078" y="395331"/>
                </a:lnTo>
                <a:lnTo>
                  <a:pt x="217886" y="377452"/>
                </a:lnTo>
                <a:lnTo>
                  <a:pt x="217488" y="359175"/>
                </a:lnTo>
                <a:lnTo>
                  <a:pt x="217886" y="340502"/>
                </a:lnTo>
                <a:lnTo>
                  <a:pt x="219078" y="322622"/>
                </a:lnTo>
                <a:lnTo>
                  <a:pt x="221064" y="304743"/>
                </a:lnTo>
                <a:lnTo>
                  <a:pt x="223845" y="287658"/>
                </a:lnTo>
                <a:lnTo>
                  <a:pt x="227421" y="270574"/>
                </a:lnTo>
                <a:lnTo>
                  <a:pt x="231792" y="253886"/>
                </a:lnTo>
                <a:lnTo>
                  <a:pt x="237751" y="237596"/>
                </a:lnTo>
                <a:lnTo>
                  <a:pt x="243711" y="221306"/>
                </a:lnTo>
                <a:lnTo>
                  <a:pt x="250465" y="205811"/>
                </a:lnTo>
                <a:lnTo>
                  <a:pt x="258412" y="190315"/>
                </a:lnTo>
                <a:lnTo>
                  <a:pt x="267153" y="175615"/>
                </a:lnTo>
                <a:lnTo>
                  <a:pt x="276291" y="160516"/>
                </a:lnTo>
                <a:lnTo>
                  <a:pt x="286621" y="146610"/>
                </a:lnTo>
                <a:lnTo>
                  <a:pt x="297746" y="132307"/>
                </a:lnTo>
                <a:lnTo>
                  <a:pt x="309665" y="118798"/>
                </a:lnTo>
                <a:lnTo>
                  <a:pt x="322379" y="105289"/>
                </a:lnTo>
                <a:lnTo>
                  <a:pt x="335491" y="92575"/>
                </a:lnTo>
                <a:lnTo>
                  <a:pt x="349397" y="80655"/>
                </a:lnTo>
                <a:lnTo>
                  <a:pt x="363303" y="69530"/>
                </a:lnTo>
                <a:lnTo>
                  <a:pt x="378003" y="59200"/>
                </a:lnTo>
                <a:lnTo>
                  <a:pt x="392307" y="50062"/>
                </a:lnTo>
                <a:lnTo>
                  <a:pt x="407405" y="41321"/>
                </a:lnTo>
                <a:lnTo>
                  <a:pt x="422900" y="33374"/>
                </a:lnTo>
                <a:lnTo>
                  <a:pt x="438395" y="26620"/>
                </a:lnTo>
                <a:lnTo>
                  <a:pt x="454288" y="20263"/>
                </a:lnTo>
                <a:lnTo>
                  <a:pt x="470975" y="15098"/>
                </a:lnTo>
                <a:lnTo>
                  <a:pt x="487662" y="10727"/>
                </a:lnTo>
                <a:lnTo>
                  <a:pt x="504747" y="7151"/>
                </a:lnTo>
                <a:lnTo>
                  <a:pt x="522228" y="3973"/>
                </a:lnTo>
                <a:lnTo>
                  <a:pt x="539710" y="1589"/>
                </a:lnTo>
                <a:lnTo>
                  <a:pt x="557589" y="397"/>
                </a:lnTo>
                <a:lnTo>
                  <a:pt x="576263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6" grpId="0" bldLvl="0" animBg="1" autoUpdateAnimBg="0"/>
      <p:bldP spid="28699" grpId="0" bldLvl="0" animBg="1"/>
      <p:bldP spid="2" grpId="1" bldLvl="0" animBg="1"/>
      <p:bldP spid="3" grpId="1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96" name="燕尾形 32"/>
          <p:cNvSpPr>
            <a:spLocks noChangeArrowheads="1"/>
          </p:cNvSpPr>
          <p:nvPr/>
        </p:nvSpPr>
        <p:spPr bwMode="auto">
          <a:xfrm>
            <a:off x="4872990" y="3901440"/>
            <a:ext cx="2171700" cy="476250"/>
          </a:xfrm>
          <a:prstGeom prst="chevron">
            <a:avLst>
              <a:gd name="adj" fmla="val 50000"/>
            </a:avLst>
          </a:prstGeom>
          <a:solidFill>
            <a:srgbClr val="FF62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pic>
        <p:nvPicPr>
          <p:cNvPr id="28698" name="Group 9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5260975" y="2835275"/>
            <a:ext cx="5175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678815" y="573405"/>
            <a:ext cx="6736715" cy="583565"/>
          </a:xfrm>
          <a:prstGeom prst="rect">
            <a:avLst/>
          </a:prstGeom>
        </p:spPr>
        <p:txBody>
          <a:bodyPr wrap="square">
            <a:spAutoFit/>
          </a:bodyPr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rgbClr val="D45A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04</a:t>
            </a:r>
            <a:r>
              <a:rPr lang="zh-CN" altLang="en-US" sz="3200" b="1" dirty="0">
                <a:solidFill>
                  <a:srgbClr val="D45A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填写住院基本情况点击</a:t>
            </a:r>
            <a:r>
              <a:rPr lang="en-US" altLang="zh-CN" sz="3200" b="1" dirty="0">
                <a:solidFill>
                  <a:srgbClr val="D45A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3200" b="1" dirty="0">
                <a:solidFill>
                  <a:srgbClr val="D45A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下一步</a:t>
            </a:r>
            <a:r>
              <a:rPr lang="en-US" altLang="zh-CN" sz="3200" b="1" dirty="0">
                <a:solidFill>
                  <a:srgbClr val="D45A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”</a:t>
            </a:r>
            <a:endParaRPr lang="zh-CN" altLang="en-US" sz="3200" b="1" dirty="0">
              <a:solidFill>
                <a:srgbClr val="D45A6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17418"/>
          <a:stretch>
            <a:fillRect/>
          </a:stretch>
        </p:blipFill>
        <p:spPr>
          <a:xfrm>
            <a:off x="820420" y="1577340"/>
            <a:ext cx="3681730" cy="5313680"/>
          </a:xfrm>
          <a:prstGeom prst="rect">
            <a:avLst/>
          </a:prstGeom>
        </p:spPr>
      </p:pic>
      <p:pic>
        <p:nvPicPr>
          <p:cNvPr id="3" name="图片 2" descr="微信图片_20170717105420"/>
          <p:cNvPicPr>
            <a:picLocks noChangeAspect="1"/>
          </p:cNvPicPr>
          <p:nvPr/>
        </p:nvPicPr>
        <p:blipFill>
          <a:blip r:embed="rId4" cstate="print"/>
          <a:srcRect t="2634" b="9548"/>
          <a:stretch>
            <a:fillRect/>
          </a:stretch>
        </p:blipFill>
        <p:spPr>
          <a:xfrm>
            <a:off x="971550" y="2112010"/>
            <a:ext cx="3351530" cy="477901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17418"/>
          <a:stretch>
            <a:fillRect/>
          </a:stretch>
        </p:blipFill>
        <p:spPr>
          <a:xfrm>
            <a:off x="7415530" y="1577340"/>
            <a:ext cx="3681730" cy="5313680"/>
          </a:xfrm>
          <a:prstGeom prst="rect">
            <a:avLst/>
          </a:prstGeom>
        </p:spPr>
      </p:pic>
      <p:pic>
        <p:nvPicPr>
          <p:cNvPr id="5" name="图片 4" descr="微信图片_20170717105437"/>
          <p:cNvPicPr>
            <a:picLocks noChangeAspect="1"/>
          </p:cNvPicPr>
          <p:nvPr/>
        </p:nvPicPr>
        <p:blipFill>
          <a:blip r:embed="rId5" cstate="print"/>
          <a:srcRect t="2693" b="26492"/>
          <a:stretch>
            <a:fillRect/>
          </a:stretch>
        </p:blipFill>
        <p:spPr>
          <a:xfrm>
            <a:off x="7472045" y="2125345"/>
            <a:ext cx="3569335" cy="4726940"/>
          </a:xfrm>
          <a:prstGeom prst="rect">
            <a:avLst/>
          </a:prstGeom>
          <a:ln>
            <a:noFill/>
          </a:ln>
        </p:spPr>
      </p:pic>
      <p:sp>
        <p:nvSpPr>
          <p:cNvPr id="2" name=" 2050"/>
          <p:cNvSpPr/>
          <p:nvPr/>
        </p:nvSpPr>
        <p:spPr bwMode="auto">
          <a:xfrm rot="21300000">
            <a:off x="2917190" y="6360795"/>
            <a:ext cx="366395" cy="476885"/>
          </a:xfrm>
          <a:custGeom>
            <a:avLst/>
            <a:gdLst/>
            <a:ahLst/>
            <a:cxnLst/>
            <a:rect l="0" t="0" r="r" b="b"/>
            <a:pathLst>
              <a:path w="1646238" h="2433638">
                <a:moveTo>
                  <a:pt x="577732" y="161925"/>
                </a:moveTo>
                <a:lnTo>
                  <a:pt x="586070" y="162719"/>
                </a:lnTo>
                <a:lnTo>
                  <a:pt x="593614" y="163910"/>
                </a:lnTo>
                <a:lnTo>
                  <a:pt x="597585" y="164703"/>
                </a:lnTo>
                <a:lnTo>
                  <a:pt x="601953" y="165894"/>
                </a:lnTo>
                <a:lnTo>
                  <a:pt x="605526" y="167482"/>
                </a:lnTo>
                <a:lnTo>
                  <a:pt x="609100" y="169069"/>
                </a:lnTo>
                <a:lnTo>
                  <a:pt x="612674" y="171053"/>
                </a:lnTo>
                <a:lnTo>
                  <a:pt x="616247" y="173435"/>
                </a:lnTo>
                <a:lnTo>
                  <a:pt x="619821" y="176610"/>
                </a:lnTo>
                <a:lnTo>
                  <a:pt x="623394" y="179388"/>
                </a:lnTo>
                <a:lnTo>
                  <a:pt x="626968" y="182563"/>
                </a:lnTo>
                <a:lnTo>
                  <a:pt x="630145" y="186135"/>
                </a:lnTo>
                <a:lnTo>
                  <a:pt x="633321" y="190103"/>
                </a:lnTo>
                <a:lnTo>
                  <a:pt x="636498" y="194469"/>
                </a:lnTo>
                <a:lnTo>
                  <a:pt x="639674" y="199232"/>
                </a:lnTo>
                <a:lnTo>
                  <a:pt x="642454" y="204788"/>
                </a:lnTo>
                <a:lnTo>
                  <a:pt x="645233" y="210344"/>
                </a:lnTo>
                <a:lnTo>
                  <a:pt x="648013" y="216297"/>
                </a:lnTo>
                <a:lnTo>
                  <a:pt x="650792" y="222647"/>
                </a:lnTo>
                <a:lnTo>
                  <a:pt x="653969" y="229394"/>
                </a:lnTo>
                <a:lnTo>
                  <a:pt x="656351" y="237332"/>
                </a:lnTo>
                <a:lnTo>
                  <a:pt x="658733" y="245269"/>
                </a:lnTo>
                <a:lnTo>
                  <a:pt x="838208" y="927100"/>
                </a:lnTo>
                <a:lnTo>
                  <a:pt x="840193" y="928291"/>
                </a:lnTo>
                <a:lnTo>
                  <a:pt x="841781" y="933450"/>
                </a:lnTo>
                <a:lnTo>
                  <a:pt x="899356" y="921941"/>
                </a:lnTo>
                <a:lnTo>
                  <a:pt x="911665" y="922338"/>
                </a:lnTo>
                <a:lnTo>
                  <a:pt x="923180" y="923529"/>
                </a:lnTo>
                <a:lnTo>
                  <a:pt x="935489" y="924719"/>
                </a:lnTo>
                <a:lnTo>
                  <a:pt x="946607" y="926704"/>
                </a:lnTo>
                <a:lnTo>
                  <a:pt x="957725" y="929482"/>
                </a:lnTo>
                <a:lnTo>
                  <a:pt x="969240" y="932657"/>
                </a:lnTo>
                <a:lnTo>
                  <a:pt x="979960" y="936229"/>
                </a:lnTo>
                <a:lnTo>
                  <a:pt x="991078" y="939800"/>
                </a:lnTo>
                <a:lnTo>
                  <a:pt x="1001402" y="944166"/>
                </a:lnTo>
                <a:lnTo>
                  <a:pt x="1011726" y="948929"/>
                </a:lnTo>
                <a:lnTo>
                  <a:pt x="1022049" y="954485"/>
                </a:lnTo>
                <a:lnTo>
                  <a:pt x="1031976" y="960438"/>
                </a:lnTo>
                <a:lnTo>
                  <a:pt x="1041506" y="966788"/>
                </a:lnTo>
                <a:lnTo>
                  <a:pt x="1051432" y="973535"/>
                </a:lnTo>
                <a:lnTo>
                  <a:pt x="1060565" y="980679"/>
                </a:lnTo>
                <a:lnTo>
                  <a:pt x="1069697" y="988616"/>
                </a:lnTo>
                <a:lnTo>
                  <a:pt x="1076050" y="994172"/>
                </a:lnTo>
                <a:lnTo>
                  <a:pt x="1081212" y="999729"/>
                </a:lnTo>
                <a:lnTo>
                  <a:pt x="1086374" y="1005682"/>
                </a:lnTo>
                <a:lnTo>
                  <a:pt x="1090345" y="1012032"/>
                </a:lnTo>
                <a:lnTo>
                  <a:pt x="1126478" y="1071960"/>
                </a:lnTo>
                <a:lnTo>
                  <a:pt x="1183258" y="1074341"/>
                </a:lnTo>
                <a:lnTo>
                  <a:pt x="1184847" y="1075532"/>
                </a:lnTo>
                <a:lnTo>
                  <a:pt x="1199538" y="1077913"/>
                </a:lnTo>
                <a:lnTo>
                  <a:pt x="1214230" y="1081088"/>
                </a:lnTo>
                <a:lnTo>
                  <a:pt x="1228524" y="1085057"/>
                </a:lnTo>
                <a:lnTo>
                  <a:pt x="1242818" y="1089422"/>
                </a:lnTo>
                <a:lnTo>
                  <a:pt x="1256716" y="1094582"/>
                </a:lnTo>
                <a:lnTo>
                  <a:pt x="1271010" y="1100932"/>
                </a:lnTo>
                <a:lnTo>
                  <a:pt x="1284510" y="1106885"/>
                </a:lnTo>
                <a:lnTo>
                  <a:pt x="1298011" y="1114029"/>
                </a:lnTo>
                <a:lnTo>
                  <a:pt x="1310717" y="1121172"/>
                </a:lnTo>
                <a:lnTo>
                  <a:pt x="1323820" y="1129507"/>
                </a:lnTo>
                <a:lnTo>
                  <a:pt x="1336129" y="1137444"/>
                </a:lnTo>
                <a:lnTo>
                  <a:pt x="1348041" y="1146175"/>
                </a:lnTo>
                <a:lnTo>
                  <a:pt x="1359953" y="1155700"/>
                </a:lnTo>
                <a:lnTo>
                  <a:pt x="1371071" y="1165225"/>
                </a:lnTo>
                <a:lnTo>
                  <a:pt x="1381792" y="1175147"/>
                </a:lnTo>
                <a:lnTo>
                  <a:pt x="1392115" y="1185863"/>
                </a:lnTo>
                <a:lnTo>
                  <a:pt x="1408792" y="1204119"/>
                </a:lnTo>
                <a:lnTo>
                  <a:pt x="1424278" y="1223566"/>
                </a:lnTo>
                <a:lnTo>
                  <a:pt x="1439763" y="1243410"/>
                </a:lnTo>
                <a:lnTo>
                  <a:pt x="1454058" y="1263254"/>
                </a:lnTo>
                <a:lnTo>
                  <a:pt x="1467955" y="1283891"/>
                </a:lnTo>
                <a:lnTo>
                  <a:pt x="1480264" y="1305322"/>
                </a:lnTo>
                <a:lnTo>
                  <a:pt x="1492970" y="1327150"/>
                </a:lnTo>
                <a:lnTo>
                  <a:pt x="1504088" y="1348582"/>
                </a:lnTo>
                <a:lnTo>
                  <a:pt x="1505279" y="1351360"/>
                </a:lnTo>
                <a:lnTo>
                  <a:pt x="1506471" y="1352154"/>
                </a:lnTo>
                <a:lnTo>
                  <a:pt x="1508059" y="1352550"/>
                </a:lnTo>
                <a:lnTo>
                  <a:pt x="1518780" y="1353344"/>
                </a:lnTo>
                <a:lnTo>
                  <a:pt x="1528309" y="1355329"/>
                </a:lnTo>
                <a:lnTo>
                  <a:pt x="1537839" y="1357710"/>
                </a:lnTo>
                <a:lnTo>
                  <a:pt x="1546971" y="1360885"/>
                </a:lnTo>
                <a:lnTo>
                  <a:pt x="1555707" y="1364457"/>
                </a:lnTo>
                <a:lnTo>
                  <a:pt x="1563648" y="1368822"/>
                </a:lnTo>
                <a:lnTo>
                  <a:pt x="1571590" y="1373982"/>
                </a:lnTo>
                <a:lnTo>
                  <a:pt x="1578737" y="1379935"/>
                </a:lnTo>
                <a:lnTo>
                  <a:pt x="1585487" y="1385888"/>
                </a:lnTo>
                <a:lnTo>
                  <a:pt x="1591840" y="1392238"/>
                </a:lnTo>
                <a:lnTo>
                  <a:pt x="1597796" y="1398985"/>
                </a:lnTo>
                <a:lnTo>
                  <a:pt x="1603752" y="1406525"/>
                </a:lnTo>
                <a:lnTo>
                  <a:pt x="1608914" y="1413669"/>
                </a:lnTo>
                <a:lnTo>
                  <a:pt x="1613678" y="1421607"/>
                </a:lnTo>
                <a:lnTo>
                  <a:pt x="1618046" y="1429544"/>
                </a:lnTo>
                <a:lnTo>
                  <a:pt x="1622017" y="1437879"/>
                </a:lnTo>
                <a:lnTo>
                  <a:pt x="1625988" y="1446213"/>
                </a:lnTo>
                <a:lnTo>
                  <a:pt x="1629561" y="1454547"/>
                </a:lnTo>
                <a:lnTo>
                  <a:pt x="1632738" y="1463279"/>
                </a:lnTo>
                <a:lnTo>
                  <a:pt x="1635517" y="1471613"/>
                </a:lnTo>
                <a:lnTo>
                  <a:pt x="1637900" y="1479947"/>
                </a:lnTo>
                <a:lnTo>
                  <a:pt x="1639885" y="1488282"/>
                </a:lnTo>
                <a:lnTo>
                  <a:pt x="1641473" y="1497013"/>
                </a:lnTo>
                <a:lnTo>
                  <a:pt x="1643062" y="1504950"/>
                </a:lnTo>
                <a:lnTo>
                  <a:pt x="1644253" y="1512491"/>
                </a:lnTo>
                <a:lnTo>
                  <a:pt x="1645047" y="1520429"/>
                </a:lnTo>
                <a:lnTo>
                  <a:pt x="1645841" y="1527969"/>
                </a:lnTo>
                <a:lnTo>
                  <a:pt x="1646238" y="1534716"/>
                </a:lnTo>
                <a:lnTo>
                  <a:pt x="1646238" y="1541463"/>
                </a:lnTo>
                <a:lnTo>
                  <a:pt x="1646238" y="1548210"/>
                </a:lnTo>
                <a:lnTo>
                  <a:pt x="1645841" y="1553766"/>
                </a:lnTo>
                <a:lnTo>
                  <a:pt x="1645444" y="1558925"/>
                </a:lnTo>
                <a:lnTo>
                  <a:pt x="1643458" y="1570832"/>
                </a:lnTo>
                <a:lnTo>
                  <a:pt x="1642267" y="1583532"/>
                </a:lnTo>
                <a:lnTo>
                  <a:pt x="1641473" y="1595835"/>
                </a:lnTo>
                <a:lnTo>
                  <a:pt x="1640679" y="1608535"/>
                </a:lnTo>
                <a:lnTo>
                  <a:pt x="1634723" y="1749029"/>
                </a:lnTo>
                <a:lnTo>
                  <a:pt x="1628370" y="1889126"/>
                </a:lnTo>
                <a:lnTo>
                  <a:pt x="1627973" y="1902222"/>
                </a:lnTo>
                <a:lnTo>
                  <a:pt x="1626385" y="1915716"/>
                </a:lnTo>
                <a:lnTo>
                  <a:pt x="1625194" y="1928416"/>
                </a:lnTo>
                <a:lnTo>
                  <a:pt x="1623208" y="1941910"/>
                </a:lnTo>
                <a:lnTo>
                  <a:pt x="1621223" y="1954610"/>
                </a:lnTo>
                <a:lnTo>
                  <a:pt x="1618840" y="1968104"/>
                </a:lnTo>
                <a:lnTo>
                  <a:pt x="1616061" y="1980804"/>
                </a:lnTo>
                <a:lnTo>
                  <a:pt x="1612884" y="1993504"/>
                </a:lnTo>
                <a:lnTo>
                  <a:pt x="1604546" y="2026444"/>
                </a:lnTo>
                <a:lnTo>
                  <a:pt x="1595414" y="2058988"/>
                </a:lnTo>
                <a:lnTo>
                  <a:pt x="1586281" y="2091532"/>
                </a:lnTo>
                <a:lnTo>
                  <a:pt x="1577148" y="2123679"/>
                </a:lnTo>
                <a:lnTo>
                  <a:pt x="1579134" y="2125663"/>
                </a:lnTo>
                <a:lnTo>
                  <a:pt x="1617252" y="2294732"/>
                </a:lnTo>
                <a:lnTo>
                  <a:pt x="1571590" y="2303463"/>
                </a:lnTo>
                <a:lnTo>
                  <a:pt x="1487411" y="2318147"/>
                </a:lnTo>
                <a:lnTo>
                  <a:pt x="1251951" y="2359026"/>
                </a:lnTo>
                <a:lnTo>
                  <a:pt x="1000608" y="2402285"/>
                </a:lnTo>
                <a:lnTo>
                  <a:pt x="897370" y="2420541"/>
                </a:lnTo>
                <a:lnTo>
                  <a:pt x="824310" y="2433638"/>
                </a:lnTo>
                <a:lnTo>
                  <a:pt x="785398" y="2236391"/>
                </a:lnTo>
                <a:lnTo>
                  <a:pt x="781030" y="2228851"/>
                </a:lnTo>
                <a:lnTo>
                  <a:pt x="776662" y="2221707"/>
                </a:lnTo>
                <a:lnTo>
                  <a:pt x="771897" y="2214563"/>
                </a:lnTo>
                <a:lnTo>
                  <a:pt x="767133" y="2207816"/>
                </a:lnTo>
                <a:lnTo>
                  <a:pt x="761574" y="2201069"/>
                </a:lnTo>
                <a:lnTo>
                  <a:pt x="756015" y="2194719"/>
                </a:lnTo>
                <a:lnTo>
                  <a:pt x="750456" y="2188369"/>
                </a:lnTo>
                <a:lnTo>
                  <a:pt x="744897" y="2182416"/>
                </a:lnTo>
                <a:lnTo>
                  <a:pt x="738544" y="2176463"/>
                </a:lnTo>
                <a:lnTo>
                  <a:pt x="732191" y="2170907"/>
                </a:lnTo>
                <a:lnTo>
                  <a:pt x="725441" y="2165351"/>
                </a:lnTo>
                <a:lnTo>
                  <a:pt x="719088" y="2159794"/>
                </a:lnTo>
                <a:lnTo>
                  <a:pt x="711940" y="2155032"/>
                </a:lnTo>
                <a:lnTo>
                  <a:pt x="704396" y="2149873"/>
                </a:lnTo>
                <a:lnTo>
                  <a:pt x="697249" y="2145507"/>
                </a:lnTo>
                <a:lnTo>
                  <a:pt x="689705" y="2141141"/>
                </a:lnTo>
                <a:lnTo>
                  <a:pt x="678984" y="2135585"/>
                </a:lnTo>
                <a:lnTo>
                  <a:pt x="668660" y="2130029"/>
                </a:lnTo>
                <a:lnTo>
                  <a:pt x="648807" y="2118519"/>
                </a:lnTo>
                <a:lnTo>
                  <a:pt x="630145" y="2106216"/>
                </a:lnTo>
                <a:lnTo>
                  <a:pt x="611482" y="2093119"/>
                </a:lnTo>
                <a:lnTo>
                  <a:pt x="593217" y="2080022"/>
                </a:lnTo>
                <a:lnTo>
                  <a:pt x="576144" y="2065735"/>
                </a:lnTo>
                <a:lnTo>
                  <a:pt x="559070" y="2051447"/>
                </a:lnTo>
                <a:lnTo>
                  <a:pt x="543187" y="2035969"/>
                </a:lnTo>
                <a:lnTo>
                  <a:pt x="526907" y="2020491"/>
                </a:lnTo>
                <a:lnTo>
                  <a:pt x="511422" y="2004616"/>
                </a:lnTo>
                <a:lnTo>
                  <a:pt x="496333" y="1988344"/>
                </a:lnTo>
                <a:lnTo>
                  <a:pt x="481245" y="1971676"/>
                </a:lnTo>
                <a:lnTo>
                  <a:pt x="466951" y="1954610"/>
                </a:lnTo>
                <a:lnTo>
                  <a:pt x="452259" y="1937147"/>
                </a:lnTo>
                <a:lnTo>
                  <a:pt x="424067" y="1902222"/>
                </a:lnTo>
                <a:lnTo>
                  <a:pt x="418111" y="1894285"/>
                </a:lnTo>
                <a:lnTo>
                  <a:pt x="412552" y="1886744"/>
                </a:lnTo>
                <a:lnTo>
                  <a:pt x="401435" y="1870472"/>
                </a:lnTo>
                <a:lnTo>
                  <a:pt x="391508" y="1853804"/>
                </a:lnTo>
                <a:lnTo>
                  <a:pt x="381978" y="1837532"/>
                </a:lnTo>
                <a:lnTo>
                  <a:pt x="372846" y="1820069"/>
                </a:lnTo>
                <a:lnTo>
                  <a:pt x="364110" y="1803401"/>
                </a:lnTo>
                <a:lnTo>
                  <a:pt x="356169" y="1785541"/>
                </a:lnTo>
                <a:lnTo>
                  <a:pt x="348228" y="1768079"/>
                </a:lnTo>
                <a:lnTo>
                  <a:pt x="332345" y="1733551"/>
                </a:lnTo>
                <a:lnTo>
                  <a:pt x="324404" y="1716485"/>
                </a:lnTo>
                <a:lnTo>
                  <a:pt x="316065" y="1699022"/>
                </a:lnTo>
                <a:lnTo>
                  <a:pt x="307727" y="1682354"/>
                </a:lnTo>
                <a:lnTo>
                  <a:pt x="298991" y="1666082"/>
                </a:lnTo>
                <a:lnTo>
                  <a:pt x="289462" y="1649413"/>
                </a:lnTo>
                <a:lnTo>
                  <a:pt x="279535" y="1633935"/>
                </a:lnTo>
                <a:lnTo>
                  <a:pt x="275962" y="1624410"/>
                </a:lnTo>
                <a:lnTo>
                  <a:pt x="271594" y="1614885"/>
                </a:lnTo>
                <a:lnTo>
                  <a:pt x="266829" y="1605360"/>
                </a:lnTo>
                <a:lnTo>
                  <a:pt x="261667" y="1595835"/>
                </a:lnTo>
                <a:lnTo>
                  <a:pt x="256505" y="1586310"/>
                </a:lnTo>
                <a:lnTo>
                  <a:pt x="250946" y="1577182"/>
                </a:lnTo>
                <a:lnTo>
                  <a:pt x="239431" y="1558132"/>
                </a:lnTo>
                <a:lnTo>
                  <a:pt x="227122" y="1539479"/>
                </a:lnTo>
                <a:lnTo>
                  <a:pt x="214813" y="1521619"/>
                </a:lnTo>
                <a:lnTo>
                  <a:pt x="190592" y="1486694"/>
                </a:lnTo>
                <a:lnTo>
                  <a:pt x="185827" y="1479154"/>
                </a:lnTo>
                <a:lnTo>
                  <a:pt x="181063" y="1470422"/>
                </a:lnTo>
                <a:lnTo>
                  <a:pt x="170342" y="1450579"/>
                </a:lnTo>
                <a:lnTo>
                  <a:pt x="164783" y="1441054"/>
                </a:lnTo>
                <a:lnTo>
                  <a:pt x="159224" y="1431132"/>
                </a:lnTo>
                <a:lnTo>
                  <a:pt x="156444" y="1427163"/>
                </a:lnTo>
                <a:lnTo>
                  <a:pt x="153268" y="1423194"/>
                </a:lnTo>
                <a:lnTo>
                  <a:pt x="149694" y="1419622"/>
                </a:lnTo>
                <a:lnTo>
                  <a:pt x="146518" y="1416447"/>
                </a:lnTo>
                <a:lnTo>
                  <a:pt x="143738" y="1413272"/>
                </a:lnTo>
                <a:lnTo>
                  <a:pt x="140959" y="1409304"/>
                </a:lnTo>
                <a:lnTo>
                  <a:pt x="138576" y="1404541"/>
                </a:lnTo>
                <a:lnTo>
                  <a:pt x="136591" y="1398985"/>
                </a:lnTo>
                <a:lnTo>
                  <a:pt x="134209" y="1393429"/>
                </a:lnTo>
                <a:lnTo>
                  <a:pt x="132620" y="1387475"/>
                </a:lnTo>
                <a:lnTo>
                  <a:pt x="129047" y="1373982"/>
                </a:lnTo>
                <a:lnTo>
                  <a:pt x="125870" y="1360488"/>
                </a:lnTo>
                <a:lnTo>
                  <a:pt x="122694" y="1346994"/>
                </a:lnTo>
                <a:lnTo>
                  <a:pt x="120311" y="1335485"/>
                </a:lnTo>
                <a:lnTo>
                  <a:pt x="117532" y="1325563"/>
                </a:lnTo>
                <a:lnTo>
                  <a:pt x="109194" y="1300560"/>
                </a:lnTo>
                <a:lnTo>
                  <a:pt x="100458" y="1276350"/>
                </a:lnTo>
                <a:lnTo>
                  <a:pt x="95296" y="1264047"/>
                </a:lnTo>
                <a:lnTo>
                  <a:pt x="90531" y="1252538"/>
                </a:lnTo>
                <a:lnTo>
                  <a:pt x="85767" y="1241425"/>
                </a:lnTo>
                <a:lnTo>
                  <a:pt x="80208" y="1229916"/>
                </a:lnTo>
                <a:lnTo>
                  <a:pt x="77031" y="1223566"/>
                </a:lnTo>
                <a:lnTo>
                  <a:pt x="73458" y="1217216"/>
                </a:lnTo>
                <a:lnTo>
                  <a:pt x="65119" y="1203722"/>
                </a:lnTo>
                <a:lnTo>
                  <a:pt x="55987" y="1190625"/>
                </a:lnTo>
                <a:lnTo>
                  <a:pt x="46457" y="1177132"/>
                </a:lnTo>
                <a:lnTo>
                  <a:pt x="26207" y="1150938"/>
                </a:lnTo>
                <a:lnTo>
                  <a:pt x="6353" y="1125538"/>
                </a:lnTo>
                <a:lnTo>
                  <a:pt x="3574" y="1121172"/>
                </a:lnTo>
                <a:lnTo>
                  <a:pt x="1589" y="1116410"/>
                </a:lnTo>
                <a:lnTo>
                  <a:pt x="397" y="1111250"/>
                </a:lnTo>
                <a:lnTo>
                  <a:pt x="0" y="1106091"/>
                </a:lnTo>
                <a:lnTo>
                  <a:pt x="0" y="1100535"/>
                </a:lnTo>
                <a:lnTo>
                  <a:pt x="794" y="1094582"/>
                </a:lnTo>
                <a:lnTo>
                  <a:pt x="1986" y="1088629"/>
                </a:lnTo>
                <a:lnTo>
                  <a:pt x="3574" y="1083072"/>
                </a:lnTo>
                <a:lnTo>
                  <a:pt x="5559" y="1077516"/>
                </a:lnTo>
                <a:lnTo>
                  <a:pt x="8339" y="1071960"/>
                </a:lnTo>
                <a:lnTo>
                  <a:pt x="11118" y="1066404"/>
                </a:lnTo>
                <a:lnTo>
                  <a:pt x="14295" y="1061641"/>
                </a:lnTo>
                <a:lnTo>
                  <a:pt x="17868" y="1056879"/>
                </a:lnTo>
                <a:lnTo>
                  <a:pt x="21045" y="1052910"/>
                </a:lnTo>
                <a:lnTo>
                  <a:pt x="24618" y="1048941"/>
                </a:lnTo>
                <a:lnTo>
                  <a:pt x="28192" y="1045766"/>
                </a:lnTo>
                <a:lnTo>
                  <a:pt x="33751" y="1041400"/>
                </a:lnTo>
                <a:lnTo>
                  <a:pt x="39310" y="1037432"/>
                </a:lnTo>
                <a:lnTo>
                  <a:pt x="45663" y="1034257"/>
                </a:lnTo>
                <a:lnTo>
                  <a:pt x="52016" y="1031479"/>
                </a:lnTo>
                <a:lnTo>
                  <a:pt x="58369" y="1029097"/>
                </a:lnTo>
                <a:lnTo>
                  <a:pt x="64722" y="1027113"/>
                </a:lnTo>
                <a:lnTo>
                  <a:pt x="71869" y="1025922"/>
                </a:lnTo>
                <a:lnTo>
                  <a:pt x="78619" y="1024732"/>
                </a:lnTo>
                <a:lnTo>
                  <a:pt x="85767" y="1023938"/>
                </a:lnTo>
                <a:lnTo>
                  <a:pt x="92517" y="1023541"/>
                </a:lnTo>
                <a:lnTo>
                  <a:pt x="100061" y="1023938"/>
                </a:lnTo>
                <a:lnTo>
                  <a:pt x="107208" y="1024335"/>
                </a:lnTo>
                <a:lnTo>
                  <a:pt x="114355" y="1024732"/>
                </a:lnTo>
                <a:lnTo>
                  <a:pt x="121503" y="1025922"/>
                </a:lnTo>
                <a:lnTo>
                  <a:pt x="129047" y="1027510"/>
                </a:lnTo>
                <a:lnTo>
                  <a:pt x="136194" y="1029097"/>
                </a:lnTo>
                <a:lnTo>
                  <a:pt x="143341" y="1031082"/>
                </a:lnTo>
                <a:lnTo>
                  <a:pt x="150488" y="1033066"/>
                </a:lnTo>
                <a:lnTo>
                  <a:pt x="157636" y="1035844"/>
                </a:lnTo>
                <a:lnTo>
                  <a:pt x="164783" y="1038622"/>
                </a:lnTo>
                <a:lnTo>
                  <a:pt x="171533" y="1041400"/>
                </a:lnTo>
                <a:lnTo>
                  <a:pt x="177886" y="1044972"/>
                </a:lnTo>
                <a:lnTo>
                  <a:pt x="185033" y="1048544"/>
                </a:lnTo>
                <a:lnTo>
                  <a:pt x="191386" y="1052116"/>
                </a:lnTo>
                <a:lnTo>
                  <a:pt x="197739" y="1055688"/>
                </a:lnTo>
                <a:lnTo>
                  <a:pt x="203695" y="1059657"/>
                </a:lnTo>
                <a:lnTo>
                  <a:pt x="209651" y="1064022"/>
                </a:lnTo>
                <a:lnTo>
                  <a:pt x="215210" y="1067991"/>
                </a:lnTo>
                <a:lnTo>
                  <a:pt x="220769" y="1072754"/>
                </a:lnTo>
                <a:lnTo>
                  <a:pt x="225534" y="1077516"/>
                </a:lnTo>
                <a:lnTo>
                  <a:pt x="230299" y="1081882"/>
                </a:lnTo>
                <a:lnTo>
                  <a:pt x="235064" y="1086644"/>
                </a:lnTo>
                <a:lnTo>
                  <a:pt x="239828" y="1092200"/>
                </a:lnTo>
                <a:lnTo>
                  <a:pt x="244593" y="1097757"/>
                </a:lnTo>
                <a:lnTo>
                  <a:pt x="252932" y="1109663"/>
                </a:lnTo>
                <a:lnTo>
                  <a:pt x="260873" y="1121966"/>
                </a:lnTo>
                <a:lnTo>
                  <a:pt x="268814" y="1135063"/>
                </a:lnTo>
                <a:lnTo>
                  <a:pt x="283903" y="1160463"/>
                </a:lnTo>
                <a:lnTo>
                  <a:pt x="291447" y="1173163"/>
                </a:lnTo>
                <a:lnTo>
                  <a:pt x="299388" y="1185069"/>
                </a:lnTo>
                <a:lnTo>
                  <a:pt x="306139" y="1195785"/>
                </a:lnTo>
                <a:lnTo>
                  <a:pt x="312889" y="1206897"/>
                </a:lnTo>
                <a:lnTo>
                  <a:pt x="327580" y="1230710"/>
                </a:lnTo>
                <a:lnTo>
                  <a:pt x="342272" y="1255713"/>
                </a:lnTo>
                <a:lnTo>
                  <a:pt x="357757" y="1281113"/>
                </a:lnTo>
                <a:lnTo>
                  <a:pt x="365699" y="1293416"/>
                </a:lnTo>
                <a:lnTo>
                  <a:pt x="373640" y="1305719"/>
                </a:lnTo>
                <a:lnTo>
                  <a:pt x="382375" y="1317229"/>
                </a:lnTo>
                <a:lnTo>
                  <a:pt x="390714" y="1328738"/>
                </a:lnTo>
                <a:lnTo>
                  <a:pt x="399846" y="1339454"/>
                </a:lnTo>
                <a:lnTo>
                  <a:pt x="409376" y="1348979"/>
                </a:lnTo>
                <a:lnTo>
                  <a:pt x="418905" y="1358504"/>
                </a:lnTo>
                <a:lnTo>
                  <a:pt x="423670" y="1362472"/>
                </a:lnTo>
                <a:lnTo>
                  <a:pt x="428832" y="1366441"/>
                </a:lnTo>
                <a:lnTo>
                  <a:pt x="437171" y="1372791"/>
                </a:lnTo>
                <a:lnTo>
                  <a:pt x="445112" y="1378744"/>
                </a:lnTo>
                <a:lnTo>
                  <a:pt x="453450" y="1383904"/>
                </a:lnTo>
                <a:lnTo>
                  <a:pt x="462186" y="1388666"/>
                </a:lnTo>
                <a:lnTo>
                  <a:pt x="470921" y="1392635"/>
                </a:lnTo>
                <a:lnTo>
                  <a:pt x="479260" y="1396207"/>
                </a:lnTo>
                <a:lnTo>
                  <a:pt x="488789" y="1399382"/>
                </a:lnTo>
                <a:lnTo>
                  <a:pt x="497525" y="1402160"/>
                </a:lnTo>
                <a:lnTo>
                  <a:pt x="506657" y="1404144"/>
                </a:lnTo>
                <a:lnTo>
                  <a:pt x="516187" y="1405732"/>
                </a:lnTo>
                <a:lnTo>
                  <a:pt x="525716" y="1407319"/>
                </a:lnTo>
                <a:lnTo>
                  <a:pt x="535246" y="1408113"/>
                </a:lnTo>
                <a:lnTo>
                  <a:pt x="545172" y="1408113"/>
                </a:lnTo>
                <a:lnTo>
                  <a:pt x="555099" y="1407716"/>
                </a:lnTo>
                <a:lnTo>
                  <a:pt x="565423" y="1406922"/>
                </a:lnTo>
                <a:lnTo>
                  <a:pt x="575746" y="1404938"/>
                </a:lnTo>
                <a:lnTo>
                  <a:pt x="578923" y="1404541"/>
                </a:lnTo>
                <a:lnTo>
                  <a:pt x="582497" y="1402954"/>
                </a:lnTo>
                <a:lnTo>
                  <a:pt x="586467" y="1401366"/>
                </a:lnTo>
                <a:lnTo>
                  <a:pt x="590041" y="1398985"/>
                </a:lnTo>
                <a:lnTo>
                  <a:pt x="594012" y="1395810"/>
                </a:lnTo>
                <a:lnTo>
                  <a:pt x="597585" y="1392635"/>
                </a:lnTo>
                <a:lnTo>
                  <a:pt x="601556" y="1389460"/>
                </a:lnTo>
                <a:lnTo>
                  <a:pt x="604335" y="1385491"/>
                </a:lnTo>
                <a:lnTo>
                  <a:pt x="609894" y="1379141"/>
                </a:lnTo>
                <a:lnTo>
                  <a:pt x="614659" y="1372394"/>
                </a:lnTo>
                <a:lnTo>
                  <a:pt x="619424" y="1365647"/>
                </a:lnTo>
                <a:lnTo>
                  <a:pt x="623394" y="1358900"/>
                </a:lnTo>
                <a:lnTo>
                  <a:pt x="627762" y="1352154"/>
                </a:lnTo>
                <a:lnTo>
                  <a:pt x="631336" y="1344613"/>
                </a:lnTo>
                <a:lnTo>
                  <a:pt x="634512" y="1337469"/>
                </a:lnTo>
                <a:lnTo>
                  <a:pt x="637292" y="1330325"/>
                </a:lnTo>
                <a:lnTo>
                  <a:pt x="640071" y="1323182"/>
                </a:lnTo>
                <a:lnTo>
                  <a:pt x="642057" y="1315244"/>
                </a:lnTo>
                <a:lnTo>
                  <a:pt x="644042" y="1307704"/>
                </a:lnTo>
                <a:lnTo>
                  <a:pt x="645233" y="1299766"/>
                </a:lnTo>
                <a:lnTo>
                  <a:pt x="646424" y="1291829"/>
                </a:lnTo>
                <a:lnTo>
                  <a:pt x="647218" y="1283891"/>
                </a:lnTo>
                <a:lnTo>
                  <a:pt x="647616" y="1275557"/>
                </a:lnTo>
                <a:lnTo>
                  <a:pt x="648013" y="1267619"/>
                </a:lnTo>
                <a:lnTo>
                  <a:pt x="647616" y="1259682"/>
                </a:lnTo>
                <a:lnTo>
                  <a:pt x="647218" y="1252538"/>
                </a:lnTo>
                <a:lnTo>
                  <a:pt x="646424" y="1245394"/>
                </a:lnTo>
                <a:lnTo>
                  <a:pt x="645233" y="1237457"/>
                </a:lnTo>
                <a:lnTo>
                  <a:pt x="466951" y="280988"/>
                </a:lnTo>
                <a:lnTo>
                  <a:pt x="465362" y="271463"/>
                </a:lnTo>
                <a:lnTo>
                  <a:pt x="464568" y="263128"/>
                </a:lnTo>
                <a:lnTo>
                  <a:pt x="464568" y="254397"/>
                </a:lnTo>
                <a:lnTo>
                  <a:pt x="464965" y="246857"/>
                </a:lnTo>
                <a:lnTo>
                  <a:pt x="465759" y="239316"/>
                </a:lnTo>
                <a:lnTo>
                  <a:pt x="467348" y="232569"/>
                </a:lnTo>
                <a:lnTo>
                  <a:pt x="468936" y="225822"/>
                </a:lnTo>
                <a:lnTo>
                  <a:pt x="471318" y="219869"/>
                </a:lnTo>
                <a:lnTo>
                  <a:pt x="473701" y="214313"/>
                </a:lnTo>
                <a:lnTo>
                  <a:pt x="476480" y="209153"/>
                </a:lnTo>
                <a:lnTo>
                  <a:pt x="479657" y="204391"/>
                </a:lnTo>
                <a:lnTo>
                  <a:pt x="482833" y="199628"/>
                </a:lnTo>
                <a:lnTo>
                  <a:pt x="486407" y="195263"/>
                </a:lnTo>
                <a:lnTo>
                  <a:pt x="490775" y="191691"/>
                </a:lnTo>
                <a:lnTo>
                  <a:pt x="494348" y="188119"/>
                </a:lnTo>
                <a:lnTo>
                  <a:pt x="498319" y="184944"/>
                </a:lnTo>
                <a:lnTo>
                  <a:pt x="502289" y="182166"/>
                </a:lnTo>
                <a:lnTo>
                  <a:pt x="506657" y="179785"/>
                </a:lnTo>
                <a:lnTo>
                  <a:pt x="514201" y="175419"/>
                </a:lnTo>
                <a:lnTo>
                  <a:pt x="522143" y="171450"/>
                </a:lnTo>
                <a:lnTo>
                  <a:pt x="528893" y="169069"/>
                </a:lnTo>
                <a:lnTo>
                  <a:pt x="534849" y="167482"/>
                </a:lnTo>
                <a:lnTo>
                  <a:pt x="539614" y="166291"/>
                </a:lnTo>
                <a:lnTo>
                  <a:pt x="543981" y="165497"/>
                </a:lnTo>
                <a:lnTo>
                  <a:pt x="552320" y="163910"/>
                </a:lnTo>
                <a:lnTo>
                  <a:pt x="561055" y="162719"/>
                </a:lnTo>
                <a:lnTo>
                  <a:pt x="569393" y="162322"/>
                </a:lnTo>
                <a:lnTo>
                  <a:pt x="577732" y="161925"/>
                </a:lnTo>
                <a:close/>
                <a:moveTo>
                  <a:pt x="576263" y="0"/>
                </a:moveTo>
                <a:lnTo>
                  <a:pt x="594539" y="397"/>
                </a:lnTo>
                <a:lnTo>
                  <a:pt x="612419" y="1589"/>
                </a:lnTo>
                <a:lnTo>
                  <a:pt x="630298" y="3973"/>
                </a:lnTo>
                <a:lnTo>
                  <a:pt x="647780" y="7151"/>
                </a:lnTo>
                <a:lnTo>
                  <a:pt x="664864" y="10727"/>
                </a:lnTo>
                <a:lnTo>
                  <a:pt x="681551" y="15098"/>
                </a:lnTo>
                <a:lnTo>
                  <a:pt x="697841" y="20263"/>
                </a:lnTo>
                <a:lnTo>
                  <a:pt x="714131" y="26620"/>
                </a:lnTo>
                <a:lnTo>
                  <a:pt x="729626" y="33374"/>
                </a:lnTo>
                <a:lnTo>
                  <a:pt x="745122" y="41321"/>
                </a:lnTo>
                <a:lnTo>
                  <a:pt x="759822" y="50062"/>
                </a:lnTo>
                <a:lnTo>
                  <a:pt x="774920" y="59200"/>
                </a:lnTo>
                <a:lnTo>
                  <a:pt x="788826" y="69530"/>
                </a:lnTo>
                <a:lnTo>
                  <a:pt x="803130" y="80655"/>
                </a:lnTo>
                <a:lnTo>
                  <a:pt x="816638" y="92575"/>
                </a:lnTo>
                <a:lnTo>
                  <a:pt x="830147" y="105289"/>
                </a:lnTo>
                <a:lnTo>
                  <a:pt x="842464" y="118798"/>
                </a:lnTo>
                <a:lnTo>
                  <a:pt x="854780" y="132307"/>
                </a:lnTo>
                <a:lnTo>
                  <a:pt x="865508" y="146610"/>
                </a:lnTo>
                <a:lnTo>
                  <a:pt x="876235" y="160516"/>
                </a:lnTo>
                <a:lnTo>
                  <a:pt x="885374" y="175615"/>
                </a:lnTo>
                <a:lnTo>
                  <a:pt x="894115" y="190315"/>
                </a:lnTo>
                <a:lnTo>
                  <a:pt x="901664" y="205811"/>
                </a:lnTo>
                <a:lnTo>
                  <a:pt x="908815" y="221306"/>
                </a:lnTo>
                <a:lnTo>
                  <a:pt x="915172" y="237596"/>
                </a:lnTo>
                <a:lnTo>
                  <a:pt x="920337" y="253886"/>
                </a:lnTo>
                <a:lnTo>
                  <a:pt x="924708" y="270574"/>
                </a:lnTo>
                <a:lnTo>
                  <a:pt x="928284" y="287658"/>
                </a:lnTo>
                <a:lnTo>
                  <a:pt x="931462" y="304743"/>
                </a:lnTo>
                <a:lnTo>
                  <a:pt x="933449" y="322622"/>
                </a:lnTo>
                <a:lnTo>
                  <a:pt x="934641" y="340502"/>
                </a:lnTo>
                <a:lnTo>
                  <a:pt x="935038" y="359175"/>
                </a:lnTo>
                <a:lnTo>
                  <a:pt x="934641" y="377452"/>
                </a:lnTo>
                <a:lnTo>
                  <a:pt x="933449" y="395331"/>
                </a:lnTo>
                <a:lnTo>
                  <a:pt x="931462" y="413211"/>
                </a:lnTo>
                <a:lnTo>
                  <a:pt x="928284" y="430693"/>
                </a:lnTo>
                <a:lnTo>
                  <a:pt x="924708" y="447777"/>
                </a:lnTo>
                <a:lnTo>
                  <a:pt x="920337" y="464465"/>
                </a:lnTo>
                <a:lnTo>
                  <a:pt x="915172" y="480755"/>
                </a:lnTo>
                <a:lnTo>
                  <a:pt x="908815" y="496647"/>
                </a:lnTo>
                <a:lnTo>
                  <a:pt x="901664" y="512540"/>
                </a:lnTo>
                <a:lnTo>
                  <a:pt x="894115" y="527638"/>
                </a:lnTo>
                <a:lnTo>
                  <a:pt x="885374" y="543134"/>
                </a:lnTo>
                <a:lnTo>
                  <a:pt x="876235" y="557437"/>
                </a:lnTo>
                <a:lnTo>
                  <a:pt x="865508" y="572138"/>
                </a:lnTo>
                <a:lnTo>
                  <a:pt x="854780" y="585647"/>
                </a:lnTo>
                <a:lnTo>
                  <a:pt x="842464" y="599553"/>
                </a:lnTo>
                <a:lnTo>
                  <a:pt x="830147" y="612664"/>
                </a:lnTo>
                <a:lnTo>
                  <a:pt x="830147" y="613061"/>
                </a:lnTo>
                <a:lnTo>
                  <a:pt x="822201" y="620611"/>
                </a:lnTo>
                <a:lnTo>
                  <a:pt x="813857" y="628160"/>
                </a:lnTo>
                <a:lnTo>
                  <a:pt x="805911" y="634914"/>
                </a:lnTo>
                <a:lnTo>
                  <a:pt x="797964" y="641668"/>
                </a:lnTo>
                <a:lnTo>
                  <a:pt x="791607" y="619419"/>
                </a:lnTo>
                <a:lnTo>
                  <a:pt x="785250" y="597963"/>
                </a:lnTo>
                <a:lnTo>
                  <a:pt x="778496" y="576111"/>
                </a:lnTo>
                <a:lnTo>
                  <a:pt x="771344" y="553861"/>
                </a:lnTo>
                <a:lnTo>
                  <a:pt x="780880" y="543928"/>
                </a:lnTo>
                <a:lnTo>
                  <a:pt x="790018" y="533201"/>
                </a:lnTo>
                <a:lnTo>
                  <a:pt x="798759" y="522473"/>
                </a:lnTo>
                <a:lnTo>
                  <a:pt x="806705" y="511745"/>
                </a:lnTo>
                <a:lnTo>
                  <a:pt x="813857" y="500223"/>
                </a:lnTo>
                <a:lnTo>
                  <a:pt x="820611" y="488701"/>
                </a:lnTo>
                <a:lnTo>
                  <a:pt x="826571" y="476782"/>
                </a:lnTo>
                <a:lnTo>
                  <a:pt x="831736" y="464862"/>
                </a:lnTo>
                <a:lnTo>
                  <a:pt x="836504" y="452545"/>
                </a:lnTo>
                <a:lnTo>
                  <a:pt x="840477" y="439831"/>
                </a:lnTo>
                <a:lnTo>
                  <a:pt x="844053" y="427117"/>
                </a:lnTo>
                <a:lnTo>
                  <a:pt x="846834" y="414005"/>
                </a:lnTo>
                <a:lnTo>
                  <a:pt x="849218" y="400894"/>
                </a:lnTo>
                <a:lnTo>
                  <a:pt x="850807" y="386988"/>
                </a:lnTo>
                <a:lnTo>
                  <a:pt x="851602" y="373479"/>
                </a:lnTo>
                <a:lnTo>
                  <a:pt x="851999" y="359175"/>
                </a:lnTo>
                <a:lnTo>
                  <a:pt x="851602" y="344872"/>
                </a:lnTo>
                <a:lnTo>
                  <a:pt x="850807" y="330966"/>
                </a:lnTo>
                <a:lnTo>
                  <a:pt x="849218" y="317457"/>
                </a:lnTo>
                <a:lnTo>
                  <a:pt x="846834" y="303948"/>
                </a:lnTo>
                <a:lnTo>
                  <a:pt x="844053" y="291234"/>
                </a:lnTo>
                <a:lnTo>
                  <a:pt x="840477" y="278123"/>
                </a:lnTo>
                <a:lnTo>
                  <a:pt x="836504" y="265806"/>
                </a:lnTo>
                <a:lnTo>
                  <a:pt x="831736" y="253092"/>
                </a:lnTo>
                <a:lnTo>
                  <a:pt x="826571" y="241172"/>
                </a:lnTo>
                <a:lnTo>
                  <a:pt x="820611" y="229253"/>
                </a:lnTo>
                <a:lnTo>
                  <a:pt x="813460" y="217730"/>
                </a:lnTo>
                <a:lnTo>
                  <a:pt x="806308" y="206605"/>
                </a:lnTo>
                <a:lnTo>
                  <a:pt x="798759" y="195481"/>
                </a:lnTo>
                <a:lnTo>
                  <a:pt x="789621" y="185150"/>
                </a:lnTo>
                <a:lnTo>
                  <a:pt x="780880" y="174820"/>
                </a:lnTo>
                <a:lnTo>
                  <a:pt x="770947" y="164092"/>
                </a:lnTo>
                <a:lnTo>
                  <a:pt x="760617" y="154556"/>
                </a:lnTo>
                <a:lnTo>
                  <a:pt x="750287" y="145021"/>
                </a:lnTo>
                <a:lnTo>
                  <a:pt x="739559" y="136677"/>
                </a:lnTo>
                <a:lnTo>
                  <a:pt x="728434" y="129128"/>
                </a:lnTo>
                <a:lnTo>
                  <a:pt x="717310" y="121976"/>
                </a:lnTo>
                <a:lnTo>
                  <a:pt x="705788" y="114825"/>
                </a:lnTo>
                <a:lnTo>
                  <a:pt x="693868" y="108865"/>
                </a:lnTo>
                <a:lnTo>
                  <a:pt x="682346" y="103700"/>
                </a:lnTo>
                <a:lnTo>
                  <a:pt x="669632" y="98932"/>
                </a:lnTo>
                <a:lnTo>
                  <a:pt x="657315" y="94959"/>
                </a:lnTo>
                <a:lnTo>
                  <a:pt x="644204" y="91383"/>
                </a:lnTo>
                <a:lnTo>
                  <a:pt x="631490" y="88204"/>
                </a:lnTo>
                <a:lnTo>
                  <a:pt x="617584" y="86218"/>
                </a:lnTo>
                <a:lnTo>
                  <a:pt x="604472" y="84628"/>
                </a:lnTo>
                <a:lnTo>
                  <a:pt x="590169" y="83436"/>
                </a:lnTo>
                <a:lnTo>
                  <a:pt x="576263" y="83436"/>
                </a:lnTo>
                <a:lnTo>
                  <a:pt x="561960" y="83436"/>
                </a:lnTo>
                <a:lnTo>
                  <a:pt x="548451" y="84628"/>
                </a:lnTo>
                <a:lnTo>
                  <a:pt x="534545" y="86218"/>
                </a:lnTo>
                <a:lnTo>
                  <a:pt x="521434" y="88204"/>
                </a:lnTo>
                <a:lnTo>
                  <a:pt x="507925" y="91383"/>
                </a:lnTo>
                <a:lnTo>
                  <a:pt x="495211" y="94959"/>
                </a:lnTo>
                <a:lnTo>
                  <a:pt x="482497" y="98932"/>
                </a:lnTo>
                <a:lnTo>
                  <a:pt x="470578" y="103700"/>
                </a:lnTo>
                <a:lnTo>
                  <a:pt x="458658" y="108865"/>
                </a:lnTo>
                <a:lnTo>
                  <a:pt x="446341" y="114825"/>
                </a:lnTo>
                <a:lnTo>
                  <a:pt x="435217" y="121976"/>
                </a:lnTo>
                <a:lnTo>
                  <a:pt x="423694" y="129128"/>
                </a:lnTo>
                <a:lnTo>
                  <a:pt x="412967" y="136677"/>
                </a:lnTo>
                <a:lnTo>
                  <a:pt x="401842" y="145021"/>
                </a:lnTo>
                <a:lnTo>
                  <a:pt x="391512" y="154556"/>
                </a:lnTo>
                <a:lnTo>
                  <a:pt x="381579" y="164092"/>
                </a:lnTo>
                <a:lnTo>
                  <a:pt x="381182" y="164092"/>
                </a:lnTo>
                <a:lnTo>
                  <a:pt x="371249" y="174820"/>
                </a:lnTo>
                <a:lnTo>
                  <a:pt x="362111" y="185150"/>
                </a:lnTo>
                <a:lnTo>
                  <a:pt x="353767" y="195481"/>
                </a:lnTo>
                <a:lnTo>
                  <a:pt x="345821" y="207003"/>
                </a:lnTo>
                <a:lnTo>
                  <a:pt x="338669" y="218128"/>
                </a:lnTo>
                <a:lnTo>
                  <a:pt x="331915" y="229253"/>
                </a:lnTo>
                <a:lnTo>
                  <a:pt x="325955" y="241172"/>
                </a:lnTo>
                <a:lnTo>
                  <a:pt x="320790" y="253092"/>
                </a:lnTo>
                <a:lnTo>
                  <a:pt x="315625" y="265806"/>
                </a:lnTo>
                <a:lnTo>
                  <a:pt x="311652" y="278123"/>
                </a:lnTo>
                <a:lnTo>
                  <a:pt x="308473" y="291234"/>
                </a:lnTo>
                <a:lnTo>
                  <a:pt x="305692" y="303948"/>
                </a:lnTo>
                <a:lnTo>
                  <a:pt x="303308" y="317457"/>
                </a:lnTo>
                <a:lnTo>
                  <a:pt x="301719" y="330966"/>
                </a:lnTo>
                <a:lnTo>
                  <a:pt x="300924" y="345269"/>
                </a:lnTo>
                <a:lnTo>
                  <a:pt x="300527" y="359175"/>
                </a:lnTo>
                <a:lnTo>
                  <a:pt x="300924" y="373479"/>
                </a:lnTo>
                <a:lnTo>
                  <a:pt x="301719" y="386988"/>
                </a:lnTo>
                <a:lnTo>
                  <a:pt x="303308" y="400894"/>
                </a:lnTo>
                <a:lnTo>
                  <a:pt x="305692" y="414005"/>
                </a:lnTo>
                <a:lnTo>
                  <a:pt x="308473" y="427514"/>
                </a:lnTo>
                <a:lnTo>
                  <a:pt x="311652" y="440228"/>
                </a:lnTo>
                <a:lnTo>
                  <a:pt x="315625" y="452545"/>
                </a:lnTo>
                <a:lnTo>
                  <a:pt x="320790" y="464862"/>
                </a:lnTo>
                <a:lnTo>
                  <a:pt x="325955" y="476782"/>
                </a:lnTo>
                <a:lnTo>
                  <a:pt x="331915" y="489098"/>
                </a:lnTo>
                <a:lnTo>
                  <a:pt x="338669" y="500223"/>
                </a:lnTo>
                <a:lnTo>
                  <a:pt x="345821" y="511745"/>
                </a:lnTo>
                <a:lnTo>
                  <a:pt x="353767" y="522870"/>
                </a:lnTo>
                <a:lnTo>
                  <a:pt x="362111" y="533201"/>
                </a:lnTo>
                <a:lnTo>
                  <a:pt x="371249" y="543928"/>
                </a:lnTo>
                <a:lnTo>
                  <a:pt x="381182" y="554258"/>
                </a:lnTo>
                <a:lnTo>
                  <a:pt x="387539" y="560218"/>
                </a:lnTo>
                <a:lnTo>
                  <a:pt x="393896" y="566575"/>
                </a:lnTo>
                <a:lnTo>
                  <a:pt x="400650" y="572138"/>
                </a:lnTo>
                <a:lnTo>
                  <a:pt x="407405" y="577700"/>
                </a:lnTo>
                <a:lnTo>
                  <a:pt x="414159" y="582468"/>
                </a:lnTo>
                <a:lnTo>
                  <a:pt x="420913" y="587633"/>
                </a:lnTo>
                <a:lnTo>
                  <a:pt x="428065" y="592401"/>
                </a:lnTo>
                <a:lnTo>
                  <a:pt x="435614" y="597169"/>
                </a:lnTo>
                <a:lnTo>
                  <a:pt x="442368" y="601142"/>
                </a:lnTo>
                <a:lnTo>
                  <a:pt x="449917" y="605115"/>
                </a:lnTo>
                <a:lnTo>
                  <a:pt x="457069" y="608691"/>
                </a:lnTo>
                <a:lnTo>
                  <a:pt x="465015" y="612267"/>
                </a:lnTo>
                <a:lnTo>
                  <a:pt x="472564" y="615445"/>
                </a:lnTo>
                <a:lnTo>
                  <a:pt x="480113" y="618227"/>
                </a:lnTo>
                <a:lnTo>
                  <a:pt x="488457" y="621008"/>
                </a:lnTo>
                <a:lnTo>
                  <a:pt x="496403" y="623789"/>
                </a:lnTo>
                <a:lnTo>
                  <a:pt x="498787" y="634914"/>
                </a:lnTo>
                <a:lnTo>
                  <a:pt x="501171" y="645642"/>
                </a:lnTo>
                <a:lnTo>
                  <a:pt x="505541" y="667891"/>
                </a:lnTo>
                <a:lnTo>
                  <a:pt x="508720" y="690141"/>
                </a:lnTo>
                <a:lnTo>
                  <a:pt x="511501" y="712788"/>
                </a:lnTo>
                <a:lnTo>
                  <a:pt x="498390" y="710404"/>
                </a:lnTo>
                <a:lnTo>
                  <a:pt x="484881" y="707226"/>
                </a:lnTo>
                <a:lnTo>
                  <a:pt x="472167" y="703253"/>
                </a:lnTo>
                <a:lnTo>
                  <a:pt x="459453" y="699279"/>
                </a:lnTo>
                <a:lnTo>
                  <a:pt x="446739" y="694909"/>
                </a:lnTo>
                <a:lnTo>
                  <a:pt x="434819" y="690141"/>
                </a:lnTo>
                <a:lnTo>
                  <a:pt x="422503" y="684579"/>
                </a:lnTo>
                <a:lnTo>
                  <a:pt x="410583" y="678619"/>
                </a:lnTo>
                <a:lnTo>
                  <a:pt x="398664" y="671864"/>
                </a:lnTo>
                <a:lnTo>
                  <a:pt x="387142" y="665110"/>
                </a:lnTo>
                <a:lnTo>
                  <a:pt x="376017" y="657561"/>
                </a:lnTo>
                <a:lnTo>
                  <a:pt x="364892" y="649615"/>
                </a:lnTo>
                <a:lnTo>
                  <a:pt x="354164" y="641271"/>
                </a:lnTo>
                <a:lnTo>
                  <a:pt x="343040" y="632133"/>
                </a:lnTo>
                <a:lnTo>
                  <a:pt x="332709" y="622994"/>
                </a:lnTo>
                <a:lnTo>
                  <a:pt x="322379" y="612664"/>
                </a:lnTo>
                <a:lnTo>
                  <a:pt x="309665" y="599553"/>
                </a:lnTo>
                <a:lnTo>
                  <a:pt x="297746" y="585647"/>
                </a:lnTo>
                <a:lnTo>
                  <a:pt x="286621" y="572138"/>
                </a:lnTo>
                <a:lnTo>
                  <a:pt x="276291" y="557437"/>
                </a:lnTo>
                <a:lnTo>
                  <a:pt x="267153" y="543134"/>
                </a:lnTo>
                <a:lnTo>
                  <a:pt x="258412" y="527638"/>
                </a:lnTo>
                <a:lnTo>
                  <a:pt x="250465" y="512540"/>
                </a:lnTo>
                <a:lnTo>
                  <a:pt x="243711" y="496647"/>
                </a:lnTo>
                <a:lnTo>
                  <a:pt x="237751" y="480755"/>
                </a:lnTo>
                <a:lnTo>
                  <a:pt x="231792" y="464465"/>
                </a:lnTo>
                <a:lnTo>
                  <a:pt x="227421" y="447777"/>
                </a:lnTo>
                <a:lnTo>
                  <a:pt x="223845" y="430693"/>
                </a:lnTo>
                <a:lnTo>
                  <a:pt x="221064" y="413211"/>
                </a:lnTo>
                <a:lnTo>
                  <a:pt x="219078" y="395331"/>
                </a:lnTo>
                <a:lnTo>
                  <a:pt x="217886" y="377452"/>
                </a:lnTo>
                <a:lnTo>
                  <a:pt x="217488" y="359175"/>
                </a:lnTo>
                <a:lnTo>
                  <a:pt x="217886" y="340502"/>
                </a:lnTo>
                <a:lnTo>
                  <a:pt x="219078" y="322622"/>
                </a:lnTo>
                <a:lnTo>
                  <a:pt x="221064" y="304743"/>
                </a:lnTo>
                <a:lnTo>
                  <a:pt x="223845" y="287658"/>
                </a:lnTo>
                <a:lnTo>
                  <a:pt x="227421" y="270574"/>
                </a:lnTo>
                <a:lnTo>
                  <a:pt x="231792" y="253886"/>
                </a:lnTo>
                <a:lnTo>
                  <a:pt x="237751" y="237596"/>
                </a:lnTo>
                <a:lnTo>
                  <a:pt x="243711" y="221306"/>
                </a:lnTo>
                <a:lnTo>
                  <a:pt x="250465" y="205811"/>
                </a:lnTo>
                <a:lnTo>
                  <a:pt x="258412" y="190315"/>
                </a:lnTo>
                <a:lnTo>
                  <a:pt x="267153" y="175615"/>
                </a:lnTo>
                <a:lnTo>
                  <a:pt x="276291" y="160516"/>
                </a:lnTo>
                <a:lnTo>
                  <a:pt x="286621" y="146610"/>
                </a:lnTo>
                <a:lnTo>
                  <a:pt x="297746" y="132307"/>
                </a:lnTo>
                <a:lnTo>
                  <a:pt x="309665" y="118798"/>
                </a:lnTo>
                <a:lnTo>
                  <a:pt x="322379" y="105289"/>
                </a:lnTo>
                <a:lnTo>
                  <a:pt x="335491" y="92575"/>
                </a:lnTo>
                <a:lnTo>
                  <a:pt x="349397" y="80655"/>
                </a:lnTo>
                <a:lnTo>
                  <a:pt x="363303" y="69530"/>
                </a:lnTo>
                <a:lnTo>
                  <a:pt x="378003" y="59200"/>
                </a:lnTo>
                <a:lnTo>
                  <a:pt x="392307" y="50062"/>
                </a:lnTo>
                <a:lnTo>
                  <a:pt x="407405" y="41321"/>
                </a:lnTo>
                <a:lnTo>
                  <a:pt x="422900" y="33374"/>
                </a:lnTo>
                <a:lnTo>
                  <a:pt x="438395" y="26620"/>
                </a:lnTo>
                <a:lnTo>
                  <a:pt x="454288" y="20263"/>
                </a:lnTo>
                <a:lnTo>
                  <a:pt x="470975" y="15098"/>
                </a:lnTo>
                <a:lnTo>
                  <a:pt x="487662" y="10727"/>
                </a:lnTo>
                <a:lnTo>
                  <a:pt x="504747" y="7151"/>
                </a:lnTo>
                <a:lnTo>
                  <a:pt x="522228" y="3973"/>
                </a:lnTo>
                <a:lnTo>
                  <a:pt x="539710" y="1589"/>
                </a:lnTo>
                <a:lnTo>
                  <a:pt x="557589" y="397"/>
                </a:lnTo>
                <a:lnTo>
                  <a:pt x="576263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6" grpId="0" bldLvl="0" animBg="1" autoUpdateAnimBg="0"/>
      <p:bldP spid="2" grpId="1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/>
          <p:nvPr/>
        </p:nvSpPr>
        <p:spPr>
          <a:xfrm>
            <a:off x="0" y="1662430"/>
            <a:ext cx="4011930" cy="4958080"/>
          </a:xfrm>
          <a:prstGeom prst="rect">
            <a:avLst/>
          </a:prstGeom>
          <a:solidFill>
            <a:srgbClr val="ADD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" name="Rectangle 16"/>
          <p:cNvSpPr/>
          <p:nvPr/>
        </p:nvSpPr>
        <p:spPr>
          <a:xfrm>
            <a:off x="4073998" y="1661853"/>
            <a:ext cx="4011895" cy="2450259"/>
          </a:xfrm>
          <a:prstGeom prst="rect">
            <a:avLst/>
          </a:prstGeom>
          <a:blipFill dpi="0" rotWithShape="1">
            <a:blip r:embed="rId1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Rectangle 20"/>
          <p:cNvSpPr/>
          <p:nvPr/>
        </p:nvSpPr>
        <p:spPr>
          <a:xfrm>
            <a:off x="8147685" y="1662430"/>
            <a:ext cx="4011930" cy="4958080"/>
          </a:xfrm>
          <a:prstGeom prst="rect">
            <a:avLst/>
          </a:prstGeom>
          <a:solidFill>
            <a:srgbClr val="ADD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1026" name="Picture 2" descr="E:\PPT\原稿\出院小结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905" y="1833880"/>
            <a:ext cx="3500120" cy="4666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E:\PPT\原稿\发票.jpg"/>
          <p:cNvPicPr>
            <a:picLocks noChangeAspect="1" noChangeArrowheads="1"/>
          </p:cNvPicPr>
          <p:nvPr/>
        </p:nvPicPr>
        <p:blipFill>
          <a:blip r:embed="rId3" cstate="print"/>
          <a:srcRect t="32505" b="22032"/>
          <a:stretch>
            <a:fillRect/>
          </a:stretch>
        </p:blipFill>
        <p:spPr bwMode="auto">
          <a:xfrm>
            <a:off x="4201160" y="1754505"/>
            <a:ext cx="3848735" cy="2313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E:\PPT\原稿\病案首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2495" y="1833880"/>
            <a:ext cx="3462020" cy="4616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文本框 12"/>
          <p:cNvSpPr txBox="1"/>
          <p:nvPr/>
        </p:nvSpPr>
        <p:spPr>
          <a:xfrm>
            <a:off x="4675505" y="4516755"/>
            <a:ext cx="280860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dirty="0" smtClean="0">
                <a:sym typeface="+mn-ea"/>
              </a:rPr>
              <a:t>病案首页</a:t>
            </a:r>
            <a:r>
              <a:rPr lang="zh-CN" altLang="en-US" sz="24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（需盖章）</a:t>
            </a:r>
            <a:r>
              <a:rPr lang="zh-CN" altLang="en-US" sz="2400" dirty="0" smtClean="0">
                <a:sym typeface="+mn-ea"/>
              </a:rPr>
              <a:t>、出院小结</a:t>
            </a:r>
            <a:r>
              <a:rPr lang="zh-CN" altLang="en-US" sz="24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（需盖章）</a:t>
            </a:r>
            <a:r>
              <a:rPr lang="zh-CN" altLang="en-US" sz="2400" dirty="0" smtClean="0">
                <a:sym typeface="+mn-ea"/>
              </a:rPr>
              <a:t>、发票示例</a:t>
            </a:r>
            <a:r>
              <a:rPr lang="zh-CN" altLang="en-US" sz="24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楷体" panose="02010609060101010101" charset="-122"/>
                <a:ea typeface="楷体" panose="02010609060101010101" charset="-122"/>
                <a:sym typeface="+mn-ea"/>
              </a:rPr>
              <a:t>（不局限于示例图）</a:t>
            </a:r>
            <a:endParaRPr lang="zh-CN" altLang="en-US" sz="240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8815" y="525145"/>
            <a:ext cx="6736715" cy="583565"/>
          </a:xfrm>
          <a:prstGeom prst="rect">
            <a:avLst/>
          </a:prstGeom>
        </p:spPr>
        <p:txBody>
          <a:bodyPr wrap="square">
            <a:spAutoFit/>
          </a:bodyPr>
          <a:p>
            <a:pPr algn="l" defTabSz="9137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rgbClr val="D45A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05</a:t>
            </a:r>
            <a:r>
              <a:rPr lang="zh-CN" altLang="en-US" sz="3200" b="1" dirty="0">
                <a:solidFill>
                  <a:srgbClr val="D45A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上传</a:t>
            </a:r>
            <a:r>
              <a:rPr lang="en-US" altLang="zh-CN" sz="3200" b="1" dirty="0">
                <a:solidFill>
                  <a:srgbClr val="D45A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3200" b="1" dirty="0">
                <a:solidFill>
                  <a:srgbClr val="D45A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影像资料</a:t>
            </a:r>
            <a:r>
              <a:rPr lang="en-US" altLang="zh-CN" sz="3200" b="1" dirty="0">
                <a:solidFill>
                  <a:srgbClr val="D45A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3200" b="1" dirty="0">
                <a:solidFill>
                  <a:srgbClr val="D45A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示例（</a:t>
            </a:r>
            <a:r>
              <a:rPr lang="zh-CN" altLang="en-US" sz="3200" b="1" dirty="0">
                <a:solidFill>
                  <a:srgbClr val="D45A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部分）</a:t>
            </a:r>
            <a:endParaRPr lang="zh-CN" altLang="en-US" sz="3200" b="1" dirty="0">
              <a:solidFill>
                <a:srgbClr val="D45A6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0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A_圆角矩形 9"/>
          <p:cNvSpPr/>
          <p:nvPr>
            <p:custDataLst>
              <p:tags r:id="rId1"/>
            </p:custDataLst>
          </p:nvPr>
        </p:nvSpPr>
        <p:spPr>
          <a:xfrm>
            <a:off x="-1" y="1914526"/>
            <a:ext cx="12192001" cy="3028950"/>
          </a:xfrm>
          <a:prstGeom prst="roundRect">
            <a:avLst>
              <a:gd name="adj" fmla="val 0"/>
            </a:avLst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4209" name="图片 32"/>
          <p:cNvPicPr>
            <a:picLocks noChangeAspect="1"/>
          </p:cNvPicPr>
          <p:nvPr/>
        </p:nvPicPr>
        <p:blipFill>
          <a:blip r:embed="rId2" cstate="email"/>
          <a:srcRect l="1039" t="35047" r="59908" b="37360"/>
          <a:stretch>
            <a:fillRect/>
          </a:stretch>
        </p:blipFill>
        <p:spPr bwMode="auto">
          <a:xfrm rot="10800000">
            <a:off x="3634740" y="2962910"/>
            <a:ext cx="2597150" cy="93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文本框 9"/>
          <p:cNvSpPr txBox="1"/>
          <p:nvPr/>
        </p:nvSpPr>
        <p:spPr>
          <a:xfrm>
            <a:off x="6618605" y="2810510"/>
            <a:ext cx="408686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40000"/>
              </a:lnSpc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仔细查看您所填写的内容是否正确，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确认无误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后点击提交，此时住院补助理赔申请操作完成。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93445" y="344170"/>
            <a:ext cx="5634990" cy="583565"/>
          </a:xfrm>
          <a:prstGeom prst="rect">
            <a:avLst/>
          </a:prstGeom>
        </p:spPr>
        <p:txBody>
          <a:bodyPr wrap="square">
            <a:spAutoFit/>
          </a:bodyPr>
          <a:p>
            <a:pPr algn="l" defTabSz="9137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rgbClr val="D45A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06</a:t>
            </a:r>
            <a:r>
              <a:rPr lang="zh-CN" altLang="en-US" sz="3200" b="1" dirty="0">
                <a:solidFill>
                  <a:srgbClr val="D45A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确认资料无误并提交</a:t>
            </a:r>
            <a:endParaRPr lang="zh-CN" altLang="en-US" sz="3200" b="1" dirty="0">
              <a:solidFill>
                <a:srgbClr val="D45A6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Free Vector Apple iPhone 5 Mock Up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629920" y="1100455"/>
            <a:ext cx="3004185" cy="5588000"/>
          </a:xfrm>
          <a:prstGeom prst="rect">
            <a:avLst/>
          </a:prstGeom>
          <a:ln w="12700" cap="flat">
            <a:noFill/>
            <a:miter lim="400000"/>
            <a:headEnd/>
            <a:tailEnd/>
          </a:ln>
          <a:effectLst/>
        </p:spPr>
      </p:pic>
      <p:pic>
        <p:nvPicPr>
          <p:cNvPr id="15" name="图片 14" descr="微信图片_201707171054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760" y="1914525"/>
            <a:ext cx="2590165" cy="4076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87" t="10794" b="15788"/>
          <a:stretch>
            <a:fillRect/>
          </a:stretch>
        </p:blipFill>
        <p:spPr bwMode="auto">
          <a:xfrm>
            <a:off x="457835" y="2002790"/>
            <a:ext cx="1107059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7917815" y="2002790"/>
            <a:ext cx="3610610" cy="3257550"/>
          </a:xfrm>
          <a:prstGeom prst="rect">
            <a:avLst/>
          </a:prstGeom>
          <a:solidFill>
            <a:srgbClr val="3CB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8674" name="文本框 3"/>
          <p:cNvSpPr txBox="1">
            <a:spLocks noChangeArrowheads="1"/>
          </p:cNvSpPr>
          <p:nvPr/>
        </p:nvSpPr>
        <p:spPr bwMode="auto">
          <a:xfrm>
            <a:off x="325755" y="158115"/>
            <a:ext cx="3743325" cy="1050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非工伤意外、家庭财产损失理赔及交通意外理赔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266700"/>
            <a:ext cx="114300" cy="3698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8678" name="矩形 7"/>
          <p:cNvSpPr>
            <a:spLocks noChangeArrowheads="1"/>
          </p:cNvSpPr>
          <p:nvPr/>
        </p:nvSpPr>
        <p:spPr bwMode="auto">
          <a:xfrm>
            <a:off x="8288338" y="2961958"/>
            <a:ext cx="3017837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如出现非工伤之外的意外身故、意外残疾或者出现家庭财产损失，请点击</a:t>
            </a:r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“非工伤意外和家庭财产损失理赔”</a:t>
            </a:r>
            <a:endParaRPr lang="zh-CN" altLang="en-US" sz="20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1" name="图片 10" descr="理赔申请"/>
          <p:cNvPicPr>
            <a:picLocks noChangeAspect="1"/>
          </p:cNvPicPr>
          <p:nvPr/>
        </p:nvPicPr>
        <p:blipFill>
          <a:blip r:embed="rId2"/>
          <a:srcRect b="42116"/>
          <a:stretch>
            <a:fillRect/>
          </a:stretch>
        </p:blipFill>
        <p:spPr>
          <a:xfrm>
            <a:off x="4315460" y="2003425"/>
            <a:ext cx="3324225" cy="325691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矩形 3"/>
          <p:cNvSpPr/>
          <p:nvPr/>
        </p:nvSpPr>
        <p:spPr>
          <a:xfrm>
            <a:off x="458470" y="2002790"/>
            <a:ext cx="3610610" cy="3257550"/>
          </a:xfrm>
          <a:prstGeom prst="rect">
            <a:avLst/>
          </a:prstGeom>
          <a:solidFill>
            <a:srgbClr val="3CB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946150" y="2986405"/>
            <a:ext cx="2698750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如因公共交通或自驾而导致身故或残疾请点击</a:t>
            </a:r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“交通意外理赔”</a:t>
            </a:r>
            <a:endParaRPr lang="zh-CN" altLang="en-US" sz="20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840105" y="1558925"/>
            <a:ext cx="7313295" cy="1367790"/>
          </a:xfrm>
        </p:spPr>
        <p:txBody>
          <a:bodyPr/>
          <a:lstStyle/>
          <a:p>
            <a:r>
              <a:rPr lang="zh-CN" altLang="en-US" dirty="0"/>
              <a:t>住院补贴有任何疑问</a:t>
            </a:r>
            <a:endParaRPr lang="zh-CN" altLang="en-US" dirty="0"/>
          </a:p>
        </p:txBody>
      </p:sp>
      <p:sp>
        <p:nvSpPr>
          <p:cNvPr id="11" name="副标题 10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888490" y="3037205"/>
            <a:ext cx="5216525" cy="1254125"/>
          </a:xfrm>
        </p:spPr>
        <p:txBody>
          <a:bodyPr>
            <a:normAutofit fontScale="80000"/>
          </a:bodyPr>
          <a:lstStyle/>
          <a:p>
            <a:r>
              <a:rPr lang="zh-CN" altLang="en-US" sz="4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请在工作日拨打服务专线：</a:t>
            </a:r>
            <a:endParaRPr lang="zh-CN" altLang="en-US" sz="40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r>
              <a:rPr lang="zh-CN" altLang="en-US" sz="4000" b="1" dirty="0">
                <a:solidFill>
                  <a:schemeClr val="accent1"/>
                </a:solidFill>
                <a:latin typeface="+mj-lt"/>
                <a:ea typeface="+mj-ea"/>
                <a:cs typeface="+mj-cs"/>
                <a:sym typeface="+mn-ea"/>
              </a:rPr>
              <a:t>0311-83759</a:t>
            </a:r>
            <a:r>
              <a:rPr lang="en-US" altLang="zh-CN" sz="4000" b="1" dirty="0">
                <a:solidFill>
                  <a:schemeClr val="accent1"/>
                </a:solidFill>
                <a:latin typeface="+mj-lt"/>
                <a:ea typeface="+mj-ea"/>
                <a:cs typeface="+mj-cs"/>
                <a:sym typeface="+mn-ea"/>
              </a:rPr>
              <a:t>0</a:t>
            </a:r>
            <a:r>
              <a:rPr lang="zh-CN" altLang="en-US" sz="4000" b="1" dirty="0">
                <a:solidFill>
                  <a:schemeClr val="accent1"/>
                </a:solidFill>
                <a:latin typeface="+mj-lt"/>
                <a:ea typeface="+mj-ea"/>
                <a:cs typeface="+mj-cs"/>
                <a:sym typeface="+mn-ea"/>
              </a:rPr>
              <a:t>98</a:t>
            </a:r>
            <a:endParaRPr lang="en-US" altLang="zh-CN" sz="40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endParaRPr lang="zh-CN" altLang="en-US" sz="36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1976438" y="3103563"/>
            <a:ext cx="4992687" cy="431800"/>
          </a:xfrm>
          <a:prstGeom prst="rect">
            <a:avLst/>
          </a:prstGeom>
          <a:solidFill>
            <a:srgbClr val="44AD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976438" y="3929063"/>
            <a:ext cx="4992687" cy="431800"/>
          </a:xfrm>
          <a:prstGeom prst="rect">
            <a:avLst/>
          </a:prstGeom>
          <a:solidFill>
            <a:srgbClr val="44AD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976438" y="4729163"/>
            <a:ext cx="4992687" cy="431800"/>
          </a:xfrm>
          <a:prstGeom prst="rect">
            <a:avLst/>
          </a:prstGeom>
          <a:solidFill>
            <a:srgbClr val="44AD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976438" y="2306638"/>
            <a:ext cx="4992687" cy="431800"/>
          </a:xfrm>
          <a:prstGeom prst="rect">
            <a:avLst/>
          </a:prstGeom>
          <a:solidFill>
            <a:srgbClr val="44AD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8373" name="图片 1"/>
          <p:cNvPicPr>
            <a:picLocks noChangeAspect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265488" y="-11113"/>
            <a:ext cx="8926512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0" y="849313"/>
            <a:ext cx="685800" cy="588962"/>
          </a:xfrm>
          <a:prstGeom prst="rect">
            <a:avLst/>
          </a:prstGeom>
          <a:solidFill>
            <a:srgbClr val="44AD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8375" name="矩形 3"/>
          <p:cNvSpPr>
            <a:spLocks noChangeArrowheads="1"/>
          </p:cNvSpPr>
          <p:nvPr/>
        </p:nvSpPr>
        <p:spPr bwMode="auto">
          <a:xfrm>
            <a:off x="765175" y="788988"/>
            <a:ext cx="1211263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912495"/>
            <a:r>
              <a:rPr lang="zh-CN" altLang="en-US" sz="4000" b="1">
                <a:solidFill>
                  <a:srgbClr val="3B3838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4000" b="1">
              <a:solidFill>
                <a:srgbClr val="3B383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8376" name="组合 5"/>
          <p:cNvGrpSpPr/>
          <p:nvPr/>
        </p:nvGrpSpPr>
        <p:grpSpPr bwMode="auto">
          <a:xfrm>
            <a:off x="1976438" y="2324418"/>
            <a:ext cx="4894262" cy="431800"/>
            <a:chOff x="3779912" y="1777380"/>
            <a:chExt cx="4896544" cy="432049"/>
          </a:xfrm>
        </p:grpSpPr>
        <p:sp>
          <p:nvSpPr>
            <p:cNvPr id="7" name="矩形 6"/>
            <p:cNvSpPr/>
            <p:nvPr/>
          </p:nvSpPr>
          <p:spPr>
            <a:xfrm>
              <a:off x="3779912" y="1777380"/>
              <a:ext cx="4896544" cy="432049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1270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kern="0">
                <a:solidFill>
                  <a:sysClr val="window" lastClr="FFFFFF"/>
                </a:solidFill>
                <a:latin typeface="+mn-lt"/>
                <a:ea typeface="微软雅黑" panose="020B050302020402020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779912" y="1777380"/>
              <a:ext cx="1289651" cy="432049"/>
            </a:xfrm>
            <a:prstGeom prst="rect">
              <a:avLst/>
            </a:prstGeom>
            <a:solidFill>
              <a:srgbClr val="D45A63"/>
            </a:soli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kern="0" dirty="0">
                  <a:solidFill>
                    <a:sysClr val="window" lastClr="FFFFFF"/>
                  </a:solidFill>
                  <a:latin typeface="Broadway" panose="04040905080B02020502" pitchFamily="82" charset="0"/>
                  <a:ea typeface="微软雅黑" panose="020B0503020204020204" charset="-122"/>
                </a:rPr>
                <a:t>ONE</a:t>
              </a:r>
              <a:endParaRPr lang="zh-CN" altLang="en-US" sz="2400" kern="0" dirty="0">
                <a:solidFill>
                  <a:sysClr val="window" lastClr="FFFFFF"/>
                </a:solidFill>
                <a:latin typeface="Broadway" panose="04040905080B02020502" pitchFamily="82" charset="0"/>
                <a:ea typeface="微软雅黑" panose="020B0503020204020204" charset="-122"/>
              </a:endParaRPr>
            </a:p>
          </p:txBody>
        </p:sp>
        <p:sp>
          <p:nvSpPr>
            <p:cNvPr id="9" name="TextBox 37"/>
            <p:cNvSpPr txBox="1"/>
            <p:nvPr/>
          </p:nvSpPr>
          <p:spPr>
            <a:xfrm>
              <a:off x="4393926" y="1809466"/>
              <a:ext cx="4078601" cy="3685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800" b="1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        住院补贴保障对象</a:t>
              </a:r>
              <a:endParaRPr lang="zh-CN" altLang="en-US" sz="18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8377" name="组合 9"/>
          <p:cNvGrpSpPr/>
          <p:nvPr/>
        </p:nvGrpSpPr>
        <p:grpSpPr bwMode="auto">
          <a:xfrm>
            <a:off x="1976438" y="3119438"/>
            <a:ext cx="4943801" cy="431800"/>
            <a:chOff x="3779912" y="1777380"/>
            <a:chExt cx="4946106" cy="432049"/>
          </a:xfrm>
        </p:grpSpPr>
        <p:sp>
          <p:nvSpPr>
            <p:cNvPr id="11" name="矩形 10"/>
            <p:cNvSpPr/>
            <p:nvPr/>
          </p:nvSpPr>
          <p:spPr>
            <a:xfrm>
              <a:off x="3779912" y="1777380"/>
              <a:ext cx="4896544" cy="432049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1270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kern="0">
                <a:solidFill>
                  <a:sysClr val="window" lastClr="FFFFFF"/>
                </a:solidFill>
                <a:latin typeface="+mn-lt"/>
                <a:ea typeface="微软雅黑" panose="020B050302020402020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3779912" y="1777380"/>
              <a:ext cx="1289651" cy="432049"/>
            </a:xfrm>
            <a:prstGeom prst="rect">
              <a:avLst/>
            </a:prstGeom>
            <a:solidFill>
              <a:srgbClr val="D45A63"/>
            </a:soli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kern="0" dirty="0">
                  <a:solidFill>
                    <a:sysClr val="window" lastClr="FFFFFF"/>
                  </a:solidFill>
                  <a:latin typeface="Broadway" panose="04040905080B02020502" pitchFamily="82" charset="0"/>
                  <a:ea typeface="微软雅黑" panose="020B0503020204020204" charset="-122"/>
                </a:rPr>
                <a:t>TWO</a:t>
              </a:r>
              <a:endParaRPr lang="zh-CN" altLang="en-US" sz="2400" kern="0" dirty="0">
                <a:solidFill>
                  <a:sysClr val="window" lastClr="FFFFFF"/>
                </a:solidFill>
                <a:latin typeface="Broadway" panose="04040905080B02020502" pitchFamily="82" charset="0"/>
                <a:ea typeface="微软雅黑" panose="020B0503020204020204" charset="-122"/>
              </a:endParaRPr>
            </a:p>
          </p:txBody>
        </p:sp>
        <p:sp>
          <p:nvSpPr>
            <p:cNvPr id="13" name="TextBox 37"/>
            <p:cNvSpPr txBox="1"/>
            <p:nvPr/>
          </p:nvSpPr>
          <p:spPr>
            <a:xfrm>
              <a:off x="4647417" y="1823444"/>
              <a:ext cx="4078601" cy="3685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800" b="1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住院补贴保障内容</a:t>
              </a:r>
              <a:endParaRPr lang="zh-CN" altLang="en-US" sz="18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8378" name="组合 13"/>
          <p:cNvGrpSpPr/>
          <p:nvPr/>
        </p:nvGrpSpPr>
        <p:grpSpPr bwMode="auto">
          <a:xfrm>
            <a:off x="1976438" y="3932238"/>
            <a:ext cx="4955866" cy="431800"/>
            <a:chOff x="3779912" y="1777380"/>
            <a:chExt cx="4958177" cy="432048"/>
          </a:xfrm>
        </p:grpSpPr>
        <p:sp>
          <p:nvSpPr>
            <p:cNvPr id="15" name="矩形 14"/>
            <p:cNvSpPr/>
            <p:nvPr/>
          </p:nvSpPr>
          <p:spPr>
            <a:xfrm>
              <a:off x="3779912" y="1777380"/>
              <a:ext cx="4896544" cy="432048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1270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kern="0">
                <a:solidFill>
                  <a:sysClr val="window" lastClr="FFFFFF"/>
                </a:solidFill>
                <a:latin typeface="+mn-lt"/>
                <a:ea typeface="微软雅黑" panose="020B0503020204020204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3779912" y="1777380"/>
              <a:ext cx="1289651" cy="432048"/>
            </a:xfrm>
            <a:prstGeom prst="rect">
              <a:avLst/>
            </a:prstGeom>
            <a:solidFill>
              <a:srgbClr val="D45A63"/>
            </a:soli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kern="0" dirty="0">
                  <a:solidFill>
                    <a:sysClr val="window" lastClr="FFFFFF"/>
                  </a:solidFill>
                  <a:latin typeface="Broadway" panose="04040905080B02020502" pitchFamily="82" charset="0"/>
                  <a:ea typeface="微软雅黑" panose="020B0503020204020204" charset="-122"/>
                </a:rPr>
                <a:t>THREE</a:t>
              </a:r>
              <a:endParaRPr lang="zh-CN" altLang="en-US" sz="2400" kern="0" dirty="0">
                <a:solidFill>
                  <a:sysClr val="window" lastClr="FFFFFF"/>
                </a:solidFill>
                <a:latin typeface="Broadway" panose="04040905080B02020502" pitchFamily="82" charset="0"/>
                <a:ea typeface="微软雅黑" panose="020B0503020204020204" charset="-122"/>
              </a:endParaRPr>
            </a:p>
          </p:txBody>
        </p:sp>
        <p:sp>
          <p:nvSpPr>
            <p:cNvPr id="17" name="TextBox 37"/>
            <p:cNvSpPr txBox="1"/>
            <p:nvPr/>
          </p:nvSpPr>
          <p:spPr>
            <a:xfrm>
              <a:off x="4659488" y="1823443"/>
              <a:ext cx="4078601" cy="3685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住院补贴申请方式</a:t>
              </a:r>
              <a:endParaRPr lang="zh-CN" altLang="en-US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58379" name="组合 17"/>
          <p:cNvGrpSpPr/>
          <p:nvPr/>
        </p:nvGrpSpPr>
        <p:grpSpPr bwMode="auto">
          <a:xfrm>
            <a:off x="1976438" y="4745038"/>
            <a:ext cx="4955866" cy="433387"/>
            <a:chOff x="3779912" y="1777380"/>
            <a:chExt cx="4958177" cy="432048"/>
          </a:xfrm>
        </p:grpSpPr>
        <p:sp>
          <p:nvSpPr>
            <p:cNvPr id="19" name="矩形 18"/>
            <p:cNvSpPr/>
            <p:nvPr/>
          </p:nvSpPr>
          <p:spPr>
            <a:xfrm>
              <a:off x="3779912" y="1777380"/>
              <a:ext cx="4896544" cy="432048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1270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kern="0">
                <a:solidFill>
                  <a:sysClr val="window" lastClr="FFFFFF"/>
                </a:solidFill>
                <a:latin typeface="+mn-lt"/>
                <a:ea typeface="微软雅黑" panose="020B050302020402020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3779912" y="1777380"/>
              <a:ext cx="1289651" cy="432048"/>
            </a:xfrm>
            <a:prstGeom prst="rect">
              <a:avLst/>
            </a:prstGeom>
            <a:solidFill>
              <a:srgbClr val="D45A63"/>
            </a:soli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kern="0" dirty="0">
                  <a:solidFill>
                    <a:sysClr val="window" lastClr="FFFFFF"/>
                  </a:solidFill>
                  <a:latin typeface="Broadway" panose="04040905080B02020502" pitchFamily="82" charset="0"/>
                  <a:ea typeface="微软雅黑" panose="020B0503020204020204" charset="-122"/>
                </a:rPr>
                <a:t>FOUR</a:t>
              </a:r>
              <a:endParaRPr lang="zh-CN" altLang="en-US" sz="2400" kern="0" dirty="0">
                <a:solidFill>
                  <a:sysClr val="window" lastClr="FFFFFF"/>
                </a:solidFill>
                <a:latin typeface="Broadway" panose="04040905080B02020502" pitchFamily="82" charset="0"/>
                <a:ea typeface="微软雅黑" panose="020B0503020204020204" charset="-122"/>
              </a:endParaRPr>
            </a:p>
          </p:txBody>
        </p:sp>
        <p:sp>
          <p:nvSpPr>
            <p:cNvPr id="21" name="TextBox 37"/>
            <p:cNvSpPr txBox="1"/>
            <p:nvPr/>
          </p:nvSpPr>
          <p:spPr>
            <a:xfrm>
              <a:off x="4659488" y="1824858"/>
              <a:ext cx="4078601" cy="3671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800" b="1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住院补贴申请流程</a:t>
              </a:r>
              <a:endParaRPr lang="zh-CN" altLang="en-US" sz="18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7805" y="3805555"/>
            <a:ext cx="4477385" cy="300609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" name="图片 1" descr="u=1579794537,2300763209&amp;fm=214&amp;gp=0"/>
          <p:cNvPicPr>
            <a:picLocks noChangeAspect="1"/>
          </p:cNvPicPr>
          <p:nvPr/>
        </p:nvPicPr>
        <p:blipFill>
          <a:blip r:embed="rId2"/>
          <a:srcRect t="8874"/>
          <a:stretch>
            <a:fillRect/>
          </a:stretch>
        </p:blipFill>
        <p:spPr>
          <a:xfrm>
            <a:off x="5989320" y="3879215"/>
            <a:ext cx="6190615" cy="2934970"/>
          </a:xfrm>
          <a:prstGeom prst="rect">
            <a:avLst/>
          </a:prstGeom>
        </p:spPr>
      </p:pic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25400" y="3768725"/>
          <a:ext cx="12138660" cy="3081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1555"/>
                <a:gridCol w="1011555"/>
                <a:gridCol w="1011555"/>
                <a:gridCol w="1011555"/>
                <a:gridCol w="1011555"/>
                <a:gridCol w="1011555"/>
                <a:gridCol w="1011555"/>
                <a:gridCol w="1011555"/>
                <a:gridCol w="1011555"/>
                <a:gridCol w="1011555"/>
                <a:gridCol w="1011555"/>
                <a:gridCol w="1011555"/>
              </a:tblGrid>
              <a:tr h="1551305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</a:tr>
              <a:tr h="153035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59435" name="组合 6"/>
          <p:cNvGrpSpPr/>
          <p:nvPr/>
        </p:nvGrpSpPr>
        <p:grpSpPr bwMode="auto">
          <a:xfrm>
            <a:off x="703263" y="1844675"/>
            <a:ext cx="8483600" cy="749300"/>
            <a:chOff x="3779912" y="1777380"/>
            <a:chExt cx="4896544" cy="432049"/>
          </a:xfrm>
        </p:grpSpPr>
        <p:sp>
          <p:nvSpPr>
            <p:cNvPr id="8" name="矩形 7"/>
            <p:cNvSpPr/>
            <p:nvPr/>
          </p:nvSpPr>
          <p:spPr>
            <a:xfrm>
              <a:off x="3779912" y="1777380"/>
              <a:ext cx="4896544" cy="432049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1270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kern="0">
                <a:solidFill>
                  <a:sysClr val="window" lastClr="FFFFFF"/>
                </a:solidFill>
                <a:latin typeface="+mn-lt"/>
                <a:ea typeface="微软雅黑" panose="020B050302020402020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3779912" y="1777380"/>
              <a:ext cx="1290107" cy="432049"/>
            </a:xfrm>
            <a:prstGeom prst="rect">
              <a:avLst/>
            </a:prstGeom>
            <a:solidFill>
              <a:srgbClr val="D45A63"/>
            </a:soli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000" kern="0" dirty="0">
                  <a:solidFill>
                    <a:sysClr val="window" lastClr="FFFFFF"/>
                  </a:solidFill>
                  <a:latin typeface="Broadway" panose="04040905080B02020502" pitchFamily="82" charset="0"/>
                  <a:ea typeface="微软雅黑" panose="020B0503020204020204" charset="-122"/>
                </a:rPr>
                <a:t>1</a:t>
              </a:r>
              <a:endParaRPr lang="zh-CN" altLang="en-US" sz="4000" kern="0" dirty="0">
                <a:solidFill>
                  <a:sysClr val="window" lastClr="FFFFFF"/>
                </a:solidFill>
                <a:latin typeface="Broadway" panose="04040905080B02020502" pitchFamily="82" charset="0"/>
                <a:ea typeface="微软雅黑" panose="020B0503020204020204" charset="-122"/>
              </a:endParaRPr>
            </a:p>
          </p:txBody>
        </p:sp>
        <p:sp>
          <p:nvSpPr>
            <p:cNvPr id="10" name="TextBox 37"/>
            <p:cNvSpPr txBox="1"/>
            <p:nvPr/>
          </p:nvSpPr>
          <p:spPr>
            <a:xfrm>
              <a:off x="5268850" y="1859762"/>
              <a:ext cx="2211874" cy="26545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800" b="1" dirty="0">
                  <a:solidFill>
                    <a:srgbClr val="1F497D"/>
                  </a:solidFill>
                  <a:latin typeface="微软雅黑" panose="020B0503020204020204" charset="-122"/>
                  <a:ea typeface="微软雅黑" panose="020B0503020204020204" charset="-122"/>
                </a:rPr>
                <a:t>              </a:t>
              </a:r>
              <a:r>
                <a:rPr lang="zh-CN" altLang="en-US" sz="2400" b="1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   保障对象</a:t>
              </a:r>
              <a:endParaRPr lang="zh-CN" altLang="en-US" sz="24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59436" name="文本框 11"/>
          <p:cNvSpPr txBox="1">
            <a:spLocks noChangeArrowheads="1"/>
          </p:cNvSpPr>
          <p:nvPr/>
        </p:nvSpPr>
        <p:spPr bwMode="auto">
          <a:xfrm>
            <a:off x="4119563" y="2871470"/>
            <a:ext cx="5622925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rgbClr val="3B3838"/>
                </a:solidFill>
                <a:latin typeface="微软雅黑" panose="020B0503020204020204" charset="-122"/>
                <a:ea typeface="微软雅黑" panose="020B0503020204020204" charset="-122"/>
                <a:cs typeface="Microsoft YaHei UI" panose="020B0503020204020204" charset="-122"/>
              </a:rPr>
              <a:t>持有石惠卡的在职在保职工</a:t>
            </a:r>
            <a:endParaRPr lang="zh-CN" altLang="en-US" sz="2000" b="1">
              <a:solidFill>
                <a:srgbClr val="3B3838"/>
              </a:solidFill>
              <a:latin typeface="微软雅黑" panose="020B0503020204020204" charset="-122"/>
              <a:ea typeface="微软雅黑" panose="020B0503020204020204" charset="-122"/>
              <a:cs typeface="Microsoft YaHei UI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9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728028" y="2165350"/>
            <a:ext cx="5114925" cy="403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1"/>
          <p:cNvSpPr/>
          <p:nvPr/>
        </p:nvSpPr>
        <p:spPr bwMode="auto">
          <a:xfrm>
            <a:off x="5843270" y="2510790"/>
            <a:ext cx="5189855" cy="521970"/>
          </a:xfrm>
          <a:prstGeom prst="rect">
            <a:avLst/>
          </a:prstGeom>
          <a:solidFill>
            <a:srgbClr val="D45A63">
              <a:alpha val="66000"/>
            </a:srgb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91399" tIns="45699" rIns="91399" bIns="45699" anchor="ctr"/>
          <a:lstStyle/>
          <a:p>
            <a:pPr defTabSz="68453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700" b="1" kern="0" dirty="0">
                <a:solidFill>
                  <a:prstClr val="white">
                    <a:alpha val="99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Segoe UI" panose="020B0502040204020203" pitchFamily="34" charset="0"/>
              </a:rPr>
              <a:t> </a:t>
            </a:r>
            <a:r>
              <a:rPr lang="en-US" altLang="zh-CN" sz="1600" b="1" kern="0" dirty="0">
                <a:solidFill>
                  <a:prstClr val="white">
                    <a:alpha val="99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Segoe UI" panose="020B0502040204020203" pitchFamily="34" charset="0"/>
              </a:rPr>
              <a:t>1</a:t>
            </a:r>
            <a:r>
              <a:rPr lang="zh-CN" altLang="en-US" sz="1600" b="1" kern="0" dirty="0">
                <a:solidFill>
                  <a:prstClr val="white">
                    <a:alpha val="99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Segoe UI" panose="020B0502040204020203" pitchFamily="34" charset="0"/>
              </a:rPr>
              <a:t>、</a:t>
            </a:r>
            <a:r>
              <a:rPr lang="zh-CN" altLang="en-US" sz="1600" b="1" kern="0" dirty="0">
                <a:solidFill>
                  <a:prstClr val="white">
                    <a:alpha val="99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Segoe UI" panose="020B0502040204020203" pitchFamily="34" charset="0"/>
                <a:sym typeface="+mn-ea"/>
              </a:rPr>
              <a:t>2017年5月1日起因意外或疾病导致住院的在保职工</a:t>
            </a:r>
            <a:endParaRPr lang="en-US" altLang="zh-CN" sz="1600" b="1" kern="0" dirty="0">
              <a:solidFill>
                <a:prstClr val="white">
                  <a:alpha val="99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Segoe UI" panose="020B0502040204020203" pitchFamily="34" charset="0"/>
              <a:sym typeface="+mn-ea"/>
            </a:endParaRPr>
          </a:p>
        </p:txBody>
      </p:sp>
      <p:sp>
        <p:nvSpPr>
          <p:cNvPr id="5" name="Rectangle 31"/>
          <p:cNvSpPr/>
          <p:nvPr/>
        </p:nvSpPr>
        <p:spPr bwMode="auto">
          <a:xfrm>
            <a:off x="5839460" y="3476625"/>
            <a:ext cx="5193665" cy="521970"/>
          </a:xfrm>
          <a:prstGeom prst="rect">
            <a:avLst/>
          </a:prstGeom>
          <a:solidFill>
            <a:srgbClr val="D45A63">
              <a:alpha val="66000"/>
            </a:srgb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91399" tIns="45699" rIns="91399" bIns="45699" anchor="ctr"/>
          <a:lstStyle/>
          <a:p>
            <a:pPr defTabSz="68453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700" b="1" kern="0" dirty="0">
                <a:solidFill>
                  <a:prstClr val="white">
                    <a:alpha val="99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Segoe UI" panose="020B0502040204020203" pitchFamily="34" charset="0"/>
              </a:rPr>
              <a:t> </a:t>
            </a:r>
            <a:r>
              <a:rPr lang="en-US" altLang="zh-CN" sz="1700" b="1" kern="0" dirty="0">
                <a:solidFill>
                  <a:prstClr val="white">
                    <a:alpha val="99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Segoe UI" panose="020B0502040204020203" pitchFamily="34" charset="0"/>
              </a:rPr>
              <a:t>2</a:t>
            </a:r>
            <a:r>
              <a:rPr lang="zh-CN" altLang="en-US" sz="1700" b="1" kern="0" dirty="0">
                <a:solidFill>
                  <a:prstClr val="white">
                    <a:alpha val="99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Segoe UI" panose="020B0502040204020203" pitchFamily="34" charset="0"/>
              </a:rPr>
              <a:t>、</a:t>
            </a:r>
            <a:r>
              <a:rPr lang="zh-CN" altLang="en-US" sz="1700" b="1" kern="0" dirty="0">
                <a:solidFill>
                  <a:prstClr val="white">
                    <a:alpha val="99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Segoe UI" panose="020B0502040204020203" pitchFamily="34" charset="0"/>
                <a:sym typeface="+mn-ea"/>
              </a:rPr>
              <a:t>二级及二级以上公立医院住院治疗</a:t>
            </a:r>
            <a:endParaRPr lang="en-US" sz="1700" b="1" kern="0" dirty="0">
              <a:solidFill>
                <a:prstClr val="white">
                  <a:alpha val="99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Segoe UI" panose="020B0502040204020203" pitchFamily="34" charset="0"/>
            </a:endParaRPr>
          </a:p>
        </p:txBody>
      </p:sp>
      <p:sp>
        <p:nvSpPr>
          <p:cNvPr id="6" name="Rectangle 31"/>
          <p:cNvSpPr/>
          <p:nvPr/>
        </p:nvSpPr>
        <p:spPr bwMode="auto">
          <a:xfrm>
            <a:off x="5851525" y="4454525"/>
            <a:ext cx="5182235" cy="521970"/>
          </a:xfrm>
          <a:prstGeom prst="rect">
            <a:avLst/>
          </a:prstGeom>
          <a:solidFill>
            <a:srgbClr val="D45A63">
              <a:alpha val="66000"/>
            </a:srgb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91399" tIns="45699" rIns="91399" bIns="45699" anchor="ctr"/>
          <a:lstStyle/>
          <a:p>
            <a:pPr defTabSz="68453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700" b="1" kern="0" dirty="0">
                <a:solidFill>
                  <a:prstClr val="white">
                    <a:alpha val="99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Segoe UI" panose="020B0502040204020203" pitchFamily="34" charset="0"/>
              </a:rPr>
              <a:t> </a:t>
            </a:r>
            <a:r>
              <a:rPr lang="zh-CN" altLang="en-US" sz="1600" b="1" kern="0" dirty="0">
                <a:solidFill>
                  <a:prstClr val="white">
                    <a:alpha val="99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Segoe UI" panose="020B0502040204020203" pitchFamily="34" charset="0"/>
              </a:rPr>
              <a:t>3、每次</a:t>
            </a:r>
            <a:r>
              <a:rPr lang="zh-CN" altLang="en-US" sz="1600" b="1" kern="0" dirty="0">
                <a:solidFill>
                  <a:prstClr val="white">
                    <a:alpha val="99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Segoe UI" panose="020B0502040204020203" pitchFamily="34" charset="0"/>
                <a:sym typeface="+mn-ea"/>
              </a:rPr>
              <a:t>住院天数扣除三天免责期，每天给予40元补贴</a:t>
            </a:r>
            <a:endParaRPr lang="zh-CN" altLang="en-US" sz="1600" b="1" kern="0" dirty="0">
              <a:solidFill>
                <a:prstClr val="white">
                  <a:alpha val="99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Segoe UI" panose="020B0502040204020203" pitchFamily="34" charset="0"/>
            </a:endParaRPr>
          </a:p>
        </p:txBody>
      </p:sp>
      <p:sp>
        <p:nvSpPr>
          <p:cNvPr id="7" name="Rectangle 31"/>
          <p:cNvSpPr/>
          <p:nvPr/>
        </p:nvSpPr>
        <p:spPr bwMode="auto">
          <a:xfrm>
            <a:off x="5849620" y="5480685"/>
            <a:ext cx="5183505" cy="521970"/>
          </a:xfrm>
          <a:prstGeom prst="rect">
            <a:avLst/>
          </a:prstGeom>
          <a:solidFill>
            <a:srgbClr val="D45A63">
              <a:alpha val="66000"/>
            </a:srgb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91399" tIns="45699" rIns="91399" bIns="45699" anchor="ctr"/>
          <a:lstStyle/>
          <a:p>
            <a:pPr algn="l" defTabSz="68453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700" b="1" kern="0" dirty="0">
                <a:solidFill>
                  <a:prstClr val="white">
                    <a:alpha val="99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Segoe UI" panose="020B0502040204020203" pitchFamily="34" charset="0"/>
              </a:rPr>
              <a:t> </a:t>
            </a:r>
            <a:r>
              <a:rPr lang="zh-CN" altLang="en-US" sz="1600" b="1" kern="0" dirty="0">
                <a:solidFill>
                  <a:prstClr val="white">
                    <a:alpha val="99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Segoe UI" panose="020B0502040204020203" pitchFamily="34" charset="0"/>
              </a:rPr>
              <a:t>4、</a:t>
            </a:r>
            <a:r>
              <a:rPr lang="zh-CN" altLang="en-US" sz="1600" b="1" kern="0" dirty="0">
                <a:solidFill>
                  <a:prstClr val="white">
                    <a:alpha val="99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Segoe UI" panose="020B0502040204020203" pitchFamily="34" charset="0"/>
                <a:sym typeface="+mn-ea"/>
              </a:rPr>
              <a:t>每人年度累积给付天数最高90日为限</a:t>
            </a:r>
            <a:endParaRPr lang="zh-CN" altLang="en-US" sz="1600" b="1" kern="0" dirty="0">
              <a:solidFill>
                <a:prstClr val="white">
                  <a:alpha val="99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Segoe UI" panose="020B0502040204020203" pitchFamily="34" charset="0"/>
            </a:endParaRPr>
          </a:p>
        </p:txBody>
      </p:sp>
      <p:grpSp>
        <p:nvGrpSpPr>
          <p:cNvPr id="59435" name="组合 6"/>
          <p:cNvGrpSpPr/>
          <p:nvPr/>
        </p:nvGrpSpPr>
        <p:grpSpPr bwMode="auto">
          <a:xfrm>
            <a:off x="725488" y="1075690"/>
            <a:ext cx="8483600" cy="749300"/>
            <a:chOff x="3779912" y="1777380"/>
            <a:chExt cx="4896544" cy="432049"/>
          </a:xfrm>
        </p:grpSpPr>
        <p:sp>
          <p:nvSpPr>
            <p:cNvPr id="2" name="矩形 1"/>
            <p:cNvSpPr/>
            <p:nvPr/>
          </p:nvSpPr>
          <p:spPr>
            <a:xfrm>
              <a:off x="3779912" y="1777380"/>
              <a:ext cx="4896544" cy="432049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1270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kern="0">
                <a:solidFill>
                  <a:sysClr val="window" lastClr="FFFFFF"/>
                </a:solidFill>
                <a:latin typeface="+mn-lt"/>
                <a:ea typeface="微软雅黑" panose="020B050302020402020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3779912" y="1777380"/>
              <a:ext cx="1290107" cy="432049"/>
            </a:xfrm>
            <a:prstGeom prst="rect">
              <a:avLst/>
            </a:prstGeom>
            <a:solidFill>
              <a:srgbClr val="D45A63"/>
            </a:solidFill>
            <a:ln w="12700" cap="flat" cmpd="sng" algn="ctr">
              <a:noFill/>
              <a:prstDash val="solid"/>
            </a:ln>
            <a:effectLst/>
          </p:spPr>
          <p:txBody>
            <a:bodyPr anchor="ctr"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000" kern="0" dirty="0">
                  <a:solidFill>
                    <a:sysClr val="window" lastClr="FFFFFF"/>
                  </a:solidFill>
                  <a:latin typeface="Broadway" panose="04040905080B02020502" pitchFamily="82" charset="0"/>
                  <a:ea typeface="微软雅黑" panose="020B0503020204020204" charset="-122"/>
                </a:rPr>
                <a:t>2</a:t>
              </a:r>
              <a:endParaRPr lang="zh-CN" altLang="en-US" sz="4000" kern="0" dirty="0">
                <a:solidFill>
                  <a:sysClr val="window" lastClr="FFFFFF"/>
                </a:solidFill>
                <a:latin typeface="Broadway" panose="04040905080B02020502" pitchFamily="82" charset="0"/>
                <a:ea typeface="微软雅黑" panose="020B0503020204020204" charset="-122"/>
              </a:endParaRPr>
            </a:p>
          </p:txBody>
        </p:sp>
        <p:sp>
          <p:nvSpPr>
            <p:cNvPr id="10" name="TextBox 37"/>
            <p:cNvSpPr txBox="1"/>
            <p:nvPr/>
          </p:nvSpPr>
          <p:spPr>
            <a:xfrm>
              <a:off x="5268850" y="1859762"/>
              <a:ext cx="2211874" cy="265454"/>
            </a:xfrm>
            <a:prstGeom prst="rect">
              <a:avLst/>
            </a:prstGeom>
            <a:noFill/>
          </p:spPr>
          <p:txBody>
            <a:bodyPr>
              <a:spAutoFit/>
            </a:bodyPr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800" b="1" dirty="0">
                  <a:solidFill>
                    <a:srgbClr val="1F497D"/>
                  </a:solidFill>
                  <a:latin typeface="微软雅黑" panose="020B0503020204020204" charset="-122"/>
                  <a:ea typeface="微软雅黑" panose="020B0503020204020204" charset="-122"/>
                </a:rPr>
                <a:t>              </a:t>
              </a:r>
              <a:r>
                <a:rPr lang="zh-CN" altLang="en-US" sz="2400" b="1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   保障内容</a:t>
              </a:r>
              <a:endParaRPr lang="zh-CN" altLang="en-US" sz="24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9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手机合成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8380" y="1594485"/>
            <a:ext cx="3839210" cy="5670550"/>
          </a:xfrm>
          <a:prstGeom prst="rect">
            <a:avLst/>
          </a:prstGeom>
        </p:spPr>
      </p:pic>
      <p:pic>
        <p:nvPicPr>
          <p:cNvPr id="3" name="图片 2" descr="1b12478c503621689161f6a303a833f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00000">
            <a:off x="2012315" y="3383915"/>
            <a:ext cx="4958715" cy="3305175"/>
          </a:xfrm>
          <a:prstGeom prst="rect">
            <a:avLst/>
          </a:prstGeom>
        </p:spPr>
      </p:pic>
      <p:grpSp>
        <p:nvGrpSpPr>
          <p:cNvPr id="86059" name="组合 6"/>
          <p:cNvGrpSpPr/>
          <p:nvPr/>
        </p:nvGrpSpPr>
        <p:grpSpPr bwMode="auto">
          <a:xfrm>
            <a:off x="715328" y="1017905"/>
            <a:ext cx="8483600" cy="749300"/>
            <a:chOff x="3779912" y="1777380"/>
            <a:chExt cx="4896544" cy="432049"/>
          </a:xfrm>
        </p:grpSpPr>
        <p:sp>
          <p:nvSpPr>
            <p:cNvPr id="8" name="矩形 7"/>
            <p:cNvSpPr/>
            <p:nvPr/>
          </p:nvSpPr>
          <p:spPr>
            <a:xfrm>
              <a:off x="3779912" y="1777380"/>
              <a:ext cx="4896544" cy="432049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1270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kern="0">
                <a:solidFill>
                  <a:sysClr val="window" lastClr="FFFFFF"/>
                </a:solidFill>
                <a:latin typeface="+mn-lt"/>
                <a:ea typeface="微软雅黑" panose="020B050302020402020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3779912" y="1777380"/>
              <a:ext cx="1290107" cy="432049"/>
            </a:xfrm>
            <a:prstGeom prst="rect">
              <a:avLst/>
            </a:prstGeom>
            <a:solidFill>
              <a:srgbClr val="6FB879"/>
            </a:soli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000" kern="0" dirty="0">
                  <a:solidFill>
                    <a:sysClr val="window" lastClr="FFFFFF"/>
                  </a:solidFill>
                  <a:latin typeface="Broadway" panose="04040905080B02020502" pitchFamily="82" charset="0"/>
                  <a:ea typeface="微软雅黑" panose="020B0503020204020204" charset="-122"/>
                </a:rPr>
                <a:t>3</a:t>
              </a:r>
              <a:endParaRPr lang="zh-CN" altLang="en-US" sz="4000" kern="0" dirty="0">
                <a:solidFill>
                  <a:sysClr val="window" lastClr="FFFFFF"/>
                </a:solidFill>
                <a:latin typeface="Broadway" panose="04040905080B02020502" pitchFamily="82" charset="0"/>
                <a:ea typeface="微软雅黑" panose="020B0503020204020204" charset="-122"/>
              </a:endParaRPr>
            </a:p>
          </p:txBody>
        </p:sp>
        <p:sp>
          <p:nvSpPr>
            <p:cNvPr id="10" name="TextBox 37"/>
            <p:cNvSpPr txBox="1"/>
            <p:nvPr/>
          </p:nvSpPr>
          <p:spPr>
            <a:xfrm>
              <a:off x="5268850" y="1859762"/>
              <a:ext cx="2211874" cy="26545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800" b="1" dirty="0">
                  <a:solidFill>
                    <a:srgbClr val="1F497D"/>
                  </a:solidFill>
                  <a:latin typeface="微软雅黑" panose="020B0503020204020204" charset="-122"/>
                  <a:ea typeface="微软雅黑" panose="020B0503020204020204" charset="-122"/>
                </a:rPr>
                <a:t>                </a:t>
              </a:r>
              <a:r>
                <a:rPr lang="zh-CN" altLang="en-US" sz="2400" b="1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   申请方式</a:t>
              </a:r>
              <a:endParaRPr lang="zh-CN" altLang="en-US" sz="24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7355840" y="2752725"/>
            <a:ext cx="3696970" cy="24168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80000"/>
              </a:lnSpc>
            </a:pPr>
            <a:r>
              <a:rPr lang="zh-CN" altLang="zh-CN" sz="2800">
                <a:latin typeface="微软雅黑" panose="020B0503020204020204" charset="-122"/>
                <a:ea typeface="微软雅黑" panose="020B0503020204020204" charset="-122"/>
              </a:rPr>
              <a:t>通过</a:t>
            </a:r>
            <a:r>
              <a:rPr lang="zh-CN" altLang="en-US" sz="2800" b="1">
                <a:solidFill>
                  <a:srgbClr val="92D050"/>
                </a:solidFill>
                <a:latin typeface="微软雅黑" panose="020B0503020204020204" charset="-122"/>
                <a:ea typeface="微软雅黑" panose="020B0503020204020204" charset="-122"/>
              </a:rPr>
              <a:t>“石惠</a:t>
            </a:r>
            <a:r>
              <a:rPr lang="en-US" altLang="zh-CN" sz="2800" b="1">
                <a:solidFill>
                  <a:srgbClr val="92D050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AP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平台</a:t>
            </a:r>
            <a:b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保险保障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端口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80000"/>
              </a:lnSpc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实现自助理赔服务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943475" y="1850390"/>
            <a:ext cx="20193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shenqingfangshi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86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47" name="组合 6"/>
          <p:cNvGrpSpPr/>
          <p:nvPr/>
        </p:nvGrpSpPr>
        <p:grpSpPr bwMode="auto">
          <a:xfrm>
            <a:off x="653733" y="1384300"/>
            <a:ext cx="8483600" cy="749300"/>
            <a:chOff x="3779912" y="1777380"/>
            <a:chExt cx="4896544" cy="432049"/>
          </a:xfrm>
        </p:grpSpPr>
        <p:sp>
          <p:nvSpPr>
            <p:cNvPr id="8" name="矩形 7"/>
            <p:cNvSpPr/>
            <p:nvPr/>
          </p:nvSpPr>
          <p:spPr>
            <a:xfrm>
              <a:off x="3779912" y="1777380"/>
              <a:ext cx="4896544" cy="432049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1270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kern="0">
                <a:solidFill>
                  <a:sysClr val="window" lastClr="FFFFFF"/>
                </a:solidFill>
                <a:latin typeface="+mn-lt"/>
                <a:ea typeface="微软雅黑" panose="020B050302020402020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3779912" y="1777380"/>
              <a:ext cx="1290107" cy="432049"/>
            </a:xfrm>
            <a:prstGeom prst="rect">
              <a:avLst/>
            </a:prstGeom>
            <a:solidFill>
              <a:srgbClr val="D45A63"/>
            </a:soli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000" kern="0" dirty="0">
                  <a:solidFill>
                    <a:sysClr val="window" lastClr="FFFFFF"/>
                  </a:solidFill>
                  <a:latin typeface="Broadway" panose="04040905080B02020502" pitchFamily="82" charset="0"/>
                  <a:ea typeface="微软雅黑" panose="020B0503020204020204" charset="-122"/>
                </a:rPr>
                <a:t>4</a:t>
              </a:r>
              <a:endParaRPr lang="zh-CN" altLang="en-US" sz="4000" kern="0" dirty="0">
                <a:solidFill>
                  <a:sysClr val="window" lastClr="FFFFFF"/>
                </a:solidFill>
                <a:latin typeface="Broadway" panose="04040905080B02020502" pitchFamily="82" charset="0"/>
                <a:ea typeface="微软雅黑" panose="020B0503020204020204" charset="-122"/>
              </a:endParaRPr>
            </a:p>
          </p:txBody>
        </p:sp>
        <p:sp>
          <p:nvSpPr>
            <p:cNvPr id="10" name="TextBox 37"/>
            <p:cNvSpPr txBox="1"/>
            <p:nvPr/>
          </p:nvSpPr>
          <p:spPr>
            <a:xfrm>
              <a:off x="5268850" y="1859762"/>
              <a:ext cx="2211874" cy="26545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800" b="1" dirty="0">
                  <a:solidFill>
                    <a:srgbClr val="1F497D"/>
                  </a:solidFill>
                  <a:latin typeface="微软雅黑" panose="020B0503020204020204" charset="-122"/>
                  <a:ea typeface="微软雅黑" panose="020B0503020204020204" charset="-122"/>
                </a:rPr>
                <a:t>                  </a:t>
              </a:r>
              <a:r>
                <a:rPr lang="zh-CN" altLang="en-US" sz="2400" b="1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 申请流程</a:t>
              </a:r>
              <a:endParaRPr lang="zh-CN" altLang="en-US" sz="24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3" name="图片 2" descr="160420河北建行石家庄工会会员卡反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9905" y="3192780"/>
            <a:ext cx="4175760" cy="2628265"/>
          </a:xfrm>
          <a:prstGeom prst="rect">
            <a:avLst/>
          </a:prstGeom>
        </p:spPr>
      </p:pic>
      <p:pic>
        <p:nvPicPr>
          <p:cNvPr id="2" name="图片 1" descr="2a122f558f37b6d0f52072cfba5f65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60000">
            <a:off x="2583815" y="3477895"/>
            <a:ext cx="4312920" cy="4312920"/>
          </a:xfrm>
          <a:prstGeom prst="rect">
            <a:avLst/>
          </a:prstGeom>
        </p:spPr>
      </p:pic>
      <p:pic>
        <p:nvPicPr>
          <p:cNvPr id="5" name="图片 4" descr="手机扫描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3420" y="3192780"/>
            <a:ext cx="3423285" cy="301434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832090" y="3625850"/>
            <a:ext cx="3795395" cy="15557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70000"/>
              </a:lnSpc>
            </a:pPr>
            <a:r>
              <a:rPr lang="zh-CN" altLang="en-US" sz="2800"/>
              <a:t>扫描</a:t>
            </a:r>
            <a:r>
              <a:rPr lang="en-US" altLang="zh-CN" sz="2800"/>
              <a:t>“</a:t>
            </a:r>
            <a:r>
              <a:rPr lang="zh-CN" altLang="en-US" sz="2800"/>
              <a:t>石惠卡</a:t>
            </a:r>
            <a:r>
              <a:rPr lang="en-US" altLang="zh-CN" sz="2800"/>
              <a:t>”</a:t>
            </a:r>
            <a:r>
              <a:rPr lang="zh-CN" altLang="en-US" sz="2800"/>
              <a:t>背面二维码进行下载安装并注册</a:t>
            </a:r>
            <a:endParaRPr lang="zh-CN" altLang="en-US" sz="2800"/>
          </a:p>
        </p:txBody>
      </p:sp>
      <p:sp>
        <p:nvSpPr>
          <p:cNvPr id="12" name="文本框 11"/>
          <p:cNvSpPr txBox="1"/>
          <p:nvPr/>
        </p:nvSpPr>
        <p:spPr>
          <a:xfrm>
            <a:off x="4697730" y="2247900"/>
            <a:ext cx="28517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“</a:t>
            </a:r>
            <a:r>
              <a:rPr lang="zh-CN" altLang="en-US" b="1">
                <a:solidFill>
                  <a:srgbClr val="3B3838"/>
                </a:solidFill>
                <a:latin typeface="Microsoft YaHei UI" panose="020B0503020204020204" charset="-122"/>
                <a:ea typeface="Microsoft YaHei UI" panose="020B0503020204020204" charset="-122"/>
                <a:cs typeface="Microsoft YaHei UI" panose="020B0503020204020204" charset="-122"/>
              </a:rPr>
              <a:t>石惠”APP下载方式</a:t>
            </a:r>
            <a:endParaRPr lang="zh-CN" altLang="en-US" b="1">
              <a:solidFill>
                <a:srgbClr val="3B3838"/>
              </a:solidFill>
              <a:latin typeface="Microsoft YaHei UI" panose="020B0503020204020204" charset="-122"/>
              <a:ea typeface="Microsoft YaHei UI" panose="020B0503020204020204" charset="-122"/>
              <a:cs typeface="Microsoft YaHei UI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98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514"/>
          <p:cNvSpPr/>
          <p:nvPr/>
        </p:nvSpPr>
        <p:spPr>
          <a:xfrm>
            <a:off x="9818846" y="2093370"/>
            <a:ext cx="1953444" cy="32139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600" extrusionOk="0">
                <a:moveTo>
                  <a:pt x="0" y="0"/>
                </a:moveTo>
                <a:lnTo>
                  <a:pt x="0" y="1790"/>
                </a:lnTo>
                <a:lnTo>
                  <a:pt x="3643" y="1790"/>
                </a:lnTo>
                <a:cubicBezTo>
                  <a:pt x="7802" y="1790"/>
                  <a:pt x="11571" y="2809"/>
                  <a:pt x="14305" y="4448"/>
                </a:cubicBezTo>
                <a:cubicBezTo>
                  <a:pt x="17038" y="6089"/>
                  <a:pt x="18717" y="8332"/>
                  <a:pt x="18717" y="10800"/>
                </a:cubicBezTo>
                <a:cubicBezTo>
                  <a:pt x="18717" y="13268"/>
                  <a:pt x="17038" y="15511"/>
                  <a:pt x="14305" y="17152"/>
                </a:cubicBezTo>
                <a:cubicBezTo>
                  <a:pt x="11571" y="18791"/>
                  <a:pt x="7802" y="19812"/>
                  <a:pt x="3643" y="19812"/>
                </a:cubicBezTo>
                <a:lnTo>
                  <a:pt x="0" y="19812"/>
                </a:lnTo>
                <a:lnTo>
                  <a:pt x="0" y="21600"/>
                </a:lnTo>
                <a:lnTo>
                  <a:pt x="3643" y="21600"/>
                </a:lnTo>
                <a:cubicBezTo>
                  <a:pt x="8569" y="21600"/>
                  <a:pt x="13055" y="20390"/>
                  <a:pt x="16308" y="18439"/>
                </a:cubicBezTo>
                <a:cubicBezTo>
                  <a:pt x="19563" y="16489"/>
                  <a:pt x="21600" y="13780"/>
                  <a:pt x="21599" y="10800"/>
                </a:cubicBezTo>
                <a:cubicBezTo>
                  <a:pt x="21600" y="7820"/>
                  <a:pt x="19563" y="5111"/>
                  <a:pt x="16308" y="3161"/>
                </a:cubicBezTo>
                <a:cubicBezTo>
                  <a:pt x="13055" y="1210"/>
                  <a:pt x="8569" y="0"/>
                  <a:pt x="364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miter lim="400000"/>
          </a:ln>
        </p:spPr>
        <p:txBody>
          <a:bodyPr lIns="20681" tIns="20681" rIns="20681" bIns="20681" anchor="ctr"/>
          <a:lstStyle/>
          <a:p>
            <a:pPr defTabSz="2476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8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9" name="Shape 515"/>
          <p:cNvSpPr/>
          <p:nvPr/>
        </p:nvSpPr>
        <p:spPr>
          <a:xfrm>
            <a:off x="4927057" y="5040999"/>
            <a:ext cx="1864283" cy="266338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miter lim="400000"/>
          </a:ln>
        </p:spPr>
        <p:txBody>
          <a:bodyPr lIns="20681" tIns="20681" rIns="20681" bIns="20681" anchor="ctr"/>
          <a:lstStyle/>
          <a:p>
            <a:pPr defTabSz="2476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8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0" name="Shape 516"/>
          <p:cNvSpPr/>
          <p:nvPr/>
        </p:nvSpPr>
        <p:spPr>
          <a:xfrm>
            <a:off x="6791340" y="5040999"/>
            <a:ext cx="3034711" cy="266338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miter lim="400000"/>
          </a:ln>
        </p:spPr>
        <p:txBody>
          <a:bodyPr lIns="20681" tIns="20681" rIns="20681" bIns="20681" anchor="ctr"/>
          <a:lstStyle/>
          <a:p>
            <a:pPr defTabSz="2476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8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1" name="Shape 517"/>
          <p:cNvSpPr/>
          <p:nvPr/>
        </p:nvSpPr>
        <p:spPr>
          <a:xfrm>
            <a:off x="1798680" y="2093371"/>
            <a:ext cx="2407874" cy="16069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600" extrusionOk="0">
                <a:moveTo>
                  <a:pt x="14569" y="0"/>
                </a:moveTo>
                <a:cubicBezTo>
                  <a:pt x="10573" y="0"/>
                  <a:pt x="6931" y="2419"/>
                  <a:pt x="4292" y="6323"/>
                </a:cubicBezTo>
                <a:cubicBezTo>
                  <a:pt x="1652" y="10223"/>
                  <a:pt x="-1" y="15640"/>
                  <a:pt x="0" y="21600"/>
                </a:cubicBezTo>
                <a:lnTo>
                  <a:pt x="2340" y="21600"/>
                </a:lnTo>
                <a:cubicBezTo>
                  <a:pt x="2340" y="16664"/>
                  <a:pt x="3700" y="12177"/>
                  <a:pt x="5917" y="8896"/>
                </a:cubicBezTo>
                <a:cubicBezTo>
                  <a:pt x="8135" y="5618"/>
                  <a:pt x="11195" y="3580"/>
                  <a:pt x="14569" y="3580"/>
                </a:cubicBezTo>
                <a:lnTo>
                  <a:pt x="21599" y="3580"/>
                </a:lnTo>
                <a:lnTo>
                  <a:pt x="21599" y="0"/>
                </a:lnTo>
                <a:lnTo>
                  <a:pt x="14569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miter lim="400000"/>
          </a:ln>
        </p:spPr>
        <p:txBody>
          <a:bodyPr lIns="20681" tIns="20681" rIns="20681" bIns="20681" anchor="ctr"/>
          <a:lstStyle/>
          <a:p>
            <a:pPr defTabSz="2476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8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2" name="Shape 518"/>
          <p:cNvSpPr/>
          <p:nvPr/>
        </p:nvSpPr>
        <p:spPr>
          <a:xfrm>
            <a:off x="4199353" y="2093370"/>
            <a:ext cx="2804909" cy="266338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miter lim="400000"/>
          </a:ln>
        </p:spPr>
        <p:txBody>
          <a:bodyPr lIns="20681" tIns="20681" rIns="20681" bIns="20681" anchor="ctr"/>
          <a:lstStyle/>
          <a:p>
            <a:pPr defTabSz="2476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8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3" name="Shape 519"/>
          <p:cNvSpPr/>
          <p:nvPr/>
        </p:nvSpPr>
        <p:spPr>
          <a:xfrm>
            <a:off x="6997057" y="2093370"/>
            <a:ext cx="2828992" cy="266338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miter lim="400000"/>
          </a:ln>
        </p:spPr>
        <p:txBody>
          <a:bodyPr lIns="20681" tIns="20681" rIns="20681" bIns="20681" anchor="ctr"/>
          <a:lstStyle/>
          <a:p>
            <a:pPr defTabSz="2476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8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4" name="Shape 546"/>
          <p:cNvSpPr/>
          <p:nvPr/>
        </p:nvSpPr>
        <p:spPr>
          <a:xfrm>
            <a:off x="1799471" y="3700355"/>
            <a:ext cx="254874" cy="3709681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 sz="18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8" name="Shape 531"/>
          <p:cNvSpPr/>
          <p:nvPr/>
        </p:nvSpPr>
        <p:spPr>
          <a:xfrm>
            <a:off x="9483725" y="4821555"/>
            <a:ext cx="709930" cy="725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8535"/>
                </a:moveTo>
                <a:cubicBezTo>
                  <a:pt x="21600" y="20228"/>
                  <a:pt x="20228" y="21600"/>
                  <a:pt x="18535" y="21600"/>
                </a:cubicBezTo>
                <a:lnTo>
                  <a:pt x="3065" y="21600"/>
                </a:lnTo>
                <a:cubicBezTo>
                  <a:pt x="1372" y="21600"/>
                  <a:pt x="0" y="20228"/>
                  <a:pt x="0" y="18535"/>
                </a:cubicBezTo>
                <a:lnTo>
                  <a:pt x="0" y="3064"/>
                </a:lnTo>
                <a:cubicBezTo>
                  <a:pt x="0" y="1372"/>
                  <a:pt x="1372" y="0"/>
                  <a:pt x="3065" y="0"/>
                </a:cubicBezTo>
                <a:lnTo>
                  <a:pt x="18535" y="0"/>
                </a:lnTo>
                <a:cubicBezTo>
                  <a:pt x="20228" y="0"/>
                  <a:pt x="21600" y="1372"/>
                  <a:pt x="21600" y="3064"/>
                </a:cubicBezTo>
                <a:cubicBezTo>
                  <a:pt x="21600" y="3064"/>
                  <a:pt x="21600" y="18535"/>
                  <a:pt x="21600" y="18535"/>
                </a:cubicBezTo>
                <a:close/>
              </a:path>
            </a:pathLst>
          </a:custGeom>
          <a:solidFill>
            <a:srgbClr val="D8B4C6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2476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8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3" name="Shape 534"/>
          <p:cNvSpPr/>
          <p:nvPr/>
        </p:nvSpPr>
        <p:spPr>
          <a:xfrm>
            <a:off x="9483725" y="1851025"/>
            <a:ext cx="709930" cy="725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8535"/>
                </a:moveTo>
                <a:cubicBezTo>
                  <a:pt x="21600" y="20228"/>
                  <a:pt x="20228" y="21600"/>
                  <a:pt x="18535" y="21600"/>
                </a:cubicBezTo>
                <a:lnTo>
                  <a:pt x="3065" y="21600"/>
                </a:lnTo>
                <a:cubicBezTo>
                  <a:pt x="1372" y="21600"/>
                  <a:pt x="0" y="20228"/>
                  <a:pt x="0" y="18535"/>
                </a:cubicBezTo>
                <a:lnTo>
                  <a:pt x="0" y="3065"/>
                </a:lnTo>
                <a:cubicBezTo>
                  <a:pt x="0" y="1372"/>
                  <a:pt x="1372" y="0"/>
                  <a:pt x="3065" y="0"/>
                </a:cubicBezTo>
                <a:lnTo>
                  <a:pt x="18535" y="0"/>
                </a:lnTo>
                <a:cubicBezTo>
                  <a:pt x="20228" y="0"/>
                  <a:pt x="21600" y="1372"/>
                  <a:pt x="21600" y="3065"/>
                </a:cubicBezTo>
                <a:cubicBezTo>
                  <a:pt x="21600" y="3065"/>
                  <a:pt x="21600" y="18535"/>
                  <a:pt x="21600" y="18535"/>
                </a:cubicBezTo>
                <a:close/>
              </a:path>
            </a:pathLst>
          </a:custGeom>
          <a:solidFill>
            <a:srgbClr val="6B5492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2476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8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8" name="Shape 537"/>
          <p:cNvSpPr/>
          <p:nvPr/>
        </p:nvSpPr>
        <p:spPr>
          <a:xfrm>
            <a:off x="3858895" y="1851025"/>
            <a:ext cx="709930" cy="725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8535"/>
                </a:moveTo>
                <a:cubicBezTo>
                  <a:pt x="21600" y="20228"/>
                  <a:pt x="20228" y="21600"/>
                  <a:pt x="18535" y="21600"/>
                </a:cubicBezTo>
                <a:lnTo>
                  <a:pt x="3065" y="21600"/>
                </a:lnTo>
                <a:cubicBezTo>
                  <a:pt x="1372" y="21600"/>
                  <a:pt x="0" y="20228"/>
                  <a:pt x="0" y="18535"/>
                </a:cubicBezTo>
                <a:lnTo>
                  <a:pt x="0" y="3065"/>
                </a:lnTo>
                <a:cubicBezTo>
                  <a:pt x="0" y="1372"/>
                  <a:pt x="1372" y="0"/>
                  <a:pt x="3065" y="0"/>
                </a:cubicBezTo>
                <a:lnTo>
                  <a:pt x="18535" y="0"/>
                </a:lnTo>
                <a:cubicBezTo>
                  <a:pt x="20228" y="0"/>
                  <a:pt x="21600" y="1372"/>
                  <a:pt x="21600" y="3065"/>
                </a:cubicBezTo>
                <a:cubicBezTo>
                  <a:pt x="21600" y="3065"/>
                  <a:pt x="21600" y="18535"/>
                  <a:pt x="21600" y="18535"/>
                </a:cubicBezTo>
                <a:close/>
              </a:path>
            </a:pathLst>
          </a:custGeom>
          <a:solidFill>
            <a:srgbClr val="6B5492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2476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8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6631006" y="4821581"/>
            <a:ext cx="2334401" cy="1414612"/>
            <a:chOff x="13004132" y="9245600"/>
            <a:chExt cx="4116217" cy="2443111"/>
          </a:xfrm>
        </p:grpSpPr>
        <p:sp>
          <p:nvSpPr>
            <p:cNvPr id="101" name="Shape 527"/>
            <p:cNvSpPr/>
            <p:nvPr/>
          </p:nvSpPr>
          <p:spPr>
            <a:xfrm>
              <a:off x="13004132" y="10871685"/>
              <a:ext cx="4116217" cy="817026"/>
            </a:xfrm>
            <a:prstGeom prst="rect">
              <a:avLst/>
            </a:prstGeom>
            <a:ln w="12700">
              <a:miter lim="400000"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10000"/>
                </a:lnSpc>
                <a:defRPr sz="1800"/>
              </a:pPr>
              <a:r>
                <a:rPr lang="zh-CN" altLang="en-US" sz="1400" kern="1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保险保障</a:t>
              </a:r>
              <a:endParaRPr lang="zh-CN" altLang="en-US" sz="1400" kern="1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  <a:p>
              <a:pPr>
                <a:lnSpc>
                  <a:spcPct val="110000"/>
                </a:lnSpc>
                <a:defRPr sz="1800"/>
              </a:pPr>
              <a:endParaRPr lang="zh-CN" altLang="en-US" sz="1400" kern="1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Roboto Light"/>
                <a:sym typeface="Arial" panose="020B0604020202020204" pitchFamily="34" charset="0"/>
              </a:endParaRPr>
            </a:p>
          </p:txBody>
        </p:sp>
        <p:sp>
          <p:nvSpPr>
            <p:cNvPr id="103" name="Shape 540"/>
            <p:cNvSpPr/>
            <p:nvPr/>
          </p:nvSpPr>
          <p:spPr>
            <a:xfrm>
              <a:off x="13068563" y="9245600"/>
              <a:ext cx="1252279" cy="1252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535"/>
                  </a:moveTo>
                  <a:cubicBezTo>
                    <a:pt x="21600" y="20228"/>
                    <a:pt x="20228" y="21600"/>
                    <a:pt x="18535" y="21600"/>
                  </a:cubicBezTo>
                  <a:lnTo>
                    <a:pt x="3065" y="21600"/>
                  </a:lnTo>
                  <a:cubicBezTo>
                    <a:pt x="1372" y="21600"/>
                    <a:pt x="0" y="20228"/>
                    <a:pt x="0" y="18535"/>
                  </a:cubicBezTo>
                  <a:lnTo>
                    <a:pt x="0" y="3064"/>
                  </a:lnTo>
                  <a:cubicBezTo>
                    <a:pt x="0" y="1372"/>
                    <a:pt x="1372" y="0"/>
                    <a:pt x="3065" y="0"/>
                  </a:cubicBezTo>
                  <a:lnTo>
                    <a:pt x="18535" y="0"/>
                  </a:lnTo>
                  <a:cubicBezTo>
                    <a:pt x="20228" y="0"/>
                    <a:pt x="21600" y="1372"/>
                    <a:pt x="21600" y="3064"/>
                  </a:cubicBezTo>
                  <a:cubicBezTo>
                    <a:pt x="21600" y="3064"/>
                    <a:pt x="21600" y="18535"/>
                    <a:pt x="21600" y="18535"/>
                  </a:cubicBezTo>
                  <a:close/>
                </a:path>
              </a:pathLst>
            </a:custGeom>
            <a:solidFill>
              <a:srgbClr val="F3C098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476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08" name="Shape 543"/>
          <p:cNvSpPr/>
          <p:nvPr/>
        </p:nvSpPr>
        <p:spPr>
          <a:xfrm>
            <a:off x="6667500" y="1851025"/>
            <a:ext cx="709930" cy="725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8535"/>
                </a:moveTo>
                <a:cubicBezTo>
                  <a:pt x="21600" y="20228"/>
                  <a:pt x="20228" y="21600"/>
                  <a:pt x="18535" y="21600"/>
                </a:cubicBezTo>
                <a:lnTo>
                  <a:pt x="3065" y="21600"/>
                </a:lnTo>
                <a:cubicBezTo>
                  <a:pt x="1372" y="21600"/>
                  <a:pt x="0" y="20228"/>
                  <a:pt x="0" y="18535"/>
                </a:cubicBezTo>
                <a:lnTo>
                  <a:pt x="0" y="3065"/>
                </a:lnTo>
                <a:cubicBezTo>
                  <a:pt x="0" y="1372"/>
                  <a:pt x="1372" y="0"/>
                  <a:pt x="3065" y="0"/>
                </a:cubicBezTo>
                <a:lnTo>
                  <a:pt x="18535" y="0"/>
                </a:lnTo>
                <a:cubicBezTo>
                  <a:pt x="20228" y="0"/>
                  <a:pt x="21600" y="1372"/>
                  <a:pt x="21600" y="3065"/>
                </a:cubicBezTo>
                <a:cubicBezTo>
                  <a:pt x="21600" y="3065"/>
                  <a:pt x="21600" y="18535"/>
                  <a:pt x="21600" y="18535"/>
                </a:cubicBezTo>
                <a:close/>
              </a:path>
            </a:pathLst>
          </a:custGeom>
          <a:solidFill>
            <a:srgbClr val="6A704C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2476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8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3" name="Shape 547"/>
          <p:cNvSpPr/>
          <p:nvPr/>
        </p:nvSpPr>
        <p:spPr>
          <a:xfrm>
            <a:off x="1571625" y="3599180"/>
            <a:ext cx="709930" cy="725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8535"/>
                </a:moveTo>
                <a:cubicBezTo>
                  <a:pt x="21600" y="20227"/>
                  <a:pt x="20228" y="21600"/>
                  <a:pt x="18535" y="21600"/>
                </a:cubicBezTo>
                <a:lnTo>
                  <a:pt x="3065" y="21600"/>
                </a:lnTo>
                <a:cubicBezTo>
                  <a:pt x="1372" y="21600"/>
                  <a:pt x="0" y="20227"/>
                  <a:pt x="0" y="18535"/>
                </a:cubicBezTo>
                <a:lnTo>
                  <a:pt x="0" y="3065"/>
                </a:lnTo>
                <a:cubicBezTo>
                  <a:pt x="0" y="1372"/>
                  <a:pt x="1372" y="0"/>
                  <a:pt x="3065" y="0"/>
                </a:cubicBezTo>
                <a:lnTo>
                  <a:pt x="18535" y="0"/>
                </a:lnTo>
                <a:cubicBezTo>
                  <a:pt x="20228" y="0"/>
                  <a:pt x="21600" y="1372"/>
                  <a:pt x="21600" y="3065"/>
                </a:cubicBezTo>
                <a:cubicBezTo>
                  <a:pt x="21600" y="3065"/>
                  <a:pt x="21600" y="18535"/>
                  <a:pt x="21600" y="18535"/>
                </a:cubicBezTo>
                <a:close/>
              </a:path>
            </a:pathLst>
          </a:custGeom>
          <a:solidFill>
            <a:srgbClr val="6A704C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2476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8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6" name="Shape 528"/>
          <p:cNvSpPr/>
          <p:nvPr/>
        </p:nvSpPr>
        <p:spPr>
          <a:xfrm>
            <a:off x="3110865" y="6079490"/>
            <a:ext cx="2334260" cy="27051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10000"/>
              </a:lnSpc>
              <a:defRPr sz="1800"/>
            </a:pPr>
            <a:r>
              <a:rPr lang="zh-CN" altLang="en-US" sz="1600" b="1" kern="1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进入石惠app平台</a:t>
            </a:r>
            <a:endParaRPr lang="zh-CN" altLang="en-US" sz="1600" b="1" kern="1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817995" y="5026660"/>
            <a:ext cx="5226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01</a:t>
            </a:r>
            <a:endParaRPr lang="en-US" altLang="zh-CN"/>
          </a:p>
        </p:txBody>
      </p:sp>
      <p:sp>
        <p:nvSpPr>
          <p:cNvPr id="6" name="Shape 527"/>
          <p:cNvSpPr/>
          <p:nvPr/>
        </p:nvSpPr>
        <p:spPr>
          <a:xfrm>
            <a:off x="9469456" y="5759943"/>
            <a:ext cx="2334401" cy="47307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p>
            <a:pPr>
              <a:lnSpc>
                <a:spcPct val="110000"/>
              </a:lnSpc>
              <a:defRPr sz="1800"/>
            </a:pPr>
            <a:r>
              <a:rPr lang="zh-CN" altLang="en-US" sz="1400" kern="1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用户对接</a:t>
            </a:r>
            <a:endParaRPr lang="zh-CN" altLang="en-US" sz="1400" kern="1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110000"/>
              </a:lnSpc>
              <a:defRPr sz="1800"/>
            </a:pPr>
            <a:endParaRPr lang="zh-CN" altLang="en-US" sz="1400" kern="1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Roboto Light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65605" y="3777615"/>
            <a:ext cx="5226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bg1"/>
                </a:solidFill>
              </a:rPr>
              <a:t>06</a:t>
            </a:r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943985" y="2049780"/>
            <a:ext cx="36506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bg1"/>
                </a:solidFill>
              </a:rPr>
              <a:t>05</a:t>
            </a:r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818630" y="2094230"/>
            <a:ext cx="9029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bg1"/>
                </a:solidFill>
              </a:rPr>
              <a:t>04</a:t>
            </a:r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577705" y="2049780"/>
            <a:ext cx="5226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bg1"/>
                </a:solidFill>
              </a:rPr>
              <a:t>03</a:t>
            </a:r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548495" y="5026660"/>
            <a:ext cx="5226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02</a:t>
            </a:r>
            <a:endParaRPr lang="en-US" altLang="zh-CN"/>
          </a:p>
        </p:txBody>
      </p:sp>
      <p:sp>
        <p:nvSpPr>
          <p:cNvPr id="17" name="Shape 527"/>
          <p:cNvSpPr/>
          <p:nvPr/>
        </p:nvSpPr>
        <p:spPr>
          <a:xfrm>
            <a:off x="3835400" y="2741930"/>
            <a:ext cx="1223010" cy="473075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p>
            <a:pPr>
              <a:lnSpc>
                <a:spcPct val="110000"/>
              </a:lnSpc>
              <a:defRPr sz="1800"/>
            </a:pPr>
            <a:r>
              <a:rPr lang="zh-CN" altLang="en-US" sz="1400" kern="1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上传影像资料</a:t>
            </a:r>
            <a:endParaRPr lang="zh-CN" altLang="en-US" sz="1400" kern="1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110000"/>
              </a:lnSpc>
              <a:defRPr sz="1800"/>
            </a:pPr>
            <a:endParaRPr lang="zh-CN" altLang="en-US" sz="1400" kern="1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Roboto Light"/>
              <a:sym typeface="Arial" panose="020B0604020202020204" pitchFamily="34" charset="0"/>
            </a:endParaRPr>
          </a:p>
        </p:txBody>
      </p:sp>
      <p:sp>
        <p:nvSpPr>
          <p:cNvPr id="18" name="Shape 527"/>
          <p:cNvSpPr/>
          <p:nvPr/>
        </p:nvSpPr>
        <p:spPr>
          <a:xfrm>
            <a:off x="753110" y="3816350"/>
            <a:ext cx="794385" cy="473075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p>
            <a:pPr>
              <a:lnSpc>
                <a:spcPct val="110000"/>
              </a:lnSpc>
              <a:defRPr sz="1800"/>
            </a:pPr>
            <a:r>
              <a:rPr lang="zh-CN" altLang="en-US" sz="1400" kern="1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确认提交</a:t>
            </a:r>
            <a:endParaRPr lang="zh-CN" altLang="en-US" sz="1400" kern="1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110000"/>
              </a:lnSpc>
              <a:defRPr sz="1800"/>
            </a:pPr>
            <a:endParaRPr lang="zh-CN" altLang="en-US" sz="1400" kern="1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Roboto Light"/>
              <a:sym typeface="Arial" panose="020B0604020202020204" pitchFamily="34" charset="0"/>
            </a:endParaRPr>
          </a:p>
        </p:txBody>
      </p:sp>
      <p:sp>
        <p:nvSpPr>
          <p:cNvPr id="19" name="Shape 527"/>
          <p:cNvSpPr/>
          <p:nvPr/>
        </p:nvSpPr>
        <p:spPr>
          <a:xfrm>
            <a:off x="9491681" y="2750678"/>
            <a:ext cx="2334401" cy="47307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p>
            <a:pPr>
              <a:lnSpc>
                <a:spcPct val="110000"/>
              </a:lnSpc>
              <a:defRPr sz="1800"/>
            </a:pPr>
            <a:r>
              <a:rPr lang="zh-CN" altLang="en-US" sz="1400" kern="1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理赔申请</a:t>
            </a:r>
            <a:endParaRPr lang="zh-CN" altLang="en-US" sz="1400" kern="1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110000"/>
              </a:lnSpc>
              <a:defRPr sz="1800"/>
            </a:pPr>
            <a:endParaRPr lang="zh-CN" altLang="en-US" sz="1400" kern="1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Roboto Light"/>
              <a:sym typeface="Arial" panose="020B0604020202020204" pitchFamily="34" charset="0"/>
            </a:endParaRPr>
          </a:p>
        </p:txBody>
      </p:sp>
      <p:sp>
        <p:nvSpPr>
          <p:cNvPr id="20" name="Shape 527"/>
          <p:cNvSpPr/>
          <p:nvPr/>
        </p:nvSpPr>
        <p:spPr>
          <a:xfrm>
            <a:off x="6667201" y="2741788"/>
            <a:ext cx="2334401" cy="47307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p>
            <a:pPr>
              <a:lnSpc>
                <a:spcPct val="110000"/>
              </a:lnSpc>
              <a:defRPr sz="1800"/>
            </a:pPr>
            <a:r>
              <a:rPr lang="zh-CN" altLang="en-US" sz="1400" kern="1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填写住院信息</a:t>
            </a:r>
            <a:endParaRPr lang="zh-CN" altLang="en-US" sz="1400" kern="1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110000"/>
              </a:lnSpc>
              <a:defRPr sz="1800"/>
            </a:pPr>
            <a:endParaRPr lang="zh-CN" altLang="en-US" sz="1400" kern="1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Roboto Light"/>
              <a:sym typeface="Arial" panose="020B0604020202020204" pitchFamily="34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80360" y="3777615"/>
            <a:ext cx="2178050" cy="217805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60609" y="588010"/>
            <a:ext cx="2214880" cy="583565"/>
          </a:xfrm>
          <a:prstGeom prst="rect">
            <a:avLst/>
          </a:prstGeom>
        </p:spPr>
        <p:txBody>
          <a:bodyPr wrap="none">
            <a:spAutoFit/>
          </a:bodyPr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6FB8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申请流程图</a:t>
            </a:r>
            <a:endParaRPr lang="en-US" altLang="zh-CN" sz="3200" b="1" dirty="0">
              <a:solidFill>
                <a:srgbClr val="6FB87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bldLvl="0" animBg="1"/>
      <p:bldP spid="79" grpId="0" bldLvl="0" animBg="1"/>
      <p:bldP spid="80" grpId="0" bldLvl="0" animBg="1"/>
      <p:bldP spid="81" grpId="0" bldLvl="0" animBg="1"/>
      <p:bldP spid="82" grpId="0" bldLvl="0" animBg="1"/>
      <p:bldP spid="83" grpId="0" bldLvl="0" animBg="1"/>
      <p:bldP spid="8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A_圆角矩形 9"/>
          <p:cNvSpPr/>
          <p:nvPr>
            <p:custDataLst>
              <p:tags r:id="rId1"/>
            </p:custDataLst>
          </p:nvPr>
        </p:nvSpPr>
        <p:spPr>
          <a:xfrm>
            <a:off x="-1" y="1962151"/>
            <a:ext cx="12192001" cy="3028950"/>
          </a:xfrm>
          <a:prstGeom prst="roundRect">
            <a:avLst>
              <a:gd name="adj" fmla="val 0"/>
            </a:avLst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778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0685" y="815340"/>
            <a:ext cx="4624070" cy="5899785"/>
          </a:xfrm>
          <a:prstGeom prst="rect">
            <a:avLst/>
          </a:prstGeom>
        </p:spPr>
      </p:pic>
      <p:pic>
        <p:nvPicPr>
          <p:cNvPr id="94209" name="图片 32"/>
          <p:cNvPicPr>
            <a:picLocks noChangeAspect="1"/>
          </p:cNvPicPr>
          <p:nvPr/>
        </p:nvPicPr>
        <p:blipFill>
          <a:blip r:embed="rId3" cstate="email"/>
          <a:srcRect l="1039" t="35047" r="59908" b="37360"/>
          <a:stretch>
            <a:fillRect/>
          </a:stretch>
        </p:blipFill>
        <p:spPr bwMode="auto">
          <a:xfrm rot="10800000">
            <a:off x="3718560" y="3046095"/>
            <a:ext cx="2597150" cy="93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文本框 9"/>
          <p:cNvSpPr txBox="1"/>
          <p:nvPr/>
        </p:nvSpPr>
        <p:spPr>
          <a:xfrm>
            <a:off x="6618605" y="3148330"/>
            <a:ext cx="27914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tx1">
                    <a:lumMod val="50000"/>
                  </a:schemeClr>
                </a:solidFill>
              </a:rPr>
              <a:t>点击</a:t>
            </a:r>
            <a:r>
              <a:rPr lang="en-US" altLang="zh-CN" sz="2400">
                <a:solidFill>
                  <a:schemeClr val="tx1">
                    <a:lumMod val="50000"/>
                  </a:schemeClr>
                </a:solidFill>
              </a:rPr>
              <a:t>“</a:t>
            </a:r>
            <a:r>
              <a:rPr lang="zh-CN" altLang="en-US" sz="2400">
                <a:solidFill>
                  <a:schemeClr val="tx1">
                    <a:lumMod val="50000"/>
                  </a:schemeClr>
                </a:solidFill>
              </a:rPr>
              <a:t>保险保障</a:t>
            </a:r>
            <a:r>
              <a:rPr lang="en-US" altLang="zh-CN" sz="2400">
                <a:solidFill>
                  <a:schemeClr val="tx1">
                    <a:lumMod val="50000"/>
                  </a:schemeClr>
                </a:solidFill>
              </a:rPr>
              <a:t>”</a:t>
            </a:r>
            <a:endParaRPr lang="en-US" altLang="zh-CN" sz="240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zh-CN" altLang="en-US" sz="2400">
                <a:solidFill>
                  <a:schemeClr val="tx1">
                    <a:lumMod val="50000"/>
                  </a:schemeClr>
                </a:solidFill>
              </a:rPr>
              <a:t>进入</a:t>
            </a:r>
            <a:r>
              <a:rPr lang="en-US" altLang="zh-CN" sz="2400">
                <a:solidFill>
                  <a:schemeClr val="tx1">
                    <a:lumMod val="50000"/>
                  </a:schemeClr>
                </a:solidFill>
              </a:rPr>
              <a:t>“</a:t>
            </a:r>
            <a:r>
              <a:rPr lang="zh-CN" altLang="en-US" sz="2400">
                <a:solidFill>
                  <a:schemeClr val="tx1">
                    <a:lumMod val="50000"/>
                  </a:schemeClr>
                </a:solidFill>
              </a:rPr>
              <a:t>用户对接页面</a:t>
            </a:r>
            <a:r>
              <a:rPr lang="en-US" altLang="zh-CN" sz="2400">
                <a:solidFill>
                  <a:schemeClr val="tx1">
                    <a:lumMod val="50000"/>
                  </a:schemeClr>
                </a:solidFill>
              </a:rPr>
              <a:t>”</a:t>
            </a:r>
            <a:endParaRPr lang="en-US" altLang="zh-CN" sz="24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25855" y="307975"/>
            <a:ext cx="5806440" cy="583565"/>
          </a:xfrm>
          <a:prstGeom prst="rect">
            <a:avLst/>
          </a:prstGeom>
        </p:spPr>
        <p:txBody>
          <a:bodyPr wrap="square">
            <a:spAutoFit/>
          </a:bodyPr>
          <a:p>
            <a:pPr algn="l" defTabSz="9137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rgbClr val="D45A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01</a:t>
            </a:r>
            <a:r>
              <a:rPr lang="zh-CN" altLang="en-US" sz="3200" b="1" dirty="0">
                <a:solidFill>
                  <a:srgbClr val="D45A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en-US" altLang="zh-CN" sz="3200" b="1" dirty="0">
                <a:solidFill>
                  <a:srgbClr val="D45A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3200" b="1" dirty="0">
                <a:solidFill>
                  <a:srgbClr val="D45A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保险保障</a:t>
            </a:r>
            <a:r>
              <a:rPr lang="en-US" altLang="zh-CN" sz="3200" b="1" dirty="0">
                <a:solidFill>
                  <a:srgbClr val="D45A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3200" b="1" dirty="0">
                <a:solidFill>
                  <a:srgbClr val="D45A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进入</a:t>
            </a:r>
            <a:endParaRPr lang="zh-CN" altLang="en-US" sz="3200" b="1" dirty="0">
              <a:solidFill>
                <a:srgbClr val="D45A6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Free Vector Apple iPhone 5 Mock Up.png"/>
          <p:cNvPicPr/>
          <p:nvPr/>
        </p:nvPicPr>
        <p:blipFill>
          <a:blip r:embed="rId1"/>
          <a:stretch>
            <a:fillRect/>
          </a:stretch>
        </p:blipFill>
        <p:spPr>
          <a:xfrm>
            <a:off x="9056370" y="313055"/>
            <a:ext cx="2470785" cy="4596765"/>
          </a:xfrm>
          <a:prstGeom prst="rect">
            <a:avLst/>
          </a:prstGeom>
          <a:ln w="12700" cap="flat">
            <a:noFill/>
            <a:miter lim="4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0" y="266700"/>
            <a:ext cx="114300" cy="3698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3797" name="文本框 8"/>
          <p:cNvSpPr txBox="1">
            <a:spLocks noChangeArrowheads="1"/>
          </p:cNvSpPr>
          <p:nvPr/>
        </p:nvSpPr>
        <p:spPr bwMode="auto">
          <a:xfrm>
            <a:off x="9056370" y="4817110"/>
            <a:ext cx="2616835" cy="175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请拨打电话：</a:t>
            </a:r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0311-83759098</a:t>
            </a:r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lnSpc>
                <a:spcPct val="150000"/>
              </a:lnSpc>
            </a:pPr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798" name="文本框 9"/>
          <p:cNvSpPr txBox="1">
            <a:spLocks noChangeArrowheads="1"/>
          </p:cNvSpPr>
          <p:nvPr/>
        </p:nvSpPr>
        <p:spPr bwMode="auto">
          <a:xfrm>
            <a:off x="795655" y="3515995"/>
            <a:ext cx="247015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zh-CN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进入保险保障页面</a:t>
            </a:r>
            <a:endParaRPr lang="zh-CN" altLang="zh-CN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 2050"/>
          <p:cNvSpPr/>
          <p:nvPr/>
        </p:nvSpPr>
        <p:spPr bwMode="auto">
          <a:xfrm rot="21300000">
            <a:off x="5770245" y="3898900"/>
            <a:ext cx="366395" cy="476885"/>
          </a:xfrm>
          <a:custGeom>
            <a:avLst/>
            <a:gdLst/>
            <a:ahLst/>
            <a:cxnLst/>
            <a:rect l="0" t="0" r="r" b="b"/>
            <a:pathLst>
              <a:path w="1646238" h="2433638">
                <a:moveTo>
                  <a:pt x="577732" y="161925"/>
                </a:moveTo>
                <a:lnTo>
                  <a:pt x="586070" y="162719"/>
                </a:lnTo>
                <a:lnTo>
                  <a:pt x="593614" y="163910"/>
                </a:lnTo>
                <a:lnTo>
                  <a:pt x="597585" y="164703"/>
                </a:lnTo>
                <a:lnTo>
                  <a:pt x="601953" y="165894"/>
                </a:lnTo>
                <a:lnTo>
                  <a:pt x="605526" y="167482"/>
                </a:lnTo>
                <a:lnTo>
                  <a:pt x="609100" y="169069"/>
                </a:lnTo>
                <a:lnTo>
                  <a:pt x="612674" y="171053"/>
                </a:lnTo>
                <a:lnTo>
                  <a:pt x="616247" y="173435"/>
                </a:lnTo>
                <a:lnTo>
                  <a:pt x="619821" y="176610"/>
                </a:lnTo>
                <a:lnTo>
                  <a:pt x="623394" y="179388"/>
                </a:lnTo>
                <a:lnTo>
                  <a:pt x="626968" y="182563"/>
                </a:lnTo>
                <a:lnTo>
                  <a:pt x="630145" y="186135"/>
                </a:lnTo>
                <a:lnTo>
                  <a:pt x="633321" y="190103"/>
                </a:lnTo>
                <a:lnTo>
                  <a:pt x="636498" y="194469"/>
                </a:lnTo>
                <a:lnTo>
                  <a:pt x="639674" y="199232"/>
                </a:lnTo>
                <a:lnTo>
                  <a:pt x="642454" y="204788"/>
                </a:lnTo>
                <a:lnTo>
                  <a:pt x="645233" y="210344"/>
                </a:lnTo>
                <a:lnTo>
                  <a:pt x="648013" y="216297"/>
                </a:lnTo>
                <a:lnTo>
                  <a:pt x="650792" y="222647"/>
                </a:lnTo>
                <a:lnTo>
                  <a:pt x="653969" y="229394"/>
                </a:lnTo>
                <a:lnTo>
                  <a:pt x="656351" y="237332"/>
                </a:lnTo>
                <a:lnTo>
                  <a:pt x="658733" y="245269"/>
                </a:lnTo>
                <a:lnTo>
                  <a:pt x="838208" y="927100"/>
                </a:lnTo>
                <a:lnTo>
                  <a:pt x="840193" y="928291"/>
                </a:lnTo>
                <a:lnTo>
                  <a:pt x="841781" y="933450"/>
                </a:lnTo>
                <a:lnTo>
                  <a:pt x="899356" y="921941"/>
                </a:lnTo>
                <a:lnTo>
                  <a:pt x="911665" y="922338"/>
                </a:lnTo>
                <a:lnTo>
                  <a:pt x="923180" y="923529"/>
                </a:lnTo>
                <a:lnTo>
                  <a:pt x="935489" y="924719"/>
                </a:lnTo>
                <a:lnTo>
                  <a:pt x="946607" y="926704"/>
                </a:lnTo>
                <a:lnTo>
                  <a:pt x="957725" y="929482"/>
                </a:lnTo>
                <a:lnTo>
                  <a:pt x="969240" y="932657"/>
                </a:lnTo>
                <a:lnTo>
                  <a:pt x="979960" y="936229"/>
                </a:lnTo>
                <a:lnTo>
                  <a:pt x="991078" y="939800"/>
                </a:lnTo>
                <a:lnTo>
                  <a:pt x="1001402" y="944166"/>
                </a:lnTo>
                <a:lnTo>
                  <a:pt x="1011726" y="948929"/>
                </a:lnTo>
                <a:lnTo>
                  <a:pt x="1022049" y="954485"/>
                </a:lnTo>
                <a:lnTo>
                  <a:pt x="1031976" y="960438"/>
                </a:lnTo>
                <a:lnTo>
                  <a:pt x="1041506" y="966788"/>
                </a:lnTo>
                <a:lnTo>
                  <a:pt x="1051432" y="973535"/>
                </a:lnTo>
                <a:lnTo>
                  <a:pt x="1060565" y="980679"/>
                </a:lnTo>
                <a:lnTo>
                  <a:pt x="1069697" y="988616"/>
                </a:lnTo>
                <a:lnTo>
                  <a:pt x="1076050" y="994172"/>
                </a:lnTo>
                <a:lnTo>
                  <a:pt x="1081212" y="999729"/>
                </a:lnTo>
                <a:lnTo>
                  <a:pt x="1086374" y="1005682"/>
                </a:lnTo>
                <a:lnTo>
                  <a:pt x="1090345" y="1012032"/>
                </a:lnTo>
                <a:lnTo>
                  <a:pt x="1126478" y="1071960"/>
                </a:lnTo>
                <a:lnTo>
                  <a:pt x="1183258" y="1074341"/>
                </a:lnTo>
                <a:lnTo>
                  <a:pt x="1184847" y="1075532"/>
                </a:lnTo>
                <a:lnTo>
                  <a:pt x="1199538" y="1077913"/>
                </a:lnTo>
                <a:lnTo>
                  <a:pt x="1214230" y="1081088"/>
                </a:lnTo>
                <a:lnTo>
                  <a:pt x="1228524" y="1085057"/>
                </a:lnTo>
                <a:lnTo>
                  <a:pt x="1242818" y="1089422"/>
                </a:lnTo>
                <a:lnTo>
                  <a:pt x="1256716" y="1094582"/>
                </a:lnTo>
                <a:lnTo>
                  <a:pt x="1271010" y="1100932"/>
                </a:lnTo>
                <a:lnTo>
                  <a:pt x="1284510" y="1106885"/>
                </a:lnTo>
                <a:lnTo>
                  <a:pt x="1298011" y="1114029"/>
                </a:lnTo>
                <a:lnTo>
                  <a:pt x="1310717" y="1121172"/>
                </a:lnTo>
                <a:lnTo>
                  <a:pt x="1323820" y="1129507"/>
                </a:lnTo>
                <a:lnTo>
                  <a:pt x="1336129" y="1137444"/>
                </a:lnTo>
                <a:lnTo>
                  <a:pt x="1348041" y="1146175"/>
                </a:lnTo>
                <a:lnTo>
                  <a:pt x="1359953" y="1155700"/>
                </a:lnTo>
                <a:lnTo>
                  <a:pt x="1371071" y="1165225"/>
                </a:lnTo>
                <a:lnTo>
                  <a:pt x="1381792" y="1175147"/>
                </a:lnTo>
                <a:lnTo>
                  <a:pt x="1392115" y="1185863"/>
                </a:lnTo>
                <a:lnTo>
                  <a:pt x="1408792" y="1204119"/>
                </a:lnTo>
                <a:lnTo>
                  <a:pt x="1424278" y="1223566"/>
                </a:lnTo>
                <a:lnTo>
                  <a:pt x="1439763" y="1243410"/>
                </a:lnTo>
                <a:lnTo>
                  <a:pt x="1454058" y="1263254"/>
                </a:lnTo>
                <a:lnTo>
                  <a:pt x="1467955" y="1283891"/>
                </a:lnTo>
                <a:lnTo>
                  <a:pt x="1480264" y="1305322"/>
                </a:lnTo>
                <a:lnTo>
                  <a:pt x="1492970" y="1327150"/>
                </a:lnTo>
                <a:lnTo>
                  <a:pt x="1504088" y="1348582"/>
                </a:lnTo>
                <a:lnTo>
                  <a:pt x="1505279" y="1351360"/>
                </a:lnTo>
                <a:lnTo>
                  <a:pt x="1506471" y="1352154"/>
                </a:lnTo>
                <a:lnTo>
                  <a:pt x="1508059" y="1352550"/>
                </a:lnTo>
                <a:lnTo>
                  <a:pt x="1518780" y="1353344"/>
                </a:lnTo>
                <a:lnTo>
                  <a:pt x="1528309" y="1355329"/>
                </a:lnTo>
                <a:lnTo>
                  <a:pt x="1537839" y="1357710"/>
                </a:lnTo>
                <a:lnTo>
                  <a:pt x="1546971" y="1360885"/>
                </a:lnTo>
                <a:lnTo>
                  <a:pt x="1555707" y="1364457"/>
                </a:lnTo>
                <a:lnTo>
                  <a:pt x="1563648" y="1368822"/>
                </a:lnTo>
                <a:lnTo>
                  <a:pt x="1571590" y="1373982"/>
                </a:lnTo>
                <a:lnTo>
                  <a:pt x="1578737" y="1379935"/>
                </a:lnTo>
                <a:lnTo>
                  <a:pt x="1585487" y="1385888"/>
                </a:lnTo>
                <a:lnTo>
                  <a:pt x="1591840" y="1392238"/>
                </a:lnTo>
                <a:lnTo>
                  <a:pt x="1597796" y="1398985"/>
                </a:lnTo>
                <a:lnTo>
                  <a:pt x="1603752" y="1406525"/>
                </a:lnTo>
                <a:lnTo>
                  <a:pt x="1608914" y="1413669"/>
                </a:lnTo>
                <a:lnTo>
                  <a:pt x="1613678" y="1421607"/>
                </a:lnTo>
                <a:lnTo>
                  <a:pt x="1618046" y="1429544"/>
                </a:lnTo>
                <a:lnTo>
                  <a:pt x="1622017" y="1437879"/>
                </a:lnTo>
                <a:lnTo>
                  <a:pt x="1625988" y="1446213"/>
                </a:lnTo>
                <a:lnTo>
                  <a:pt x="1629561" y="1454547"/>
                </a:lnTo>
                <a:lnTo>
                  <a:pt x="1632738" y="1463279"/>
                </a:lnTo>
                <a:lnTo>
                  <a:pt x="1635517" y="1471613"/>
                </a:lnTo>
                <a:lnTo>
                  <a:pt x="1637900" y="1479947"/>
                </a:lnTo>
                <a:lnTo>
                  <a:pt x="1639885" y="1488282"/>
                </a:lnTo>
                <a:lnTo>
                  <a:pt x="1641473" y="1497013"/>
                </a:lnTo>
                <a:lnTo>
                  <a:pt x="1643062" y="1504950"/>
                </a:lnTo>
                <a:lnTo>
                  <a:pt x="1644253" y="1512491"/>
                </a:lnTo>
                <a:lnTo>
                  <a:pt x="1645047" y="1520429"/>
                </a:lnTo>
                <a:lnTo>
                  <a:pt x="1645841" y="1527969"/>
                </a:lnTo>
                <a:lnTo>
                  <a:pt x="1646238" y="1534716"/>
                </a:lnTo>
                <a:lnTo>
                  <a:pt x="1646238" y="1541463"/>
                </a:lnTo>
                <a:lnTo>
                  <a:pt x="1646238" y="1548210"/>
                </a:lnTo>
                <a:lnTo>
                  <a:pt x="1645841" y="1553766"/>
                </a:lnTo>
                <a:lnTo>
                  <a:pt x="1645444" y="1558925"/>
                </a:lnTo>
                <a:lnTo>
                  <a:pt x="1643458" y="1570832"/>
                </a:lnTo>
                <a:lnTo>
                  <a:pt x="1642267" y="1583532"/>
                </a:lnTo>
                <a:lnTo>
                  <a:pt x="1641473" y="1595835"/>
                </a:lnTo>
                <a:lnTo>
                  <a:pt x="1640679" y="1608535"/>
                </a:lnTo>
                <a:lnTo>
                  <a:pt x="1634723" y="1749029"/>
                </a:lnTo>
                <a:lnTo>
                  <a:pt x="1628370" y="1889126"/>
                </a:lnTo>
                <a:lnTo>
                  <a:pt x="1627973" y="1902222"/>
                </a:lnTo>
                <a:lnTo>
                  <a:pt x="1626385" y="1915716"/>
                </a:lnTo>
                <a:lnTo>
                  <a:pt x="1625194" y="1928416"/>
                </a:lnTo>
                <a:lnTo>
                  <a:pt x="1623208" y="1941910"/>
                </a:lnTo>
                <a:lnTo>
                  <a:pt x="1621223" y="1954610"/>
                </a:lnTo>
                <a:lnTo>
                  <a:pt x="1618840" y="1968104"/>
                </a:lnTo>
                <a:lnTo>
                  <a:pt x="1616061" y="1980804"/>
                </a:lnTo>
                <a:lnTo>
                  <a:pt x="1612884" y="1993504"/>
                </a:lnTo>
                <a:lnTo>
                  <a:pt x="1604546" y="2026444"/>
                </a:lnTo>
                <a:lnTo>
                  <a:pt x="1595414" y="2058988"/>
                </a:lnTo>
                <a:lnTo>
                  <a:pt x="1586281" y="2091532"/>
                </a:lnTo>
                <a:lnTo>
                  <a:pt x="1577148" y="2123679"/>
                </a:lnTo>
                <a:lnTo>
                  <a:pt x="1579134" y="2125663"/>
                </a:lnTo>
                <a:lnTo>
                  <a:pt x="1617252" y="2294732"/>
                </a:lnTo>
                <a:lnTo>
                  <a:pt x="1571590" y="2303463"/>
                </a:lnTo>
                <a:lnTo>
                  <a:pt x="1487411" y="2318147"/>
                </a:lnTo>
                <a:lnTo>
                  <a:pt x="1251951" y="2359026"/>
                </a:lnTo>
                <a:lnTo>
                  <a:pt x="1000608" y="2402285"/>
                </a:lnTo>
                <a:lnTo>
                  <a:pt x="897370" y="2420541"/>
                </a:lnTo>
                <a:lnTo>
                  <a:pt x="824310" y="2433638"/>
                </a:lnTo>
                <a:lnTo>
                  <a:pt x="785398" y="2236391"/>
                </a:lnTo>
                <a:lnTo>
                  <a:pt x="781030" y="2228851"/>
                </a:lnTo>
                <a:lnTo>
                  <a:pt x="776662" y="2221707"/>
                </a:lnTo>
                <a:lnTo>
                  <a:pt x="771897" y="2214563"/>
                </a:lnTo>
                <a:lnTo>
                  <a:pt x="767133" y="2207816"/>
                </a:lnTo>
                <a:lnTo>
                  <a:pt x="761574" y="2201069"/>
                </a:lnTo>
                <a:lnTo>
                  <a:pt x="756015" y="2194719"/>
                </a:lnTo>
                <a:lnTo>
                  <a:pt x="750456" y="2188369"/>
                </a:lnTo>
                <a:lnTo>
                  <a:pt x="744897" y="2182416"/>
                </a:lnTo>
                <a:lnTo>
                  <a:pt x="738544" y="2176463"/>
                </a:lnTo>
                <a:lnTo>
                  <a:pt x="732191" y="2170907"/>
                </a:lnTo>
                <a:lnTo>
                  <a:pt x="725441" y="2165351"/>
                </a:lnTo>
                <a:lnTo>
                  <a:pt x="719088" y="2159794"/>
                </a:lnTo>
                <a:lnTo>
                  <a:pt x="711940" y="2155032"/>
                </a:lnTo>
                <a:lnTo>
                  <a:pt x="704396" y="2149873"/>
                </a:lnTo>
                <a:lnTo>
                  <a:pt x="697249" y="2145507"/>
                </a:lnTo>
                <a:lnTo>
                  <a:pt x="689705" y="2141141"/>
                </a:lnTo>
                <a:lnTo>
                  <a:pt x="678984" y="2135585"/>
                </a:lnTo>
                <a:lnTo>
                  <a:pt x="668660" y="2130029"/>
                </a:lnTo>
                <a:lnTo>
                  <a:pt x="648807" y="2118519"/>
                </a:lnTo>
                <a:lnTo>
                  <a:pt x="630145" y="2106216"/>
                </a:lnTo>
                <a:lnTo>
                  <a:pt x="611482" y="2093119"/>
                </a:lnTo>
                <a:lnTo>
                  <a:pt x="593217" y="2080022"/>
                </a:lnTo>
                <a:lnTo>
                  <a:pt x="576144" y="2065735"/>
                </a:lnTo>
                <a:lnTo>
                  <a:pt x="559070" y="2051447"/>
                </a:lnTo>
                <a:lnTo>
                  <a:pt x="543187" y="2035969"/>
                </a:lnTo>
                <a:lnTo>
                  <a:pt x="526907" y="2020491"/>
                </a:lnTo>
                <a:lnTo>
                  <a:pt x="511422" y="2004616"/>
                </a:lnTo>
                <a:lnTo>
                  <a:pt x="496333" y="1988344"/>
                </a:lnTo>
                <a:lnTo>
                  <a:pt x="481245" y="1971676"/>
                </a:lnTo>
                <a:lnTo>
                  <a:pt x="466951" y="1954610"/>
                </a:lnTo>
                <a:lnTo>
                  <a:pt x="452259" y="1937147"/>
                </a:lnTo>
                <a:lnTo>
                  <a:pt x="424067" y="1902222"/>
                </a:lnTo>
                <a:lnTo>
                  <a:pt x="418111" y="1894285"/>
                </a:lnTo>
                <a:lnTo>
                  <a:pt x="412552" y="1886744"/>
                </a:lnTo>
                <a:lnTo>
                  <a:pt x="401435" y="1870472"/>
                </a:lnTo>
                <a:lnTo>
                  <a:pt x="391508" y="1853804"/>
                </a:lnTo>
                <a:lnTo>
                  <a:pt x="381978" y="1837532"/>
                </a:lnTo>
                <a:lnTo>
                  <a:pt x="372846" y="1820069"/>
                </a:lnTo>
                <a:lnTo>
                  <a:pt x="364110" y="1803401"/>
                </a:lnTo>
                <a:lnTo>
                  <a:pt x="356169" y="1785541"/>
                </a:lnTo>
                <a:lnTo>
                  <a:pt x="348228" y="1768079"/>
                </a:lnTo>
                <a:lnTo>
                  <a:pt x="332345" y="1733551"/>
                </a:lnTo>
                <a:lnTo>
                  <a:pt x="324404" y="1716485"/>
                </a:lnTo>
                <a:lnTo>
                  <a:pt x="316065" y="1699022"/>
                </a:lnTo>
                <a:lnTo>
                  <a:pt x="307727" y="1682354"/>
                </a:lnTo>
                <a:lnTo>
                  <a:pt x="298991" y="1666082"/>
                </a:lnTo>
                <a:lnTo>
                  <a:pt x="289462" y="1649413"/>
                </a:lnTo>
                <a:lnTo>
                  <a:pt x="279535" y="1633935"/>
                </a:lnTo>
                <a:lnTo>
                  <a:pt x="275962" y="1624410"/>
                </a:lnTo>
                <a:lnTo>
                  <a:pt x="271594" y="1614885"/>
                </a:lnTo>
                <a:lnTo>
                  <a:pt x="266829" y="1605360"/>
                </a:lnTo>
                <a:lnTo>
                  <a:pt x="261667" y="1595835"/>
                </a:lnTo>
                <a:lnTo>
                  <a:pt x="256505" y="1586310"/>
                </a:lnTo>
                <a:lnTo>
                  <a:pt x="250946" y="1577182"/>
                </a:lnTo>
                <a:lnTo>
                  <a:pt x="239431" y="1558132"/>
                </a:lnTo>
                <a:lnTo>
                  <a:pt x="227122" y="1539479"/>
                </a:lnTo>
                <a:lnTo>
                  <a:pt x="214813" y="1521619"/>
                </a:lnTo>
                <a:lnTo>
                  <a:pt x="190592" y="1486694"/>
                </a:lnTo>
                <a:lnTo>
                  <a:pt x="185827" y="1479154"/>
                </a:lnTo>
                <a:lnTo>
                  <a:pt x="181063" y="1470422"/>
                </a:lnTo>
                <a:lnTo>
                  <a:pt x="170342" y="1450579"/>
                </a:lnTo>
                <a:lnTo>
                  <a:pt x="164783" y="1441054"/>
                </a:lnTo>
                <a:lnTo>
                  <a:pt x="159224" y="1431132"/>
                </a:lnTo>
                <a:lnTo>
                  <a:pt x="156444" y="1427163"/>
                </a:lnTo>
                <a:lnTo>
                  <a:pt x="153268" y="1423194"/>
                </a:lnTo>
                <a:lnTo>
                  <a:pt x="149694" y="1419622"/>
                </a:lnTo>
                <a:lnTo>
                  <a:pt x="146518" y="1416447"/>
                </a:lnTo>
                <a:lnTo>
                  <a:pt x="143738" y="1413272"/>
                </a:lnTo>
                <a:lnTo>
                  <a:pt x="140959" y="1409304"/>
                </a:lnTo>
                <a:lnTo>
                  <a:pt x="138576" y="1404541"/>
                </a:lnTo>
                <a:lnTo>
                  <a:pt x="136591" y="1398985"/>
                </a:lnTo>
                <a:lnTo>
                  <a:pt x="134209" y="1393429"/>
                </a:lnTo>
                <a:lnTo>
                  <a:pt x="132620" y="1387475"/>
                </a:lnTo>
                <a:lnTo>
                  <a:pt x="129047" y="1373982"/>
                </a:lnTo>
                <a:lnTo>
                  <a:pt x="125870" y="1360488"/>
                </a:lnTo>
                <a:lnTo>
                  <a:pt x="122694" y="1346994"/>
                </a:lnTo>
                <a:lnTo>
                  <a:pt x="120311" y="1335485"/>
                </a:lnTo>
                <a:lnTo>
                  <a:pt x="117532" y="1325563"/>
                </a:lnTo>
                <a:lnTo>
                  <a:pt x="109194" y="1300560"/>
                </a:lnTo>
                <a:lnTo>
                  <a:pt x="100458" y="1276350"/>
                </a:lnTo>
                <a:lnTo>
                  <a:pt x="95296" y="1264047"/>
                </a:lnTo>
                <a:lnTo>
                  <a:pt x="90531" y="1252538"/>
                </a:lnTo>
                <a:lnTo>
                  <a:pt x="85767" y="1241425"/>
                </a:lnTo>
                <a:lnTo>
                  <a:pt x="80208" y="1229916"/>
                </a:lnTo>
                <a:lnTo>
                  <a:pt x="77031" y="1223566"/>
                </a:lnTo>
                <a:lnTo>
                  <a:pt x="73458" y="1217216"/>
                </a:lnTo>
                <a:lnTo>
                  <a:pt x="65119" y="1203722"/>
                </a:lnTo>
                <a:lnTo>
                  <a:pt x="55987" y="1190625"/>
                </a:lnTo>
                <a:lnTo>
                  <a:pt x="46457" y="1177132"/>
                </a:lnTo>
                <a:lnTo>
                  <a:pt x="26207" y="1150938"/>
                </a:lnTo>
                <a:lnTo>
                  <a:pt x="6353" y="1125538"/>
                </a:lnTo>
                <a:lnTo>
                  <a:pt x="3574" y="1121172"/>
                </a:lnTo>
                <a:lnTo>
                  <a:pt x="1589" y="1116410"/>
                </a:lnTo>
                <a:lnTo>
                  <a:pt x="397" y="1111250"/>
                </a:lnTo>
                <a:lnTo>
                  <a:pt x="0" y="1106091"/>
                </a:lnTo>
                <a:lnTo>
                  <a:pt x="0" y="1100535"/>
                </a:lnTo>
                <a:lnTo>
                  <a:pt x="794" y="1094582"/>
                </a:lnTo>
                <a:lnTo>
                  <a:pt x="1986" y="1088629"/>
                </a:lnTo>
                <a:lnTo>
                  <a:pt x="3574" y="1083072"/>
                </a:lnTo>
                <a:lnTo>
                  <a:pt x="5559" y="1077516"/>
                </a:lnTo>
                <a:lnTo>
                  <a:pt x="8339" y="1071960"/>
                </a:lnTo>
                <a:lnTo>
                  <a:pt x="11118" y="1066404"/>
                </a:lnTo>
                <a:lnTo>
                  <a:pt x="14295" y="1061641"/>
                </a:lnTo>
                <a:lnTo>
                  <a:pt x="17868" y="1056879"/>
                </a:lnTo>
                <a:lnTo>
                  <a:pt x="21045" y="1052910"/>
                </a:lnTo>
                <a:lnTo>
                  <a:pt x="24618" y="1048941"/>
                </a:lnTo>
                <a:lnTo>
                  <a:pt x="28192" y="1045766"/>
                </a:lnTo>
                <a:lnTo>
                  <a:pt x="33751" y="1041400"/>
                </a:lnTo>
                <a:lnTo>
                  <a:pt x="39310" y="1037432"/>
                </a:lnTo>
                <a:lnTo>
                  <a:pt x="45663" y="1034257"/>
                </a:lnTo>
                <a:lnTo>
                  <a:pt x="52016" y="1031479"/>
                </a:lnTo>
                <a:lnTo>
                  <a:pt x="58369" y="1029097"/>
                </a:lnTo>
                <a:lnTo>
                  <a:pt x="64722" y="1027113"/>
                </a:lnTo>
                <a:lnTo>
                  <a:pt x="71869" y="1025922"/>
                </a:lnTo>
                <a:lnTo>
                  <a:pt x="78619" y="1024732"/>
                </a:lnTo>
                <a:lnTo>
                  <a:pt x="85767" y="1023938"/>
                </a:lnTo>
                <a:lnTo>
                  <a:pt x="92517" y="1023541"/>
                </a:lnTo>
                <a:lnTo>
                  <a:pt x="100061" y="1023938"/>
                </a:lnTo>
                <a:lnTo>
                  <a:pt x="107208" y="1024335"/>
                </a:lnTo>
                <a:lnTo>
                  <a:pt x="114355" y="1024732"/>
                </a:lnTo>
                <a:lnTo>
                  <a:pt x="121503" y="1025922"/>
                </a:lnTo>
                <a:lnTo>
                  <a:pt x="129047" y="1027510"/>
                </a:lnTo>
                <a:lnTo>
                  <a:pt x="136194" y="1029097"/>
                </a:lnTo>
                <a:lnTo>
                  <a:pt x="143341" y="1031082"/>
                </a:lnTo>
                <a:lnTo>
                  <a:pt x="150488" y="1033066"/>
                </a:lnTo>
                <a:lnTo>
                  <a:pt x="157636" y="1035844"/>
                </a:lnTo>
                <a:lnTo>
                  <a:pt x="164783" y="1038622"/>
                </a:lnTo>
                <a:lnTo>
                  <a:pt x="171533" y="1041400"/>
                </a:lnTo>
                <a:lnTo>
                  <a:pt x="177886" y="1044972"/>
                </a:lnTo>
                <a:lnTo>
                  <a:pt x="185033" y="1048544"/>
                </a:lnTo>
                <a:lnTo>
                  <a:pt x="191386" y="1052116"/>
                </a:lnTo>
                <a:lnTo>
                  <a:pt x="197739" y="1055688"/>
                </a:lnTo>
                <a:lnTo>
                  <a:pt x="203695" y="1059657"/>
                </a:lnTo>
                <a:lnTo>
                  <a:pt x="209651" y="1064022"/>
                </a:lnTo>
                <a:lnTo>
                  <a:pt x="215210" y="1067991"/>
                </a:lnTo>
                <a:lnTo>
                  <a:pt x="220769" y="1072754"/>
                </a:lnTo>
                <a:lnTo>
                  <a:pt x="225534" y="1077516"/>
                </a:lnTo>
                <a:lnTo>
                  <a:pt x="230299" y="1081882"/>
                </a:lnTo>
                <a:lnTo>
                  <a:pt x="235064" y="1086644"/>
                </a:lnTo>
                <a:lnTo>
                  <a:pt x="239828" y="1092200"/>
                </a:lnTo>
                <a:lnTo>
                  <a:pt x="244593" y="1097757"/>
                </a:lnTo>
                <a:lnTo>
                  <a:pt x="252932" y="1109663"/>
                </a:lnTo>
                <a:lnTo>
                  <a:pt x="260873" y="1121966"/>
                </a:lnTo>
                <a:lnTo>
                  <a:pt x="268814" y="1135063"/>
                </a:lnTo>
                <a:lnTo>
                  <a:pt x="283903" y="1160463"/>
                </a:lnTo>
                <a:lnTo>
                  <a:pt x="291447" y="1173163"/>
                </a:lnTo>
                <a:lnTo>
                  <a:pt x="299388" y="1185069"/>
                </a:lnTo>
                <a:lnTo>
                  <a:pt x="306139" y="1195785"/>
                </a:lnTo>
                <a:lnTo>
                  <a:pt x="312889" y="1206897"/>
                </a:lnTo>
                <a:lnTo>
                  <a:pt x="327580" y="1230710"/>
                </a:lnTo>
                <a:lnTo>
                  <a:pt x="342272" y="1255713"/>
                </a:lnTo>
                <a:lnTo>
                  <a:pt x="357757" y="1281113"/>
                </a:lnTo>
                <a:lnTo>
                  <a:pt x="365699" y="1293416"/>
                </a:lnTo>
                <a:lnTo>
                  <a:pt x="373640" y="1305719"/>
                </a:lnTo>
                <a:lnTo>
                  <a:pt x="382375" y="1317229"/>
                </a:lnTo>
                <a:lnTo>
                  <a:pt x="390714" y="1328738"/>
                </a:lnTo>
                <a:lnTo>
                  <a:pt x="399846" y="1339454"/>
                </a:lnTo>
                <a:lnTo>
                  <a:pt x="409376" y="1348979"/>
                </a:lnTo>
                <a:lnTo>
                  <a:pt x="418905" y="1358504"/>
                </a:lnTo>
                <a:lnTo>
                  <a:pt x="423670" y="1362472"/>
                </a:lnTo>
                <a:lnTo>
                  <a:pt x="428832" y="1366441"/>
                </a:lnTo>
                <a:lnTo>
                  <a:pt x="437171" y="1372791"/>
                </a:lnTo>
                <a:lnTo>
                  <a:pt x="445112" y="1378744"/>
                </a:lnTo>
                <a:lnTo>
                  <a:pt x="453450" y="1383904"/>
                </a:lnTo>
                <a:lnTo>
                  <a:pt x="462186" y="1388666"/>
                </a:lnTo>
                <a:lnTo>
                  <a:pt x="470921" y="1392635"/>
                </a:lnTo>
                <a:lnTo>
                  <a:pt x="479260" y="1396207"/>
                </a:lnTo>
                <a:lnTo>
                  <a:pt x="488789" y="1399382"/>
                </a:lnTo>
                <a:lnTo>
                  <a:pt x="497525" y="1402160"/>
                </a:lnTo>
                <a:lnTo>
                  <a:pt x="506657" y="1404144"/>
                </a:lnTo>
                <a:lnTo>
                  <a:pt x="516187" y="1405732"/>
                </a:lnTo>
                <a:lnTo>
                  <a:pt x="525716" y="1407319"/>
                </a:lnTo>
                <a:lnTo>
                  <a:pt x="535246" y="1408113"/>
                </a:lnTo>
                <a:lnTo>
                  <a:pt x="545172" y="1408113"/>
                </a:lnTo>
                <a:lnTo>
                  <a:pt x="555099" y="1407716"/>
                </a:lnTo>
                <a:lnTo>
                  <a:pt x="565423" y="1406922"/>
                </a:lnTo>
                <a:lnTo>
                  <a:pt x="575746" y="1404938"/>
                </a:lnTo>
                <a:lnTo>
                  <a:pt x="578923" y="1404541"/>
                </a:lnTo>
                <a:lnTo>
                  <a:pt x="582497" y="1402954"/>
                </a:lnTo>
                <a:lnTo>
                  <a:pt x="586467" y="1401366"/>
                </a:lnTo>
                <a:lnTo>
                  <a:pt x="590041" y="1398985"/>
                </a:lnTo>
                <a:lnTo>
                  <a:pt x="594012" y="1395810"/>
                </a:lnTo>
                <a:lnTo>
                  <a:pt x="597585" y="1392635"/>
                </a:lnTo>
                <a:lnTo>
                  <a:pt x="601556" y="1389460"/>
                </a:lnTo>
                <a:lnTo>
                  <a:pt x="604335" y="1385491"/>
                </a:lnTo>
                <a:lnTo>
                  <a:pt x="609894" y="1379141"/>
                </a:lnTo>
                <a:lnTo>
                  <a:pt x="614659" y="1372394"/>
                </a:lnTo>
                <a:lnTo>
                  <a:pt x="619424" y="1365647"/>
                </a:lnTo>
                <a:lnTo>
                  <a:pt x="623394" y="1358900"/>
                </a:lnTo>
                <a:lnTo>
                  <a:pt x="627762" y="1352154"/>
                </a:lnTo>
                <a:lnTo>
                  <a:pt x="631336" y="1344613"/>
                </a:lnTo>
                <a:lnTo>
                  <a:pt x="634512" y="1337469"/>
                </a:lnTo>
                <a:lnTo>
                  <a:pt x="637292" y="1330325"/>
                </a:lnTo>
                <a:lnTo>
                  <a:pt x="640071" y="1323182"/>
                </a:lnTo>
                <a:lnTo>
                  <a:pt x="642057" y="1315244"/>
                </a:lnTo>
                <a:lnTo>
                  <a:pt x="644042" y="1307704"/>
                </a:lnTo>
                <a:lnTo>
                  <a:pt x="645233" y="1299766"/>
                </a:lnTo>
                <a:lnTo>
                  <a:pt x="646424" y="1291829"/>
                </a:lnTo>
                <a:lnTo>
                  <a:pt x="647218" y="1283891"/>
                </a:lnTo>
                <a:lnTo>
                  <a:pt x="647616" y="1275557"/>
                </a:lnTo>
                <a:lnTo>
                  <a:pt x="648013" y="1267619"/>
                </a:lnTo>
                <a:lnTo>
                  <a:pt x="647616" y="1259682"/>
                </a:lnTo>
                <a:lnTo>
                  <a:pt x="647218" y="1252538"/>
                </a:lnTo>
                <a:lnTo>
                  <a:pt x="646424" y="1245394"/>
                </a:lnTo>
                <a:lnTo>
                  <a:pt x="645233" y="1237457"/>
                </a:lnTo>
                <a:lnTo>
                  <a:pt x="466951" y="280988"/>
                </a:lnTo>
                <a:lnTo>
                  <a:pt x="465362" y="271463"/>
                </a:lnTo>
                <a:lnTo>
                  <a:pt x="464568" y="263128"/>
                </a:lnTo>
                <a:lnTo>
                  <a:pt x="464568" y="254397"/>
                </a:lnTo>
                <a:lnTo>
                  <a:pt x="464965" y="246857"/>
                </a:lnTo>
                <a:lnTo>
                  <a:pt x="465759" y="239316"/>
                </a:lnTo>
                <a:lnTo>
                  <a:pt x="467348" y="232569"/>
                </a:lnTo>
                <a:lnTo>
                  <a:pt x="468936" y="225822"/>
                </a:lnTo>
                <a:lnTo>
                  <a:pt x="471318" y="219869"/>
                </a:lnTo>
                <a:lnTo>
                  <a:pt x="473701" y="214313"/>
                </a:lnTo>
                <a:lnTo>
                  <a:pt x="476480" y="209153"/>
                </a:lnTo>
                <a:lnTo>
                  <a:pt x="479657" y="204391"/>
                </a:lnTo>
                <a:lnTo>
                  <a:pt x="482833" y="199628"/>
                </a:lnTo>
                <a:lnTo>
                  <a:pt x="486407" y="195263"/>
                </a:lnTo>
                <a:lnTo>
                  <a:pt x="490775" y="191691"/>
                </a:lnTo>
                <a:lnTo>
                  <a:pt x="494348" y="188119"/>
                </a:lnTo>
                <a:lnTo>
                  <a:pt x="498319" y="184944"/>
                </a:lnTo>
                <a:lnTo>
                  <a:pt x="502289" y="182166"/>
                </a:lnTo>
                <a:lnTo>
                  <a:pt x="506657" y="179785"/>
                </a:lnTo>
                <a:lnTo>
                  <a:pt x="514201" y="175419"/>
                </a:lnTo>
                <a:lnTo>
                  <a:pt x="522143" y="171450"/>
                </a:lnTo>
                <a:lnTo>
                  <a:pt x="528893" y="169069"/>
                </a:lnTo>
                <a:lnTo>
                  <a:pt x="534849" y="167482"/>
                </a:lnTo>
                <a:lnTo>
                  <a:pt x="539614" y="166291"/>
                </a:lnTo>
                <a:lnTo>
                  <a:pt x="543981" y="165497"/>
                </a:lnTo>
                <a:lnTo>
                  <a:pt x="552320" y="163910"/>
                </a:lnTo>
                <a:lnTo>
                  <a:pt x="561055" y="162719"/>
                </a:lnTo>
                <a:lnTo>
                  <a:pt x="569393" y="162322"/>
                </a:lnTo>
                <a:lnTo>
                  <a:pt x="577732" y="161925"/>
                </a:lnTo>
                <a:close/>
                <a:moveTo>
                  <a:pt x="576263" y="0"/>
                </a:moveTo>
                <a:lnTo>
                  <a:pt x="594539" y="397"/>
                </a:lnTo>
                <a:lnTo>
                  <a:pt x="612419" y="1589"/>
                </a:lnTo>
                <a:lnTo>
                  <a:pt x="630298" y="3973"/>
                </a:lnTo>
                <a:lnTo>
                  <a:pt x="647780" y="7151"/>
                </a:lnTo>
                <a:lnTo>
                  <a:pt x="664864" y="10727"/>
                </a:lnTo>
                <a:lnTo>
                  <a:pt x="681551" y="15098"/>
                </a:lnTo>
                <a:lnTo>
                  <a:pt x="697841" y="20263"/>
                </a:lnTo>
                <a:lnTo>
                  <a:pt x="714131" y="26620"/>
                </a:lnTo>
                <a:lnTo>
                  <a:pt x="729626" y="33374"/>
                </a:lnTo>
                <a:lnTo>
                  <a:pt x="745122" y="41321"/>
                </a:lnTo>
                <a:lnTo>
                  <a:pt x="759822" y="50062"/>
                </a:lnTo>
                <a:lnTo>
                  <a:pt x="774920" y="59200"/>
                </a:lnTo>
                <a:lnTo>
                  <a:pt x="788826" y="69530"/>
                </a:lnTo>
                <a:lnTo>
                  <a:pt x="803130" y="80655"/>
                </a:lnTo>
                <a:lnTo>
                  <a:pt x="816638" y="92575"/>
                </a:lnTo>
                <a:lnTo>
                  <a:pt x="830147" y="105289"/>
                </a:lnTo>
                <a:lnTo>
                  <a:pt x="842464" y="118798"/>
                </a:lnTo>
                <a:lnTo>
                  <a:pt x="854780" y="132307"/>
                </a:lnTo>
                <a:lnTo>
                  <a:pt x="865508" y="146610"/>
                </a:lnTo>
                <a:lnTo>
                  <a:pt x="876235" y="160516"/>
                </a:lnTo>
                <a:lnTo>
                  <a:pt x="885374" y="175615"/>
                </a:lnTo>
                <a:lnTo>
                  <a:pt x="894115" y="190315"/>
                </a:lnTo>
                <a:lnTo>
                  <a:pt x="901664" y="205811"/>
                </a:lnTo>
                <a:lnTo>
                  <a:pt x="908815" y="221306"/>
                </a:lnTo>
                <a:lnTo>
                  <a:pt x="915172" y="237596"/>
                </a:lnTo>
                <a:lnTo>
                  <a:pt x="920337" y="253886"/>
                </a:lnTo>
                <a:lnTo>
                  <a:pt x="924708" y="270574"/>
                </a:lnTo>
                <a:lnTo>
                  <a:pt x="928284" y="287658"/>
                </a:lnTo>
                <a:lnTo>
                  <a:pt x="931462" y="304743"/>
                </a:lnTo>
                <a:lnTo>
                  <a:pt x="933449" y="322622"/>
                </a:lnTo>
                <a:lnTo>
                  <a:pt x="934641" y="340502"/>
                </a:lnTo>
                <a:lnTo>
                  <a:pt x="935038" y="359175"/>
                </a:lnTo>
                <a:lnTo>
                  <a:pt x="934641" y="377452"/>
                </a:lnTo>
                <a:lnTo>
                  <a:pt x="933449" y="395331"/>
                </a:lnTo>
                <a:lnTo>
                  <a:pt x="931462" y="413211"/>
                </a:lnTo>
                <a:lnTo>
                  <a:pt x="928284" y="430693"/>
                </a:lnTo>
                <a:lnTo>
                  <a:pt x="924708" y="447777"/>
                </a:lnTo>
                <a:lnTo>
                  <a:pt x="920337" y="464465"/>
                </a:lnTo>
                <a:lnTo>
                  <a:pt x="915172" y="480755"/>
                </a:lnTo>
                <a:lnTo>
                  <a:pt x="908815" y="496647"/>
                </a:lnTo>
                <a:lnTo>
                  <a:pt x="901664" y="512540"/>
                </a:lnTo>
                <a:lnTo>
                  <a:pt x="894115" y="527638"/>
                </a:lnTo>
                <a:lnTo>
                  <a:pt x="885374" y="543134"/>
                </a:lnTo>
                <a:lnTo>
                  <a:pt x="876235" y="557437"/>
                </a:lnTo>
                <a:lnTo>
                  <a:pt x="865508" y="572138"/>
                </a:lnTo>
                <a:lnTo>
                  <a:pt x="854780" y="585647"/>
                </a:lnTo>
                <a:lnTo>
                  <a:pt x="842464" y="599553"/>
                </a:lnTo>
                <a:lnTo>
                  <a:pt x="830147" y="612664"/>
                </a:lnTo>
                <a:lnTo>
                  <a:pt x="830147" y="613061"/>
                </a:lnTo>
                <a:lnTo>
                  <a:pt x="822201" y="620611"/>
                </a:lnTo>
                <a:lnTo>
                  <a:pt x="813857" y="628160"/>
                </a:lnTo>
                <a:lnTo>
                  <a:pt x="805911" y="634914"/>
                </a:lnTo>
                <a:lnTo>
                  <a:pt x="797964" y="641668"/>
                </a:lnTo>
                <a:lnTo>
                  <a:pt x="791607" y="619419"/>
                </a:lnTo>
                <a:lnTo>
                  <a:pt x="785250" y="597963"/>
                </a:lnTo>
                <a:lnTo>
                  <a:pt x="778496" y="576111"/>
                </a:lnTo>
                <a:lnTo>
                  <a:pt x="771344" y="553861"/>
                </a:lnTo>
                <a:lnTo>
                  <a:pt x="780880" y="543928"/>
                </a:lnTo>
                <a:lnTo>
                  <a:pt x="790018" y="533201"/>
                </a:lnTo>
                <a:lnTo>
                  <a:pt x="798759" y="522473"/>
                </a:lnTo>
                <a:lnTo>
                  <a:pt x="806705" y="511745"/>
                </a:lnTo>
                <a:lnTo>
                  <a:pt x="813857" y="500223"/>
                </a:lnTo>
                <a:lnTo>
                  <a:pt x="820611" y="488701"/>
                </a:lnTo>
                <a:lnTo>
                  <a:pt x="826571" y="476782"/>
                </a:lnTo>
                <a:lnTo>
                  <a:pt x="831736" y="464862"/>
                </a:lnTo>
                <a:lnTo>
                  <a:pt x="836504" y="452545"/>
                </a:lnTo>
                <a:lnTo>
                  <a:pt x="840477" y="439831"/>
                </a:lnTo>
                <a:lnTo>
                  <a:pt x="844053" y="427117"/>
                </a:lnTo>
                <a:lnTo>
                  <a:pt x="846834" y="414005"/>
                </a:lnTo>
                <a:lnTo>
                  <a:pt x="849218" y="400894"/>
                </a:lnTo>
                <a:lnTo>
                  <a:pt x="850807" y="386988"/>
                </a:lnTo>
                <a:lnTo>
                  <a:pt x="851602" y="373479"/>
                </a:lnTo>
                <a:lnTo>
                  <a:pt x="851999" y="359175"/>
                </a:lnTo>
                <a:lnTo>
                  <a:pt x="851602" y="344872"/>
                </a:lnTo>
                <a:lnTo>
                  <a:pt x="850807" y="330966"/>
                </a:lnTo>
                <a:lnTo>
                  <a:pt x="849218" y="317457"/>
                </a:lnTo>
                <a:lnTo>
                  <a:pt x="846834" y="303948"/>
                </a:lnTo>
                <a:lnTo>
                  <a:pt x="844053" y="291234"/>
                </a:lnTo>
                <a:lnTo>
                  <a:pt x="840477" y="278123"/>
                </a:lnTo>
                <a:lnTo>
                  <a:pt x="836504" y="265806"/>
                </a:lnTo>
                <a:lnTo>
                  <a:pt x="831736" y="253092"/>
                </a:lnTo>
                <a:lnTo>
                  <a:pt x="826571" y="241172"/>
                </a:lnTo>
                <a:lnTo>
                  <a:pt x="820611" y="229253"/>
                </a:lnTo>
                <a:lnTo>
                  <a:pt x="813460" y="217730"/>
                </a:lnTo>
                <a:lnTo>
                  <a:pt x="806308" y="206605"/>
                </a:lnTo>
                <a:lnTo>
                  <a:pt x="798759" y="195481"/>
                </a:lnTo>
                <a:lnTo>
                  <a:pt x="789621" y="185150"/>
                </a:lnTo>
                <a:lnTo>
                  <a:pt x="780880" y="174820"/>
                </a:lnTo>
                <a:lnTo>
                  <a:pt x="770947" y="164092"/>
                </a:lnTo>
                <a:lnTo>
                  <a:pt x="760617" y="154556"/>
                </a:lnTo>
                <a:lnTo>
                  <a:pt x="750287" y="145021"/>
                </a:lnTo>
                <a:lnTo>
                  <a:pt x="739559" y="136677"/>
                </a:lnTo>
                <a:lnTo>
                  <a:pt x="728434" y="129128"/>
                </a:lnTo>
                <a:lnTo>
                  <a:pt x="717310" y="121976"/>
                </a:lnTo>
                <a:lnTo>
                  <a:pt x="705788" y="114825"/>
                </a:lnTo>
                <a:lnTo>
                  <a:pt x="693868" y="108865"/>
                </a:lnTo>
                <a:lnTo>
                  <a:pt x="682346" y="103700"/>
                </a:lnTo>
                <a:lnTo>
                  <a:pt x="669632" y="98932"/>
                </a:lnTo>
                <a:lnTo>
                  <a:pt x="657315" y="94959"/>
                </a:lnTo>
                <a:lnTo>
                  <a:pt x="644204" y="91383"/>
                </a:lnTo>
                <a:lnTo>
                  <a:pt x="631490" y="88204"/>
                </a:lnTo>
                <a:lnTo>
                  <a:pt x="617584" y="86218"/>
                </a:lnTo>
                <a:lnTo>
                  <a:pt x="604472" y="84628"/>
                </a:lnTo>
                <a:lnTo>
                  <a:pt x="590169" y="83436"/>
                </a:lnTo>
                <a:lnTo>
                  <a:pt x="576263" y="83436"/>
                </a:lnTo>
                <a:lnTo>
                  <a:pt x="561960" y="83436"/>
                </a:lnTo>
                <a:lnTo>
                  <a:pt x="548451" y="84628"/>
                </a:lnTo>
                <a:lnTo>
                  <a:pt x="534545" y="86218"/>
                </a:lnTo>
                <a:lnTo>
                  <a:pt x="521434" y="88204"/>
                </a:lnTo>
                <a:lnTo>
                  <a:pt x="507925" y="91383"/>
                </a:lnTo>
                <a:lnTo>
                  <a:pt x="495211" y="94959"/>
                </a:lnTo>
                <a:lnTo>
                  <a:pt x="482497" y="98932"/>
                </a:lnTo>
                <a:lnTo>
                  <a:pt x="470578" y="103700"/>
                </a:lnTo>
                <a:lnTo>
                  <a:pt x="458658" y="108865"/>
                </a:lnTo>
                <a:lnTo>
                  <a:pt x="446341" y="114825"/>
                </a:lnTo>
                <a:lnTo>
                  <a:pt x="435217" y="121976"/>
                </a:lnTo>
                <a:lnTo>
                  <a:pt x="423694" y="129128"/>
                </a:lnTo>
                <a:lnTo>
                  <a:pt x="412967" y="136677"/>
                </a:lnTo>
                <a:lnTo>
                  <a:pt x="401842" y="145021"/>
                </a:lnTo>
                <a:lnTo>
                  <a:pt x="391512" y="154556"/>
                </a:lnTo>
                <a:lnTo>
                  <a:pt x="381579" y="164092"/>
                </a:lnTo>
                <a:lnTo>
                  <a:pt x="381182" y="164092"/>
                </a:lnTo>
                <a:lnTo>
                  <a:pt x="371249" y="174820"/>
                </a:lnTo>
                <a:lnTo>
                  <a:pt x="362111" y="185150"/>
                </a:lnTo>
                <a:lnTo>
                  <a:pt x="353767" y="195481"/>
                </a:lnTo>
                <a:lnTo>
                  <a:pt x="345821" y="207003"/>
                </a:lnTo>
                <a:lnTo>
                  <a:pt x="338669" y="218128"/>
                </a:lnTo>
                <a:lnTo>
                  <a:pt x="331915" y="229253"/>
                </a:lnTo>
                <a:lnTo>
                  <a:pt x="325955" y="241172"/>
                </a:lnTo>
                <a:lnTo>
                  <a:pt x="320790" y="253092"/>
                </a:lnTo>
                <a:lnTo>
                  <a:pt x="315625" y="265806"/>
                </a:lnTo>
                <a:lnTo>
                  <a:pt x="311652" y="278123"/>
                </a:lnTo>
                <a:lnTo>
                  <a:pt x="308473" y="291234"/>
                </a:lnTo>
                <a:lnTo>
                  <a:pt x="305692" y="303948"/>
                </a:lnTo>
                <a:lnTo>
                  <a:pt x="303308" y="317457"/>
                </a:lnTo>
                <a:lnTo>
                  <a:pt x="301719" y="330966"/>
                </a:lnTo>
                <a:lnTo>
                  <a:pt x="300924" y="345269"/>
                </a:lnTo>
                <a:lnTo>
                  <a:pt x="300527" y="359175"/>
                </a:lnTo>
                <a:lnTo>
                  <a:pt x="300924" y="373479"/>
                </a:lnTo>
                <a:lnTo>
                  <a:pt x="301719" y="386988"/>
                </a:lnTo>
                <a:lnTo>
                  <a:pt x="303308" y="400894"/>
                </a:lnTo>
                <a:lnTo>
                  <a:pt x="305692" y="414005"/>
                </a:lnTo>
                <a:lnTo>
                  <a:pt x="308473" y="427514"/>
                </a:lnTo>
                <a:lnTo>
                  <a:pt x="311652" y="440228"/>
                </a:lnTo>
                <a:lnTo>
                  <a:pt x="315625" y="452545"/>
                </a:lnTo>
                <a:lnTo>
                  <a:pt x="320790" y="464862"/>
                </a:lnTo>
                <a:lnTo>
                  <a:pt x="325955" y="476782"/>
                </a:lnTo>
                <a:lnTo>
                  <a:pt x="331915" y="489098"/>
                </a:lnTo>
                <a:lnTo>
                  <a:pt x="338669" y="500223"/>
                </a:lnTo>
                <a:lnTo>
                  <a:pt x="345821" y="511745"/>
                </a:lnTo>
                <a:lnTo>
                  <a:pt x="353767" y="522870"/>
                </a:lnTo>
                <a:lnTo>
                  <a:pt x="362111" y="533201"/>
                </a:lnTo>
                <a:lnTo>
                  <a:pt x="371249" y="543928"/>
                </a:lnTo>
                <a:lnTo>
                  <a:pt x="381182" y="554258"/>
                </a:lnTo>
                <a:lnTo>
                  <a:pt x="387539" y="560218"/>
                </a:lnTo>
                <a:lnTo>
                  <a:pt x="393896" y="566575"/>
                </a:lnTo>
                <a:lnTo>
                  <a:pt x="400650" y="572138"/>
                </a:lnTo>
                <a:lnTo>
                  <a:pt x="407405" y="577700"/>
                </a:lnTo>
                <a:lnTo>
                  <a:pt x="414159" y="582468"/>
                </a:lnTo>
                <a:lnTo>
                  <a:pt x="420913" y="587633"/>
                </a:lnTo>
                <a:lnTo>
                  <a:pt x="428065" y="592401"/>
                </a:lnTo>
                <a:lnTo>
                  <a:pt x="435614" y="597169"/>
                </a:lnTo>
                <a:lnTo>
                  <a:pt x="442368" y="601142"/>
                </a:lnTo>
                <a:lnTo>
                  <a:pt x="449917" y="605115"/>
                </a:lnTo>
                <a:lnTo>
                  <a:pt x="457069" y="608691"/>
                </a:lnTo>
                <a:lnTo>
                  <a:pt x="465015" y="612267"/>
                </a:lnTo>
                <a:lnTo>
                  <a:pt x="472564" y="615445"/>
                </a:lnTo>
                <a:lnTo>
                  <a:pt x="480113" y="618227"/>
                </a:lnTo>
                <a:lnTo>
                  <a:pt x="488457" y="621008"/>
                </a:lnTo>
                <a:lnTo>
                  <a:pt x="496403" y="623789"/>
                </a:lnTo>
                <a:lnTo>
                  <a:pt x="498787" y="634914"/>
                </a:lnTo>
                <a:lnTo>
                  <a:pt x="501171" y="645642"/>
                </a:lnTo>
                <a:lnTo>
                  <a:pt x="505541" y="667891"/>
                </a:lnTo>
                <a:lnTo>
                  <a:pt x="508720" y="690141"/>
                </a:lnTo>
                <a:lnTo>
                  <a:pt x="511501" y="712788"/>
                </a:lnTo>
                <a:lnTo>
                  <a:pt x="498390" y="710404"/>
                </a:lnTo>
                <a:lnTo>
                  <a:pt x="484881" y="707226"/>
                </a:lnTo>
                <a:lnTo>
                  <a:pt x="472167" y="703253"/>
                </a:lnTo>
                <a:lnTo>
                  <a:pt x="459453" y="699279"/>
                </a:lnTo>
                <a:lnTo>
                  <a:pt x="446739" y="694909"/>
                </a:lnTo>
                <a:lnTo>
                  <a:pt x="434819" y="690141"/>
                </a:lnTo>
                <a:lnTo>
                  <a:pt x="422503" y="684579"/>
                </a:lnTo>
                <a:lnTo>
                  <a:pt x="410583" y="678619"/>
                </a:lnTo>
                <a:lnTo>
                  <a:pt x="398664" y="671864"/>
                </a:lnTo>
                <a:lnTo>
                  <a:pt x="387142" y="665110"/>
                </a:lnTo>
                <a:lnTo>
                  <a:pt x="376017" y="657561"/>
                </a:lnTo>
                <a:lnTo>
                  <a:pt x="364892" y="649615"/>
                </a:lnTo>
                <a:lnTo>
                  <a:pt x="354164" y="641271"/>
                </a:lnTo>
                <a:lnTo>
                  <a:pt x="343040" y="632133"/>
                </a:lnTo>
                <a:lnTo>
                  <a:pt x="332709" y="622994"/>
                </a:lnTo>
                <a:lnTo>
                  <a:pt x="322379" y="612664"/>
                </a:lnTo>
                <a:lnTo>
                  <a:pt x="309665" y="599553"/>
                </a:lnTo>
                <a:lnTo>
                  <a:pt x="297746" y="585647"/>
                </a:lnTo>
                <a:lnTo>
                  <a:pt x="286621" y="572138"/>
                </a:lnTo>
                <a:lnTo>
                  <a:pt x="276291" y="557437"/>
                </a:lnTo>
                <a:lnTo>
                  <a:pt x="267153" y="543134"/>
                </a:lnTo>
                <a:lnTo>
                  <a:pt x="258412" y="527638"/>
                </a:lnTo>
                <a:lnTo>
                  <a:pt x="250465" y="512540"/>
                </a:lnTo>
                <a:lnTo>
                  <a:pt x="243711" y="496647"/>
                </a:lnTo>
                <a:lnTo>
                  <a:pt x="237751" y="480755"/>
                </a:lnTo>
                <a:lnTo>
                  <a:pt x="231792" y="464465"/>
                </a:lnTo>
                <a:lnTo>
                  <a:pt x="227421" y="447777"/>
                </a:lnTo>
                <a:lnTo>
                  <a:pt x="223845" y="430693"/>
                </a:lnTo>
                <a:lnTo>
                  <a:pt x="221064" y="413211"/>
                </a:lnTo>
                <a:lnTo>
                  <a:pt x="219078" y="395331"/>
                </a:lnTo>
                <a:lnTo>
                  <a:pt x="217886" y="377452"/>
                </a:lnTo>
                <a:lnTo>
                  <a:pt x="217488" y="359175"/>
                </a:lnTo>
                <a:lnTo>
                  <a:pt x="217886" y="340502"/>
                </a:lnTo>
                <a:lnTo>
                  <a:pt x="219078" y="322622"/>
                </a:lnTo>
                <a:lnTo>
                  <a:pt x="221064" y="304743"/>
                </a:lnTo>
                <a:lnTo>
                  <a:pt x="223845" y="287658"/>
                </a:lnTo>
                <a:lnTo>
                  <a:pt x="227421" y="270574"/>
                </a:lnTo>
                <a:lnTo>
                  <a:pt x="231792" y="253886"/>
                </a:lnTo>
                <a:lnTo>
                  <a:pt x="237751" y="237596"/>
                </a:lnTo>
                <a:lnTo>
                  <a:pt x="243711" y="221306"/>
                </a:lnTo>
                <a:lnTo>
                  <a:pt x="250465" y="205811"/>
                </a:lnTo>
                <a:lnTo>
                  <a:pt x="258412" y="190315"/>
                </a:lnTo>
                <a:lnTo>
                  <a:pt x="267153" y="175615"/>
                </a:lnTo>
                <a:lnTo>
                  <a:pt x="276291" y="160516"/>
                </a:lnTo>
                <a:lnTo>
                  <a:pt x="286621" y="146610"/>
                </a:lnTo>
                <a:lnTo>
                  <a:pt x="297746" y="132307"/>
                </a:lnTo>
                <a:lnTo>
                  <a:pt x="309665" y="118798"/>
                </a:lnTo>
                <a:lnTo>
                  <a:pt x="322379" y="105289"/>
                </a:lnTo>
                <a:lnTo>
                  <a:pt x="335491" y="92575"/>
                </a:lnTo>
                <a:lnTo>
                  <a:pt x="349397" y="80655"/>
                </a:lnTo>
                <a:lnTo>
                  <a:pt x="363303" y="69530"/>
                </a:lnTo>
                <a:lnTo>
                  <a:pt x="378003" y="59200"/>
                </a:lnTo>
                <a:lnTo>
                  <a:pt x="392307" y="50062"/>
                </a:lnTo>
                <a:lnTo>
                  <a:pt x="407405" y="41321"/>
                </a:lnTo>
                <a:lnTo>
                  <a:pt x="422900" y="33374"/>
                </a:lnTo>
                <a:lnTo>
                  <a:pt x="438395" y="26620"/>
                </a:lnTo>
                <a:lnTo>
                  <a:pt x="454288" y="20263"/>
                </a:lnTo>
                <a:lnTo>
                  <a:pt x="470975" y="15098"/>
                </a:lnTo>
                <a:lnTo>
                  <a:pt x="487662" y="10727"/>
                </a:lnTo>
                <a:lnTo>
                  <a:pt x="504747" y="7151"/>
                </a:lnTo>
                <a:lnTo>
                  <a:pt x="522228" y="3973"/>
                </a:lnTo>
                <a:lnTo>
                  <a:pt x="539710" y="1589"/>
                </a:lnTo>
                <a:lnTo>
                  <a:pt x="557589" y="397"/>
                </a:lnTo>
                <a:lnTo>
                  <a:pt x="576263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660400" y="307975"/>
            <a:ext cx="4300855" cy="1076325"/>
          </a:xfrm>
          <a:prstGeom prst="rect">
            <a:avLst/>
          </a:prstGeom>
        </p:spPr>
        <p:txBody>
          <a:bodyPr wrap="square">
            <a:spAutoFit/>
          </a:bodyPr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rgbClr val="D45A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02</a:t>
            </a:r>
            <a:r>
              <a:rPr lang="zh-CN" altLang="en-US" sz="3200" b="1" dirty="0">
                <a:solidFill>
                  <a:srgbClr val="D45A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填写</a:t>
            </a:r>
            <a:r>
              <a:rPr lang="en-US" altLang="zh-CN" sz="3200" b="1" dirty="0">
                <a:solidFill>
                  <a:srgbClr val="D45A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3200" b="1" dirty="0">
                <a:solidFill>
                  <a:srgbClr val="D45A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用户对接</a:t>
            </a:r>
            <a:r>
              <a:rPr lang="en-US" altLang="zh-CN" sz="3200" b="1" dirty="0">
                <a:solidFill>
                  <a:srgbClr val="D45A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3200" b="1" dirty="0">
                <a:solidFill>
                  <a:srgbClr val="D45A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信息</a:t>
            </a:r>
            <a:endParaRPr lang="zh-CN" altLang="en-US" sz="3200" b="1" dirty="0">
              <a:solidFill>
                <a:srgbClr val="D45A6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右箭头 1"/>
          <p:cNvSpPr/>
          <p:nvPr/>
        </p:nvSpPr>
        <p:spPr>
          <a:xfrm rot="905815" flipH="1" flipV="1">
            <a:off x="1125855" y="4751070"/>
            <a:ext cx="4056380" cy="1313815"/>
          </a:xfrm>
          <a:custGeom>
            <a:avLst/>
            <a:gdLst>
              <a:gd name="connsiteX0" fmla="*/ 0 w 3981450"/>
              <a:gd name="connsiteY0" fmla="*/ 373856 h 1495425"/>
              <a:gd name="connsiteX1" fmla="*/ 3233738 w 3981450"/>
              <a:gd name="connsiteY1" fmla="*/ 373856 h 1495425"/>
              <a:gd name="connsiteX2" fmla="*/ 3233738 w 3981450"/>
              <a:gd name="connsiteY2" fmla="*/ 0 h 1495425"/>
              <a:gd name="connsiteX3" fmla="*/ 3981450 w 3981450"/>
              <a:gd name="connsiteY3" fmla="*/ 747713 h 1495425"/>
              <a:gd name="connsiteX4" fmla="*/ 3233738 w 3981450"/>
              <a:gd name="connsiteY4" fmla="*/ 1495425 h 1495425"/>
              <a:gd name="connsiteX5" fmla="*/ 3233738 w 3981450"/>
              <a:gd name="connsiteY5" fmla="*/ 1121569 h 1495425"/>
              <a:gd name="connsiteX6" fmla="*/ 0 w 3981450"/>
              <a:gd name="connsiteY6" fmla="*/ 1121569 h 1495425"/>
              <a:gd name="connsiteX7" fmla="*/ 0 w 3981450"/>
              <a:gd name="connsiteY7" fmla="*/ 373856 h 1495425"/>
              <a:gd name="connsiteX0-1" fmla="*/ 0 w 3981450"/>
              <a:gd name="connsiteY0-2" fmla="*/ 1121569 h 1495425"/>
              <a:gd name="connsiteX1-3" fmla="*/ 3233738 w 3981450"/>
              <a:gd name="connsiteY1-4" fmla="*/ 373856 h 1495425"/>
              <a:gd name="connsiteX2-5" fmla="*/ 3233738 w 3981450"/>
              <a:gd name="connsiteY2-6" fmla="*/ 0 h 1495425"/>
              <a:gd name="connsiteX3-7" fmla="*/ 3981450 w 3981450"/>
              <a:gd name="connsiteY3-8" fmla="*/ 747713 h 1495425"/>
              <a:gd name="connsiteX4-9" fmla="*/ 3233738 w 3981450"/>
              <a:gd name="connsiteY4-10" fmla="*/ 1495425 h 1495425"/>
              <a:gd name="connsiteX5-11" fmla="*/ 3233738 w 3981450"/>
              <a:gd name="connsiteY5-12" fmla="*/ 1121569 h 1495425"/>
              <a:gd name="connsiteX6-13" fmla="*/ 0 w 3981450"/>
              <a:gd name="connsiteY6-14" fmla="*/ 1121569 h 1495425"/>
              <a:gd name="connsiteX0-15" fmla="*/ 0 w 3952875"/>
              <a:gd name="connsiteY0-16" fmla="*/ 731044 h 1495425"/>
              <a:gd name="connsiteX1-17" fmla="*/ 3205163 w 3952875"/>
              <a:gd name="connsiteY1-18" fmla="*/ 373856 h 1495425"/>
              <a:gd name="connsiteX2-19" fmla="*/ 3205163 w 3952875"/>
              <a:gd name="connsiteY2-20" fmla="*/ 0 h 1495425"/>
              <a:gd name="connsiteX3-21" fmla="*/ 3952875 w 3952875"/>
              <a:gd name="connsiteY3-22" fmla="*/ 747713 h 1495425"/>
              <a:gd name="connsiteX4-23" fmla="*/ 3205163 w 3952875"/>
              <a:gd name="connsiteY4-24" fmla="*/ 1495425 h 1495425"/>
              <a:gd name="connsiteX5-25" fmla="*/ 3205163 w 3952875"/>
              <a:gd name="connsiteY5-26" fmla="*/ 1121569 h 1495425"/>
              <a:gd name="connsiteX6-27" fmla="*/ 0 w 3952875"/>
              <a:gd name="connsiteY6-28" fmla="*/ 731044 h 1495425"/>
              <a:gd name="connsiteX0-29" fmla="*/ 0 w 3952875"/>
              <a:gd name="connsiteY0-30" fmla="*/ 731044 h 1495425"/>
              <a:gd name="connsiteX1-31" fmla="*/ 3205163 w 3952875"/>
              <a:gd name="connsiteY1-32" fmla="*/ 373856 h 1495425"/>
              <a:gd name="connsiteX2-33" fmla="*/ 3205163 w 3952875"/>
              <a:gd name="connsiteY2-34" fmla="*/ 0 h 1495425"/>
              <a:gd name="connsiteX3-35" fmla="*/ 3952875 w 3952875"/>
              <a:gd name="connsiteY3-36" fmla="*/ 747713 h 1495425"/>
              <a:gd name="connsiteX4-37" fmla="*/ 3205163 w 3952875"/>
              <a:gd name="connsiteY4-38" fmla="*/ 1495425 h 1495425"/>
              <a:gd name="connsiteX5-39" fmla="*/ 3205163 w 3952875"/>
              <a:gd name="connsiteY5-40" fmla="*/ 1121569 h 1495425"/>
              <a:gd name="connsiteX6-41" fmla="*/ 0 w 3952875"/>
              <a:gd name="connsiteY6-42" fmla="*/ 731044 h 1495425"/>
              <a:gd name="connsiteX0-43" fmla="*/ 0 w 3952875"/>
              <a:gd name="connsiteY0-44" fmla="*/ 731044 h 1495425"/>
              <a:gd name="connsiteX1-45" fmla="*/ 3205163 w 3952875"/>
              <a:gd name="connsiteY1-46" fmla="*/ 373856 h 1495425"/>
              <a:gd name="connsiteX2-47" fmla="*/ 3205163 w 3952875"/>
              <a:gd name="connsiteY2-48" fmla="*/ 0 h 1495425"/>
              <a:gd name="connsiteX3-49" fmla="*/ 3952875 w 3952875"/>
              <a:gd name="connsiteY3-50" fmla="*/ 747713 h 1495425"/>
              <a:gd name="connsiteX4-51" fmla="*/ 3205163 w 3952875"/>
              <a:gd name="connsiteY4-52" fmla="*/ 1495425 h 1495425"/>
              <a:gd name="connsiteX5-53" fmla="*/ 3205163 w 3952875"/>
              <a:gd name="connsiteY5-54" fmla="*/ 1121569 h 1495425"/>
              <a:gd name="connsiteX6-55" fmla="*/ 0 w 3952875"/>
              <a:gd name="connsiteY6-56" fmla="*/ 731044 h 1495425"/>
              <a:gd name="connsiteX0-57" fmla="*/ 0 w 3952875"/>
              <a:gd name="connsiteY0-58" fmla="*/ 731044 h 1495425"/>
              <a:gd name="connsiteX1-59" fmla="*/ 3205163 w 3952875"/>
              <a:gd name="connsiteY1-60" fmla="*/ 373856 h 1495425"/>
              <a:gd name="connsiteX2-61" fmla="*/ 3205163 w 3952875"/>
              <a:gd name="connsiteY2-62" fmla="*/ 0 h 1495425"/>
              <a:gd name="connsiteX3-63" fmla="*/ 3952875 w 3952875"/>
              <a:gd name="connsiteY3-64" fmla="*/ 747713 h 1495425"/>
              <a:gd name="connsiteX4-65" fmla="*/ 3205163 w 3952875"/>
              <a:gd name="connsiteY4-66" fmla="*/ 1495425 h 1495425"/>
              <a:gd name="connsiteX5-67" fmla="*/ 3205163 w 3952875"/>
              <a:gd name="connsiteY5-68" fmla="*/ 1121569 h 1495425"/>
              <a:gd name="connsiteX6-69" fmla="*/ 0 w 3952875"/>
              <a:gd name="connsiteY6-70" fmla="*/ 731044 h 1495425"/>
              <a:gd name="connsiteX0-71" fmla="*/ 0 w 3952875"/>
              <a:gd name="connsiteY0-72" fmla="*/ 731044 h 1495425"/>
              <a:gd name="connsiteX1-73" fmla="*/ 3205163 w 3952875"/>
              <a:gd name="connsiteY1-74" fmla="*/ 373856 h 1495425"/>
              <a:gd name="connsiteX2-75" fmla="*/ 3205163 w 3952875"/>
              <a:gd name="connsiteY2-76" fmla="*/ 0 h 1495425"/>
              <a:gd name="connsiteX3-77" fmla="*/ 3952875 w 3952875"/>
              <a:gd name="connsiteY3-78" fmla="*/ 747713 h 1495425"/>
              <a:gd name="connsiteX4-79" fmla="*/ 3205163 w 3952875"/>
              <a:gd name="connsiteY4-80" fmla="*/ 1495425 h 1495425"/>
              <a:gd name="connsiteX5-81" fmla="*/ 3205163 w 3952875"/>
              <a:gd name="connsiteY5-82" fmla="*/ 1121569 h 1495425"/>
              <a:gd name="connsiteX6-83" fmla="*/ 0 w 3952875"/>
              <a:gd name="connsiteY6-84" fmla="*/ 731044 h 1495425"/>
              <a:gd name="connsiteX0-85" fmla="*/ 0 w 3933825"/>
              <a:gd name="connsiteY0-86" fmla="*/ 883444 h 1495425"/>
              <a:gd name="connsiteX1-87" fmla="*/ 3186113 w 3933825"/>
              <a:gd name="connsiteY1-88" fmla="*/ 373856 h 1495425"/>
              <a:gd name="connsiteX2-89" fmla="*/ 3186113 w 3933825"/>
              <a:gd name="connsiteY2-90" fmla="*/ 0 h 1495425"/>
              <a:gd name="connsiteX3-91" fmla="*/ 3933825 w 3933825"/>
              <a:gd name="connsiteY3-92" fmla="*/ 747713 h 1495425"/>
              <a:gd name="connsiteX4-93" fmla="*/ 3186113 w 3933825"/>
              <a:gd name="connsiteY4-94" fmla="*/ 1495425 h 1495425"/>
              <a:gd name="connsiteX5-95" fmla="*/ 3186113 w 3933825"/>
              <a:gd name="connsiteY5-96" fmla="*/ 1121569 h 1495425"/>
              <a:gd name="connsiteX6-97" fmla="*/ 0 w 3933825"/>
              <a:gd name="connsiteY6-98" fmla="*/ 883444 h 1495425"/>
              <a:gd name="connsiteX0-99" fmla="*/ 0 w 3933825"/>
              <a:gd name="connsiteY0-100" fmla="*/ 883444 h 1495425"/>
              <a:gd name="connsiteX1-101" fmla="*/ 3186113 w 3933825"/>
              <a:gd name="connsiteY1-102" fmla="*/ 373856 h 1495425"/>
              <a:gd name="connsiteX2-103" fmla="*/ 3186113 w 3933825"/>
              <a:gd name="connsiteY2-104" fmla="*/ 0 h 1495425"/>
              <a:gd name="connsiteX3-105" fmla="*/ 3933825 w 3933825"/>
              <a:gd name="connsiteY3-106" fmla="*/ 747713 h 1495425"/>
              <a:gd name="connsiteX4-107" fmla="*/ 3186113 w 3933825"/>
              <a:gd name="connsiteY4-108" fmla="*/ 1495425 h 1495425"/>
              <a:gd name="connsiteX5-109" fmla="*/ 3186113 w 3933825"/>
              <a:gd name="connsiteY5-110" fmla="*/ 1121569 h 1495425"/>
              <a:gd name="connsiteX6-111" fmla="*/ 0 w 3933825"/>
              <a:gd name="connsiteY6-112" fmla="*/ 883444 h 1495425"/>
              <a:gd name="connsiteX0-113" fmla="*/ 0 w 3933825"/>
              <a:gd name="connsiteY0-114" fmla="*/ 883444 h 1495425"/>
              <a:gd name="connsiteX1-115" fmla="*/ 3186113 w 3933825"/>
              <a:gd name="connsiteY1-116" fmla="*/ 373856 h 1495425"/>
              <a:gd name="connsiteX2-117" fmla="*/ 3186113 w 3933825"/>
              <a:gd name="connsiteY2-118" fmla="*/ 0 h 1495425"/>
              <a:gd name="connsiteX3-119" fmla="*/ 3933825 w 3933825"/>
              <a:gd name="connsiteY3-120" fmla="*/ 747713 h 1495425"/>
              <a:gd name="connsiteX4-121" fmla="*/ 3186113 w 3933825"/>
              <a:gd name="connsiteY4-122" fmla="*/ 1495425 h 1495425"/>
              <a:gd name="connsiteX5-123" fmla="*/ 3186113 w 3933825"/>
              <a:gd name="connsiteY5-124" fmla="*/ 1121569 h 1495425"/>
              <a:gd name="connsiteX6-125" fmla="*/ 0 w 3933825"/>
              <a:gd name="connsiteY6-126" fmla="*/ 883444 h 1495425"/>
              <a:gd name="connsiteX0-127" fmla="*/ 0 w 3933825"/>
              <a:gd name="connsiteY0-128" fmla="*/ 883444 h 1495425"/>
              <a:gd name="connsiteX1-129" fmla="*/ 3186113 w 3933825"/>
              <a:gd name="connsiteY1-130" fmla="*/ 373856 h 1495425"/>
              <a:gd name="connsiteX2-131" fmla="*/ 3186113 w 3933825"/>
              <a:gd name="connsiteY2-132" fmla="*/ 0 h 1495425"/>
              <a:gd name="connsiteX3-133" fmla="*/ 3933825 w 3933825"/>
              <a:gd name="connsiteY3-134" fmla="*/ 747713 h 1495425"/>
              <a:gd name="connsiteX4-135" fmla="*/ 3186113 w 3933825"/>
              <a:gd name="connsiteY4-136" fmla="*/ 1495425 h 1495425"/>
              <a:gd name="connsiteX5-137" fmla="*/ 3071813 w 3933825"/>
              <a:gd name="connsiteY5-138" fmla="*/ 1121569 h 1495425"/>
              <a:gd name="connsiteX6-139" fmla="*/ 0 w 3933825"/>
              <a:gd name="connsiteY6-140" fmla="*/ 883444 h 1495425"/>
              <a:gd name="connsiteX0-141" fmla="*/ 0 w 3933825"/>
              <a:gd name="connsiteY0-142" fmla="*/ 883444 h 1495425"/>
              <a:gd name="connsiteX1-143" fmla="*/ 3186113 w 3933825"/>
              <a:gd name="connsiteY1-144" fmla="*/ 373856 h 1495425"/>
              <a:gd name="connsiteX2-145" fmla="*/ 3186113 w 3933825"/>
              <a:gd name="connsiteY2-146" fmla="*/ 0 h 1495425"/>
              <a:gd name="connsiteX3-147" fmla="*/ 3933825 w 3933825"/>
              <a:gd name="connsiteY3-148" fmla="*/ 747713 h 1495425"/>
              <a:gd name="connsiteX4-149" fmla="*/ 2995613 w 3933825"/>
              <a:gd name="connsiteY4-150" fmla="*/ 1495425 h 1495425"/>
              <a:gd name="connsiteX5-151" fmla="*/ 3071813 w 3933825"/>
              <a:gd name="connsiteY5-152" fmla="*/ 1121569 h 1495425"/>
              <a:gd name="connsiteX6-153" fmla="*/ 0 w 3933825"/>
              <a:gd name="connsiteY6-154" fmla="*/ 883444 h 1495425"/>
              <a:gd name="connsiteX0-155" fmla="*/ 0 w 3933825"/>
              <a:gd name="connsiteY0-156" fmla="*/ 873919 h 1485900"/>
              <a:gd name="connsiteX1-157" fmla="*/ 3186113 w 3933825"/>
              <a:gd name="connsiteY1-158" fmla="*/ 364331 h 1485900"/>
              <a:gd name="connsiteX2-159" fmla="*/ 3290888 w 3933825"/>
              <a:gd name="connsiteY2-160" fmla="*/ 0 h 1485900"/>
              <a:gd name="connsiteX3-161" fmla="*/ 3933825 w 3933825"/>
              <a:gd name="connsiteY3-162" fmla="*/ 738188 h 1485900"/>
              <a:gd name="connsiteX4-163" fmla="*/ 2995613 w 3933825"/>
              <a:gd name="connsiteY4-164" fmla="*/ 1485900 h 1485900"/>
              <a:gd name="connsiteX5-165" fmla="*/ 3071813 w 3933825"/>
              <a:gd name="connsiteY5-166" fmla="*/ 1112044 h 1485900"/>
              <a:gd name="connsiteX6-167" fmla="*/ 0 w 3933825"/>
              <a:gd name="connsiteY6-168" fmla="*/ 873919 h 1485900"/>
              <a:gd name="connsiteX0-169" fmla="*/ 0 w 3771900"/>
              <a:gd name="connsiteY0-170" fmla="*/ 873919 h 1485900"/>
              <a:gd name="connsiteX1-171" fmla="*/ 3186113 w 3771900"/>
              <a:gd name="connsiteY1-172" fmla="*/ 364331 h 1485900"/>
              <a:gd name="connsiteX2-173" fmla="*/ 3290888 w 3771900"/>
              <a:gd name="connsiteY2-174" fmla="*/ 0 h 1485900"/>
              <a:gd name="connsiteX3-175" fmla="*/ 3771900 w 3771900"/>
              <a:gd name="connsiteY3-176" fmla="*/ 938213 h 1485900"/>
              <a:gd name="connsiteX4-177" fmla="*/ 2995613 w 3771900"/>
              <a:gd name="connsiteY4-178" fmla="*/ 1485900 h 1485900"/>
              <a:gd name="connsiteX5-179" fmla="*/ 3071813 w 3771900"/>
              <a:gd name="connsiteY5-180" fmla="*/ 1112044 h 1485900"/>
              <a:gd name="connsiteX6-181" fmla="*/ 0 w 3771900"/>
              <a:gd name="connsiteY6-182" fmla="*/ 873919 h 1485900"/>
              <a:gd name="connsiteX0-183" fmla="*/ 0 w 3771900"/>
              <a:gd name="connsiteY0-184" fmla="*/ 873919 h 1485900"/>
              <a:gd name="connsiteX1-185" fmla="*/ 3186113 w 3771900"/>
              <a:gd name="connsiteY1-186" fmla="*/ 364331 h 1485900"/>
              <a:gd name="connsiteX2-187" fmla="*/ 3271838 w 3771900"/>
              <a:gd name="connsiteY2-188" fmla="*/ 0 h 1485900"/>
              <a:gd name="connsiteX3-189" fmla="*/ 3771900 w 3771900"/>
              <a:gd name="connsiteY3-190" fmla="*/ 938213 h 1485900"/>
              <a:gd name="connsiteX4-191" fmla="*/ 2995613 w 3771900"/>
              <a:gd name="connsiteY4-192" fmla="*/ 1485900 h 1485900"/>
              <a:gd name="connsiteX5-193" fmla="*/ 3071813 w 3771900"/>
              <a:gd name="connsiteY5-194" fmla="*/ 1112044 h 1485900"/>
              <a:gd name="connsiteX6-195" fmla="*/ 0 w 3771900"/>
              <a:gd name="connsiteY6-196" fmla="*/ 873919 h 1485900"/>
              <a:gd name="connsiteX0-197" fmla="*/ 0 w 3771900"/>
              <a:gd name="connsiteY0-198" fmla="*/ 826294 h 1438275"/>
              <a:gd name="connsiteX1-199" fmla="*/ 3186113 w 3771900"/>
              <a:gd name="connsiteY1-200" fmla="*/ 316706 h 1438275"/>
              <a:gd name="connsiteX2-201" fmla="*/ 3243263 w 3771900"/>
              <a:gd name="connsiteY2-202" fmla="*/ 0 h 1438275"/>
              <a:gd name="connsiteX3-203" fmla="*/ 3771900 w 3771900"/>
              <a:gd name="connsiteY3-204" fmla="*/ 890588 h 1438275"/>
              <a:gd name="connsiteX4-205" fmla="*/ 2995613 w 3771900"/>
              <a:gd name="connsiteY4-206" fmla="*/ 1438275 h 1438275"/>
              <a:gd name="connsiteX5-207" fmla="*/ 3071813 w 3771900"/>
              <a:gd name="connsiteY5-208" fmla="*/ 1064419 h 1438275"/>
              <a:gd name="connsiteX6-209" fmla="*/ 0 w 3771900"/>
              <a:gd name="connsiteY6-210" fmla="*/ 826294 h 1438275"/>
              <a:gd name="connsiteX0-211" fmla="*/ 0 w 3771900"/>
              <a:gd name="connsiteY0-212" fmla="*/ 826294 h 1362075"/>
              <a:gd name="connsiteX1-213" fmla="*/ 3186113 w 3771900"/>
              <a:gd name="connsiteY1-214" fmla="*/ 316706 h 1362075"/>
              <a:gd name="connsiteX2-215" fmla="*/ 3243263 w 3771900"/>
              <a:gd name="connsiteY2-216" fmla="*/ 0 h 1362075"/>
              <a:gd name="connsiteX3-217" fmla="*/ 3771900 w 3771900"/>
              <a:gd name="connsiteY3-218" fmla="*/ 890588 h 1362075"/>
              <a:gd name="connsiteX4-219" fmla="*/ 2995613 w 3771900"/>
              <a:gd name="connsiteY4-220" fmla="*/ 1362075 h 1362075"/>
              <a:gd name="connsiteX5-221" fmla="*/ 3071813 w 3771900"/>
              <a:gd name="connsiteY5-222" fmla="*/ 1064419 h 1362075"/>
              <a:gd name="connsiteX6-223" fmla="*/ 0 w 3771900"/>
              <a:gd name="connsiteY6-224" fmla="*/ 826294 h 1362075"/>
              <a:gd name="connsiteX0-225" fmla="*/ 0 w 3771900"/>
              <a:gd name="connsiteY0-226" fmla="*/ 826294 h 1362075"/>
              <a:gd name="connsiteX1-227" fmla="*/ 3186113 w 3771900"/>
              <a:gd name="connsiteY1-228" fmla="*/ 316706 h 1362075"/>
              <a:gd name="connsiteX2-229" fmla="*/ 3243263 w 3771900"/>
              <a:gd name="connsiteY2-230" fmla="*/ 0 h 1362075"/>
              <a:gd name="connsiteX3-231" fmla="*/ 3771900 w 3771900"/>
              <a:gd name="connsiteY3-232" fmla="*/ 890588 h 1362075"/>
              <a:gd name="connsiteX4-233" fmla="*/ 2995613 w 3771900"/>
              <a:gd name="connsiteY4-234" fmla="*/ 1362075 h 1362075"/>
              <a:gd name="connsiteX5-235" fmla="*/ 3052763 w 3771900"/>
              <a:gd name="connsiteY5-236" fmla="*/ 1045369 h 1362075"/>
              <a:gd name="connsiteX6-237" fmla="*/ 0 w 3771900"/>
              <a:gd name="connsiteY6-238" fmla="*/ 826294 h 1362075"/>
              <a:gd name="connsiteX0-239" fmla="*/ 0 w 3771900"/>
              <a:gd name="connsiteY0-240" fmla="*/ 826294 h 1362075"/>
              <a:gd name="connsiteX1-241" fmla="*/ 3186113 w 3771900"/>
              <a:gd name="connsiteY1-242" fmla="*/ 316706 h 1362075"/>
              <a:gd name="connsiteX2-243" fmla="*/ 3243263 w 3771900"/>
              <a:gd name="connsiteY2-244" fmla="*/ 0 h 1362075"/>
              <a:gd name="connsiteX3-245" fmla="*/ 3771900 w 3771900"/>
              <a:gd name="connsiteY3-246" fmla="*/ 833438 h 1362075"/>
              <a:gd name="connsiteX4-247" fmla="*/ 2995613 w 3771900"/>
              <a:gd name="connsiteY4-248" fmla="*/ 1362075 h 1362075"/>
              <a:gd name="connsiteX5-249" fmla="*/ 3052763 w 3771900"/>
              <a:gd name="connsiteY5-250" fmla="*/ 1045369 h 1362075"/>
              <a:gd name="connsiteX6-251" fmla="*/ 0 w 3771900"/>
              <a:gd name="connsiteY6-252" fmla="*/ 826294 h 1362075"/>
              <a:gd name="connsiteX0-253" fmla="*/ 0 w 3771900"/>
              <a:gd name="connsiteY0-254" fmla="*/ 826294 h 1362075"/>
              <a:gd name="connsiteX1-255" fmla="*/ 3186113 w 3771900"/>
              <a:gd name="connsiteY1-256" fmla="*/ 316706 h 1362075"/>
              <a:gd name="connsiteX2-257" fmla="*/ 3243263 w 3771900"/>
              <a:gd name="connsiteY2-258" fmla="*/ 0 h 1362075"/>
              <a:gd name="connsiteX3-259" fmla="*/ 3771900 w 3771900"/>
              <a:gd name="connsiteY3-260" fmla="*/ 833438 h 1362075"/>
              <a:gd name="connsiteX4-261" fmla="*/ 2995613 w 3771900"/>
              <a:gd name="connsiteY4-262" fmla="*/ 1362075 h 1362075"/>
              <a:gd name="connsiteX5-263" fmla="*/ 3052763 w 3771900"/>
              <a:gd name="connsiteY5-264" fmla="*/ 1045369 h 1362075"/>
              <a:gd name="connsiteX6-265" fmla="*/ 0 w 3771900"/>
              <a:gd name="connsiteY6-266" fmla="*/ 826294 h 13620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3771900" h="1362075">
                <a:moveTo>
                  <a:pt x="0" y="826294"/>
                </a:moveTo>
                <a:cubicBezTo>
                  <a:pt x="1163638" y="335756"/>
                  <a:pt x="2174875" y="273844"/>
                  <a:pt x="3186113" y="316706"/>
                </a:cubicBezTo>
                <a:lnTo>
                  <a:pt x="3243263" y="0"/>
                </a:lnTo>
                <a:lnTo>
                  <a:pt x="3771900" y="833438"/>
                </a:lnTo>
                <a:lnTo>
                  <a:pt x="2995613" y="1362075"/>
                </a:lnTo>
                <a:lnTo>
                  <a:pt x="3052763" y="1045369"/>
                </a:lnTo>
                <a:cubicBezTo>
                  <a:pt x="2212975" y="838994"/>
                  <a:pt x="1363663" y="718344"/>
                  <a:pt x="0" y="826294"/>
                </a:cubicBezTo>
                <a:close/>
              </a:path>
            </a:pathLst>
          </a:custGeom>
          <a:solidFill>
            <a:srgbClr val="3CB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prstClr val="white"/>
              </a:solidFill>
            </a:endParaRPr>
          </a:p>
        </p:txBody>
      </p:sp>
      <p:grpSp>
        <p:nvGrpSpPr>
          <p:cNvPr id="8" name="组合 10"/>
          <p:cNvGrpSpPr/>
          <p:nvPr/>
        </p:nvGrpSpPr>
        <p:grpSpPr bwMode="auto">
          <a:xfrm rot="180000" flipH="1">
            <a:off x="5289550" y="3789680"/>
            <a:ext cx="3930650" cy="1334135"/>
            <a:chOff x="1683196" y="1703846"/>
            <a:chExt cx="3771900" cy="1362075"/>
          </a:xfrm>
        </p:grpSpPr>
        <p:sp>
          <p:nvSpPr>
            <p:cNvPr id="9" name="右箭头 1"/>
            <p:cNvSpPr/>
            <p:nvPr/>
          </p:nvSpPr>
          <p:spPr>
            <a:xfrm rot="905815" flipH="1" flipV="1">
              <a:off x="1683196" y="1703846"/>
              <a:ext cx="3771900" cy="1362075"/>
            </a:xfrm>
            <a:custGeom>
              <a:avLst/>
              <a:gdLst>
                <a:gd name="connsiteX0" fmla="*/ 0 w 3981450"/>
                <a:gd name="connsiteY0" fmla="*/ 373856 h 1495425"/>
                <a:gd name="connsiteX1" fmla="*/ 3233738 w 3981450"/>
                <a:gd name="connsiteY1" fmla="*/ 373856 h 1495425"/>
                <a:gd name="connsiteX2" fmla="*/ 3233738 w 3981450"/>
                <a:gd name="connsiteY2" fmla="*/ 0 h 1495425"/>
                <a:gd name="connsiteX3" fmla="*/ 3981450 w 3981450"/>
                <a:gd name="connsiteY3" fmla="*/ 747713 h 1495425"/>
                <a:gd name="connsiteX4" fmla="*/ 3233738 w 3981450"/>
                <a:gd name="connsiteY4" fmla="*/ 1495425 h 1495425"/>
                <a:gd name="connsiteX5" fmla="*/ 3233738 w 3981450"/>
                <a:gd name="connsiteY5" fmla="*/ 1121569 h 1495425"/>
                <a:gd name="connsiteX6" fmla="*/ 0 w 3981450"/>
                <a:gd name="connsiteY6" fmla="*/ 1121569 h 1495425"/>
                <a:gd name="connsiteX7" fmla="*/ 0 w 3981450"/>
                <a:gd name="connsiteY7" fmla="*/ 373856 h 1495425"/>
                <a:gd name="connsiteX0-1" fmla="*/ 0 w 3981450"/>
                <a:gd name="connsiteY0-2" fmla="*/ 1121569 h 1495425"/>
                <a:gd name="connsiteX1-3" fmla="*/ 3233738 w 3981450"/>
                <a:gd name="connsiteY1-4" fmla="*/ 373856 h 1495425"/>
                <a:gd name="connsiteX2-5" fmla="*/ 3233738 w 3981450"/>
                <a:gd name="connsiteY2-6" fmla="*/ 0 h 1495425"/>
                <a:gd name="connsiteX3-7" fmla="*/ 3981450 w 3981450"/>
                <a:gd name="connsiteY3-8" fmla="*/ 747713 h 1495425"/>
                <a:gd name="connsiteX4-9" fmla="*/ 3233738 w 3981450"/>
                <a:gd name="connsiteY4-10" fmla="*/ 1495425 h 1495425"/>
                <a:gd name="connsiteX5-11" fmla="*/ 3233738 w 3981450"/>
                <a:gd name="connsiteY5-12" fmla="*/ 1121569 h 1495425"/>
                <a:gd name="connsiteX6-13" fmla="*/ 0 w 3981450"/>
                <a:gd name="connsiteY6-14" fmla="*/ 1121569 h 1495425"/>
                <a:gd name="connsiteX0-15" fmla="*/ 0 w 3952875"/>
                <a:gd name="connsiteY0-16" fmla="*/ 731044 h 1495425"/>
                <a:gd name="connsiteX1-17" fmla="*/ 3205163 w 3952875"/>
                <a:gd name="connsiteY1-18" fmla="*/ 373856 h 1495425"/>
                <a:gd name="connsiteX2-19" fmla="*/ 3205163 w 3952875"/>
                <a:gd name="connsiteY2-20" fmla="*/ 0 h 1495425"/>
                <a:gd name="connsiteX3-21" fmla="*/ 3952875 w 3952875"/>
                <a:gd name="connsiteY3-22" fmla="*/ 747713 h 1495425"/>
                <a:gd name="connsiteX4-23" fmla="*/ 3205163 w 3952875"/>
                <a:gd name="connsiteY4-24" fmla="*/ 1495425 h 1495425"/>
                <a:gd name="connsiteX5-25" fmla="*/ 3205163 w 3952875"/>
                <a:gd name="connsiteY5-26" fmla="*/ 1121569 h 1495425"/>
                <a:gd name="connsiteX6-27" fmla="*/ 0 w 3952875"/>
                <a:gd name="connsiteY6-28" fmla="*/ 731044 h 1495425"/>
                <a:gd name="connsiteX0-29" fmla="*/ 0 w 3952875"/>
                <a:gd name="connsiteY0-30" fmla="*/ 731044 h 1495425"/>
                <a:gd name="connsiteX1-31" fmla="*/ 3205163 w 3952875"/>
                <a:gd name="connsiteY1-32" fmla="*/ 373856 h 1495425"/>
                <a:gd name="connsiteX2-33" fmla="*/ 3205163 w 3952875"/>
                <a:gd name="connsiteY2-34" fmla="*/ 0 h 1495425"/>
                <a:gd name="connsiteX3-35" fmla="*/ 3952875 w 3952875"/>
                <a:gd name="connsiteY3-36" fmla="*/ 747713 h 1495425"/>
                <a:gd name="connsiteX4-37" fmla="*/ 3205163 w 3952875"/>
                <a:gd name="connsiteY4-38" fmla="*/ 1495425 h 1495425"/>
                <a:gd name="connsiteX5-39" fmla="*/ 3205163 w 3952875"/>
                <a:gd name="connsiteY5-40" fmla="*/ 1121569 h 1495425"/>
                <a:gd name="connsiteX6-41" fmla="*/ 0 w 3952875"/>
                <a:gd name="connsiteY6-42" fmla="*/ 731044 h 1495425"/>
                <a:gd name="connsiteX0-43" fmla="*/ 0 w 3952875"/>
                <a:gd name="connsiteY0-44" fmla="*/ 731044 h 1495425"/>
                <a:gd name="connsiteX1-45" fmla="*/ 3205163 w 3952875"/>
                <a:gd name="connsiteY1-46" fmla="*/ 373856 h 1495425"/>
                <a:gd name="connsiteX2-47" fmla="*/ 3205163 w 3952875"/>
                <a:gd name="connsiteY2-48" fmla="*/ 0 h 1495425"/>
                <a:gd name="connsiteX3-49" fmla="*/ 3952875 w 3952875"/>
                <a:gd name="connsiteY3-50" fmla="*/ 747713 h 1495425"/>
                <a:gd name="connsiteX4-51" fmla="*/ 3205163 w 3952875"/>
                <a:gd name="connsiteY4-52" fmla="*/ 1495425 h 1495425"/>
                <a:gd name="connsiteX5-53" fmla="*/ 3205163 w 3952875"/>
                <a:gd name="connsiteY5-54" fmla="*/ 1121569 h 1495425"/>
                <a:gd name="connsiteX6-55" fmla="*/ 0 w 3952875"/>
                <a:gd name="connsiteY6-56" fmla="*/ 731044 h 1495425"/>
                <a:gd name="connsiteX0-57" fmla="*/ 0 w 3952875"/>
                <a:gd name="connsiteY0-58" fmla="*/ 731044 h 1495425"/>
                <a:gd name="connsiteX1-59" fmla="*/ 3205163 w 3952875"/>
                <a:gd name="connsiteY1-60" fmla="*/ 373856 h 1495425"/>
                <a:gd name="connsiteX2-61" fmla="*/ 3205163 w 3952875"/>
                <a:gd name="connsiteY2-62" fmla="*/ 0 h 1495425"/>
                <a:gd name="connsiteX3-63" fmla="*/ 3952875 w 3952875"/>
                <a:gd name="connsiteY3-64" fmla="*/ 747713 h 1495425"/>
                <a:gd name="connsiteX4-65" fmla="*/ 3205163 w 3952875"/>
                <a:gd name="connsiteY4-66" fmla="*/ 1495425 h 1495425"/>
                <a:gd name="connsiteX5-67" fmla="*/ 3205163 w 3952875"/>
                <a:gd name="connsiteY5-68" fmla="*/ 1121569 h 1495425"/>
                <a:gd name="connsiteX6-69" fmla="*/ 0 w 3952875"/>
                <a:gd name="connsiteY6-70" fmla="*/ 731044 h 1495425"/>
                <a:gd name="connsiteX0-71" fmla="*/ 0 w 3952875"/>
                <a:gd name="connsiteY0-72" fmla="*/ 731044 h 1495425"/>
                <a:gd name="connsiteX1-73" fmla="*/ 3205163 w 3952875"/>
                <a:gd name="connsiteY1-74" fmla="*/ 373856 h 1495425"/>
                <a:gd name="connsiteX2-75" fmla="*/ 3205163 w 3952875"/>
                <a:gd name="connsiteY2-76" fmla="*/ 0 h 1495425"/>
                <a:gd name="connsiteX3-77" fmla="*/ 3952875 w 3952875"/>
                <a:gd name="connsiteY3-78" fmla="*/ 747713 h 1495425"/>
                <a:gd name="connsiteX4-79" fmla="*/ 3205163 w 3952875"/>
                <a:gd name="connsiteY4-80" fmla="*/ 1495425 h 1495425"/>
                <a:gd name="connsiteX5-81" fmla="*/ 3205163 w 3952875"/>
                <a:gd name="connsiteY5-82" fmla="*/ 1121569 h 1495425"/>
                <a:gd name="connsiteX6-83" fmla="*/ 0 w 3952875"/>
                <a:gd name="connsiteY6-84" fmla="*/ 731044 h 1495425"/>
                <a:gd name="connsiteX0-85" fmla="*/ 0 w 3933825"/>
                <a:gd name="connsiteY0-86" fmla="*/ 883444 h 1495425"/>
                <a:gd name="connsiteX1-87" fmla="*/ 3186113 w 3933825"/>
                <a:gd name="connsiteY1-88" fmla="*/ 373856 h 1495425"/>
                <a:gd name="connsiteX2-89" fmla="*/ 3186113 w 3933825"/>
                <a:gd name="connsiteY2-90" fmla="*/ 0 h 1495425"/>
                <a:gd name="connsiteX3-91" fmla="*/ 3933825 w 3933825"/>
                <a:gd name="connsiteY3-92" fmla="*/ 747713 h 1495425"/>
                <a:gd name="connsiteX4-93" fmla="*/ 3186113 w 3933825"/>
                <a:gd name="connsiteY4-94" fmla="*/ 1495425 h 1495425"/>
                <a:gd name="connsiteX5-95" fmla="*/ 3186113 w 3933825"/>
                <a:gd name="connsiteY5-96" fmla="*/ 1121569 h 1495425"/>
                <a:gd name="connsiteX6-97" fmla="*/ 0 w 3933825"/>
                <a:gd name="connsiteY6-98" fmla="*/ 883444 h 1495425"/>
                <a:gd name="connsiteX0-99" fmla="*/ 0 w 3933825"/>
                <a:gd name="connsiteY0-100" fmla="*/ 883444 h 1495425"/>
                <a:gd name="connsiteX1-101" fmla="*/ 3186113 w 3933825"/>
                <a:gd name="connsiteY1-102" fmla="*/ 373856 h 1495425"/>
                <a:gd name="connsiteX2-103" fmla="*/ 3186113 w 3933825"/>
                <a:gd name="connsiteY2-104" fmla="*/ 0 h 1495425"/>
                <a:gd name="connsiteX3-105" fmla="*/ 3933825 w 3933825"/>
                <a:gd name="connsiteY3-106" fmla="*/ 747713 h 1495425"/>
                <a:gd name="connsiteX4-107" fmla="*/ 3186113 w 3933825"/>
                <a:gd name="connsiteY4-108" fmla="*/ 1495425 h 1495425"/>
                <a:gd name="connsiteX5-109" fmla="*/ 3186113 w 3933825"/>
                <a:gd name="connsiteY5-110" fmla="*/ 1121569 h 1495425"/>
                <a:gd name="connsiteX6-111" fmla="*/ 0 w 3933825"/>
                <a:gd name="connsiteY6-112" fmla="*/ 883444 h 1495425"/>
                <a:gd name="connsiteX0-113" fmla="*/ 0 w 3933825"/>
                <a:gd name="connsiteY0-114" fmla="*/ 883444 h 1495425"/>
                <a:gd name="connsiteX1-115" fmla="*/ 3186113 w 3933825"/>
                <a:gd name="connsiteY1-116" fmla="*/ 373856 h 1495425"/>
                <a:gd name="connsiteX2-117" fmla="*/ 3186113 w 3933825"/>
                <a:gd name="connsiteY2-118" fmla="*/ 0 h 1495425"/>
                <a:gd name="connsiteX3-119" fmla="*/ 3933825 w 3933825"/>
                <a:gd name="connsiteY3-120" fmla="*/ 747713 h 1495425"/>
                <a:gd name="connsiteX4-121" fmla="*/ 3186113 w 3933825"/>
                <a:gd name="connsiteY4-122" fmla="*/ 1495425 h 1495425"/>
                <a:gd name="connsiteX5-123" fmla="*/ 3186113 w 3933825"/>
                <a:gd name="connsiteY5-124" fmla="*/ 1121569 h 1495425"/>
                <a:gd name="connsiteX6-125" fmla="*/ 0 w 3933825"/>
                <a:gd name="connsiteY6-126" fmla="*/ 883444 h 1495425"/>
                <a:gd name="connsiteX0-127" fmla="*/ 0 w 3933825"/>
                <a:gd name="connsiteY0-128" fmla="*/ 883444 h 1495425"/>
                <a:gd name="connsiteX1-129" fmla="*/ 3186113 w 3933825"/>
                <a:gd name="connsiteY1-130" fmla="*/ 373856 h 1495425"/>
                <a:gd name="connsiteX2-131" fmla="*/ 3186113 w 3933825"/>
                <a:gd name="connsiteY2-132" fmla="*/ 0 h 1495425"/>
                <a:gd name="connsiteX3-133" fmla="*/ 3933825 w 3933825"/>
                <a:gd name="connsiteY3-134" fmla="*/ 747713 h 1495425"/>
                <a:gd name="connsiteX4-135" fmla="*/ 3186113 w 3933825"/>
                <a:gd name="connsiteY4-136" fmla="*/ 1495425 h 1495425"/>
                <a:gd name="connsiteX5-137" fmla="*/ 3071813 w 3933825"/>
                <a:gd name="connsiteY5-138" fmla="*/ 1121569 h 1495425"/>
                <a:gd name="connsiteX6-139" fmla="*/ 0 w 3933825"/>
                <a:gd name="connsiteY6-140" fmla="*/ 883444 h 1495425"/>
                <a:gd name="connsiteX0-141" fmla="*/ 0 w 3933825"/>
                <a:gd name="connsiteY0-142" fmla="*/ 883444 h 1495425"/>
                <a:gd name="connsiteX1-143" fmla="*/ 3186113 w 3933825"/>
                <a:gd name="connsiteY1-144" fmla="*/ 373856 h 1495425"/>
                <a:gd name="connsiteX2-145" fmla="*/ 3186113 w 3933825"/>
                <a:gd name="connsiteY2-146" fmla="*/ 0 h 1495425"/>
                <a:gd name="connsiteX3-147" fmla="*/ 3933825 w 3933825"/>
                <a:gd name="connsiteY3-148" fmla="*/ 747713 h 1495425"/>
                <a:gd name="connsiteX4-149" fmla="*/ 2995613 w 3933825"/>
                <a:gd name="connsiteY4-150" fmla="*/ 1495425 h 1495425"/>
                <a:gd name="connsiteX5-151" fmla="*/ 3071813 w 3933825"/>
                <a:gd name="connsiteY5-152" fmla="*/ 1121569 h 1495425"/>
                <a:gd name="connsiteX6-153" fmla="*/ 0 w 3933825"/>
                <a:gd name="connsiteY6-154" fmla="*/ 883444 h 1495425"/>
                <a:gd name="connsiteX0-155" fmla="*/ 0 w 3933825"/>
                <a:gd name="connsiteY0-156" fmla="*/ 873919 h 1485900"/>
                <a:gd name="connsiteX1-157" fmla="*/ 3186113 w 3933825"/>
                <a:gd name="connsiteY1-158" fmla="*/ 364331 h 1485900"/>
                <a:gd name="connsiteX2-159" fmla="*/ 3290888 w 3933825"/>
                <a:gd name="connsiteY2-160" fmla="*/ 0 h 1485900"/>
                <a:gd name="connsiteX3-161" fmla="*/ 3933825 w 3933825"/>
                <a:gd name="connsiteY3-162" fmla="*/ 738188 h 1485900"/>
                <a:gd name="connsiteX4-163" fmla="*/ 2995613 w 3933825"/>
                <a:gd name="connsiteY4-164" fmla="*/ 1485900 h 1485900"/>
                <a:gd name="connsiteX5-165" fmla="*/ 3071813 w 3933825"/>
                <a:gd name="connsiteY5-166" fmla="*/ 1112044 h 1485900"/>
                <a:gd name="connsiteX6-167" fmla="*/ 0 w 3933825"/>
                <a:gd name="connsiteY6-168" fmla="*/ 873919 h 1485900"/>
                <a:gd name="connsiteX0-169" fmla="*/ 0 w 3771900"/>
                <a:gd name="connsiteY0-170" fmla="*/ 873919 h 1485900"/>
                <a:gd name="connsiteX1-171" fmla="*/ 3186113 w 3771900"/>
                <a:gd name="connsiteY1-172" fmla="*/ 364331 h 1485900"/>
                <a:gd name="connsiteX2-173" fmla="*/ 3290888 w 3771900"/>
                <a:gd name="connsiteY2-174" fmla="*/ 0 h 1485900"/>
                <a:gd name="connsiteX3-175" fmla="*/ 3771900 w 3771900"/>
                <a:gd name="connsiteY3-176" fmla="*/ 938213 h 1485900"/>
                <a:gd name="connsiteX4-177" fmla="*/ 2995613 w 3771900"/>
                <a:gd name="connsiteY4-178" fmla="*/ 1485900 h 1485900"/>
                <a:gd name="connsiteX5-179" fmla="*/ 3071813 w 3771900"/>
                <a:gd name="connsiteY5-180" fmla="*/ 1112044 h 1485900"/>
                <a:gd name="connsiteX6-181" fmla="*/ 0 w 3771900"/>
                <a:gd name="connsiteY6-182" fmla="*/ 873919 h 1485900"/>
                <a:gd name="connsiteX0-183" fmla="*/ 0 w 3771900"/>
                <a:gd name="connsiteY0-184" fmla="*/ 873919 h 1485900"/>
                <a:gd name="connsiteX1-185" fmla="*/ 3186113 w 3771900"/>
                <a:gd name="connsiteY1-186" fmla="*/ 364331 h 1485900"/>
                <a:gd name="connsiteX2-187" fmla="*/ 3271838 w 3771900"/>
                <a:gd name="connsiteY2-188" fmla="*/ 0 h 1485900"/>
                <a:gd name="connsiteX3-189" fmla="*/ 3771900 w 3771900"/>
                <a:gd name="connsiteY3-190" fmla="*/ 938213 h 1485900"/>
                <a:gd name="connsiteX4-191" fmla="*/ 2995613 w 3771900"/>
                <a:gd name="connsiteY4-192" fmla="*/ 1485900 h 1485900"/>
                <a:gd name="connsiteX5-193" fmla="*/ 3071813 w 3771900"/>
                <a:gd name="connsiteY5-194" fmla="*/ 1112044 h 1485900"/>
                <a:gd name="connsiteX6-195" fmla="*/ 0 w 3771900"/>
                <a:gd name="connsiteY6-196" fmla="*/ 873919 h 1485900"/>
                <a:gd name="connsiteX0-197" fmla="*/ 0 w 3771900"/>
                <a:gd name="connsiteY0-198" fmla="*/ 826294 h 1438275"/>
                <a:gd name="connsiteX1-199" fmla="*/ 3186113 w 3771900"/>
                <a:gd name="connsiteY1-200" fmla="*/ 316706 h 1438275"/>
                <a:gd name="connsiteX2-201" fmla="*/ 3243263 w 3771900"/>
                <a:gd name="connsiteY2-202" fmla="*/ 0 h 1438275"/>
                <a:gd name="connsiteX3-203" fmla="*/ 3771900 w 3771900"/>
                <a:gd name="connsiteY3-204" fmla="*/ 890588 h 1438275"/>
                <a:gd name="connsiteX4-205" fmla="*/ 2995613 w 3771900"/>
                <a:gd name="connsiteY4-206" fmla="*/ 1438275 h 1438275"/>
                <a:gd name="connsiteX5-207" fmla="*/ 3071813 w 3771900"/>
                <a:gd name="connsiteY5-208" fmla="*/ 1064419 h 1438275"/>
                <a:gd name="connsiteX6-209" fmla="*/ 0 w 3771900"/>
                <a:gd name="connsiteY6-210" fmla="*/ 826294 h 1438275"/>
                <a:gd name="connsiteX0-211" fmla="*/ 0 w 3771900"/>
                <a:gd name="connsiteY0-212" fmla="*/ 826294 h 1362075"/>
                <a:gd name="connsiteX1-213" fmla="*/ 3186113 w 3771900"/>
                <a:gd name="connsiteY1-214" fmla="*/ 316706 h 1362075"/>
                <a:gd name="connsiteX2-215" fmla="*/ 3243263 w 3771900"/>
                <a:gd name="connsiteY2-216" fmla="*/ 0 h 1362075"/>
                <a:gd name="connsiteX3-217" fmla="*/ 3771900 w 3771900"/>
                <a:gd name="connsiteY3-218" fmla="*/ 890588 h 1362075"/>
                <a:gd name="connsiteX4-219" fmla="*/ 2995613 w 3771900"/>
                <a:gd name="connsiteY4-220" fmla="*/ 1362075 h 1362075"/>
                <a:gd name="connsiteX5-221" fmla="*/ 3071813 w 3771900"/>
                <a:gd name="connsiteY5-222" fmla="*/ 1064419 h 1362075"/>
                <a:gd name="connsiteX6-223" fmla="*/ 0 w 3771900"/>
                <a:gd name="connsiteY6-224" fmla="*/ 826294 h 1362075"/>
                <a:gd name="connsiteX0-225" fmla="*/ 0 w 3771900"/>
                <a:gd name="connsiteY0-226" fmla="*/ 826294 h 1362075"/>
                <a:gd name="connsiteX1-227" fmla="*/ 3186113 w 3771900"/>
                <a:gd name="connsiteY1-228" fmla="*/ 316706 h 1362075"/>
                <a:gd name="connsiteX2-229" fmla="*/ 3243263 w 3771900"/>
                <a:gd name="connsiteY2-230" fmla="*/ 0 h 1362075"/>
                <a:gd name="connsiteX3-231" fmla="*/ 3771900 w 3771900"/>
                <a:gd name="connsiteY3-232" fmla="*/ 890588 h 1362075"/>
                <a:gd name="connsiteX4-233" fmla="*/ 2995613 w 3771900"/>
                <a:gd name="connsiteY4-234" fmla="*/ 1362075 h 1362075"/>
                <a:gd name="connsiteX5-235" fmla="*/ 3052763 w 3771900"/>
                <a:gd name="connsiteY5-236" fmla="*/ 1045369 h 1362075"/>
                <a:gd name="connsiteX6-237" fmla="*/ 0 w 3771900"/>
                <a:gd name="connsiteY6-238" fmla="*/ 826294 h 1362075"/>
                <a:gd name="connsiteX0-239" fmla="*/ 0 w 3771900"/>
                <a:gd name="connsiteY0-240" fmla="*/ 826294 h 1362075"/>
                <a:gd name="connsiteX1-241" fmla="*/ 3186113 w 3771900"/>
                <a:gd name="connsiteY1-242" fmla="*/ 316706 h 1362075"/>
                <a:gd name="connsiteX2-243" fmla="*/ 3243263 w 3771900"/>
                <a:gd name="connsiteY2-244" fmla="*/ 0 h 1362075"/>
                <a:gd name="connsiteX3-245" fmla="*/ 3771900 w 3771900"/>
                <a:gd name="connsiteY3-246" fmla="*/ 833438 h 1362075"/>
                <a:gd name="connsiteX4-247" fmla="*/ 2995613 w 3771900"/>
                <a:gd name="connsiteY4-248" fmla="*/ 1362075 h 1362075"/>
                <a:gd name="connsiteX5-249" fmla="*/ 3052763 w 3771900"/>
                <a:gd name="connsiteY5-250" fmla="*/ 1045369 h 1362075"/>
                <a:gd name="connsiteX6-251" fmla="*/ 0 w 3771900"/>
                <a:gd name="connsiteY6-252" fmla="*/ 826294 h 1362075"/>
                <a:gd name="connsiteX0-253" fmla="*/ 0 w 3771900"/>
                <a:gd name="connsiteY0-254" fmla="*/ 826294 h 1362075"/>
                <a:gd name="connsiteX1-255" fmla="*/ 3186113 w 3771900"/>
                <a:gd name="connsiteY1-256" fmla="*/ 316706 h 1362075"/>
                <a:gd name="connsiteX2-257" fmla="*/ 3243263 w 3771900"/>
                <a:gd name="connsiteY2-258" fmla="*/ 0 h 1362075"/>
                <a:gd name="connsiteX3-259" fmla="*/ 3771900 w 3771900"/>
                <a:gd name="connsiteY3-260" fmla="*/ 833438 h 1362075"/>
                <a:gd name="connsiteX4-261" fmla="*/ 2995613 w 3771900"/>
                <a:gd name="connsiteY4-262" fmla="*/ 1362075 h 1362075"/>
                <a:gd name="connsiteX5-263" fmla="*/ 3052763 w 3771900"/>
                <a:gd name="connsiteY5-264" fmla="*/ 1045369 h 1362075"/>
                <a:gd name="connsiteX6-265" fmla="*/ 0 w 3771900"/>
                <a:gd name="connsiteY6-266" fmla="*/ 826294 h 13620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3771900" h="1362075">
                  <a:moveTo>
                    <a:pt x="0" y="826294"/>
                  </a:moveTo>
                  <a:cubicBezTo>
                    <a:pt x="1163638" y="335756"/>
                    <a:pt x="2174875" y="273844"/>
                    <a:pt x="3186113" y="316706"/>
                  </a:cubicBezTo>
                  <a:lnTo>
                    <a:pt x="3243263" y="0"/>
                  </a:lnTo>
                  <a:lnTo>
                    <a:pt x="3771900" y="833438"/>
                  </a:lnTo>
                  <a:lnTo>
                    <a:pt x="2995613" y="1362075"/>
                  </a:lnTo>
                  <a:lnTo>
                    <a:pt x="3052763" y="1045369"/>
                  </a:lnTo>
                  <a:cubicBezTo>
                    <a:pt x="2212975" y="838994"/>
                    <a:pt x="1363663" y="718344"/>
                    <a:pt x="0" y="826294"/>
                  </a:cubicBezTo>
                  <a:close/>
                </a:path>
              </a:pathLst>
            </a:custGeom>
            <a:solidFill>
              <a:srgbClr val="E74E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10" name="文本框 12"/>
            <p:cNvSpPr txBox="1">
              <a:spLocks noChangeArrowheads="1"/>
            </p:cNvSpPr>
            <p:nvPr/>
          </p:nvSpPr>
          <p:spPr bwMode="auto">
            <a:xfrm rot="1309175">
              <a:off x="2082666" y="1988714"/>
              <a:ext cx="1418611" cy="407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r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验证失败</a:t>
              </a:r>
              <a:endParaRPr lang="zh-CN" altLang="en-US" sz="2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1" name="文本框 12"/>
          <p:cNvSpPr txBox="1">
            <a:spLocks noChangeArrowheads="1"/>
          </p:cNvSpPr>
          <p:nvPr/>
        </p:nvSpPr>
        <p:spPr bwMode="auto">
          <a:xfrm rot="1270824" flipH="1">
            <a:off x="1646555" y="5033645"/>
            <a:ext cx="161099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验证成功</a:t>
            </a:r>
            <a:endParaRPr lang="zh-CN" altLang="en-US" sz="20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Free Vector Apple iPhone 5 Mock Up.png"/>
          <p:cNvPicPr/>
          <p:nvPr/>
        </p:nvPicPr>
        <p:blipFill>
          <a:blip r:embed="rId1"/>
          <a:stretch>
            <a:fillRect/>
          </a:stretch>
        </p:blipFill>
        <p:spPr>
          <a:xfrm>
            <a:off x="3614420" y="1052195"/>
            <a:ext cx="3004185" cy="5588000"/>
          </a:xfrm>
          <a:prstGeom prst="rect">
            <a:avLst/>
          </a:prstGeom>
          <a:ln w="12700" cap="flat">
            <a:noFill/>
            <a:miter lim="400000"/>
            <a:headEnd/>
            <a:tailEnd/>
          </a:ln>
          <a:effectLst/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b="6353"/>
          <a:stretch>
            <a:fillRect/>
          </a:stretch>
        </p:blipFill>
        <p:spPr>
          <a:xfrm>
            <a:off x="3832225" y="1767840"/>
            <a:ext cx="2568575" cy="41560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rcRect b="8407"/>
          <a:stretch>
            <a:fillRect/>
          </a:stretch>
        </p:blipFill>
        <p:spPr>
          <a:xfrm>
            <a:off x="9220200" y="911225"/>
            <a:ext cx="2143760" cy="3334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160434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34"/>
  <p:tag name="KSO_WM_UNIT_TYPE" val="b"/>
  <p:tag name="KSO_WM_UNIT_INDEX" val="1"/>
  <p:tag name="KSO_WM_UNIT_ID" val="custom160434_1*b*1"/>
  <p:tag name="KSO_WM_UNIT_CLEAR" val="1"/>
  <p:tag name="KSO_WM_UNIT_LAYERLEVEL" val="1"/>
  <p:tag name="KSO_WM_UNIT_VALUE" val="44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1.xml><?xml version="1.0" encoding="utf-8"?>
<p:tagLst xmlns:p="http://schemas.openxmlformats.org/presentationml/2006/main">
  <p:tag name="KSO_WM_TEMPLATE_THUMBS_INDEX" val="1、10、12、14、18、21、26、29、33"/>
  <p:tag name="KSO_WM_TEMPLATE_CATEGORY" val="custom"/>
  <p:tag name="KSO_WM_TEMPLATE_INDEX" val="160434"/>
  <p:tag name="KSO_WM_TAG_VERSION" val="1.0"/>
  <p:tag name="KSO_WM_SLIDE_ID" val="custom160434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160434"/>
</p:tagLst>
</file>

<file path=ppt/tags/tag3.xml><?xml version="1.0" encoding="utf-8"?>
<p:tagLst xmlns:p="http://schemas.openxmlformats.org/presentationml/2006/main">
  <p:tag name="KSO_WM_TAG_VERSION" val="1.0"/>
  <p:tag name="KSO_WM_TEMPLATE_CATEGORY" val="custom"/>
  <p:tag name="KSO_WM_TEMPLATE_INDEX" val="160453"/>
</p:tagLst>
</file>

<file path=ppt/tags/tag4.xml><?xml version="1.0" encoding="utf-8"?>
<p:tagLst xmlns:p="http://schemas.openxmlformats.org/presentationml/2006/main">
  <p:tag name="KSO_WM_TAG_VERSION" val="1.0"/>
  <p:tag name="KSO_WM_TEMPLATE_CATEGORY" val="custom"/>
  <p:tag name="KSO_WM_TEMPLATE_INDEX" val="160453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98"/>
  <p:tag name="KSO_WM_UNIT_TYPE" val="a"/>
  <p:tag name="KSO_WM_UNIT_INDEX" val="1"/>
  <p:tag name="KSO_WM_UNIT_ID" val="custom160498_1*a*1"/>
  <p:tag name="KSO_WM_UNIT_CLEAR" val="1"/>
  <p:tag name="KSO_WM_UNIT_LAYERLEVEL" val="1"/>
  <p:tag name="KSO_WM_UNIT_VALUE" val="14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.xml><?xml version="1.0" encoding="utf-8"?>
<p:tagLst xmlns:p="http://schemas.openxmlformats.org/presentationml/2006/main">
  <p:tag name="KSO_WM_TEMPLATE_CATEGORY" val="custom"/>
  <p:tag name="KSO_WM_TEMPLATE_INDEX" val="160453"/>
  <p:tag name="KSO_WM_TAG_VERSION" val="1.0"/>
  <p:tag name="KSO_WM_SLIDE_ID" val="custom160498_1"/>
  <p:tag name="KSO_WM_SLIDE_INDEX" val="1"/>
  <p:tag name="KSO_WM_SLIDE_ITEM_CNT" val="2"/>
  <p:tag name="KSO_WM_SLIDE_LAYOUT" val="a_b"/>
  <p:tag name="KSO_WM_SLIDE_LAYOUT_CNT" val="1_1"/>
  <p:tag name="KSO_WM_SLIDE_TYPE" val="title"/>
  <p:tag name="KSO_WM_TEMPLATE_THUMBS_INDEX" val="1、11、12、16、24、26、27、28"/>
  <p:tag name="KSO_WM_BEAUTIFY_FLAG" val="#wm#"/>
</p:tagLst>
</file>

<file path=ppt/tags/tag7.xml><?xml version="1.0" encoding="utf-8"?>
<p:tagLst xmlns:p="http://schemas.openxmlformats.org/presentationml/2006/main">
  <p:tag name="PA" val="v3.0.1"/>
</p:tagLst>
</file>

<file path=ppt/tags/tag8.xml><?xml version="1.0" encoding="utf-8"?>
<p:tagLst xmlns:p="http://schemas.openxmlformats.org/presentationml/2006/main">
  <p:tag name="PA" val="v3.0.1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34"/>
  <p:tag name="KSO_WM_UNIT_TYPE" val="a"/>
  <p:tag name="KSO_WM_UNIT_INDEX" val="1"/>
  <p:tag name="KSO_WM_UNIT_ID" val="custom160434_1*a*1"/>
  <p:tag name="KSO_WM_UNIT_CLEAR" val="1"/>
  <p:tag name="KSO_WM_UNIT_LAYERLEVEL" val="1"/>
  <p:tag name="KSO_WM_UNIT_VALUE" val="15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heme/theme1.xml><?xml version="1.0" encoding="utf-8"?>
<a:theme xmlns:a="http://schemas.openxmlformats.org/drawingml/2006/main" name="自定义设计方案">
  <a:themeElements>
    <a:clrScheme name="160150.150">
      <a:dk1>
        <a:srgbClr val="4B4B4B"/>
      </a:dk1>
      <a:lt1>
        <a:sysClr val="window" lastClr="FFFFFF"/>
      </a:lt1>
      <a:dk2>
        <a:srgbClr val="4B4B4B"/>
      </a:dk2>
      <a:lt2>
        <a:srgbClr val="FFFFFF"/>
      </a:lt2>
      <a:accent1>
        <a:srgbClr val="28CA3B"/>
      </a:accent1>
      <a:accent2>
        <a:srgbClr val="B4B75C"/>
      </a:accent2>
      <a:accent3>
        <a:srgbClr val="6E9671"/>
      </a:accent3>
      <a:accent4>
        <a:srgbClr val="869D59"/>
      </a:accent4>
      <a:accent5>
        <a:srgbClr val="F68432"/>
      </a:accent5>
      <a:accent6>
        <a:srgbClr val="FFC000"/>
      </a:accent6>
      <a:hlink>
        <a:srgbClr val="0070C0"/>
      </a:hlink>
      <a:folHlink>
        <a:srgbClr val="7F7F7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000120140530A99PPBG">
  <a:themeElements>
    <a:clrScheme name="160170.170">
      <a:dk1>
        <a:srgbClr val="5F5F5F"/>
      </a:dk1>
      <a:lt1>
        <a:sysClr val="window" lastClr="FFFFFF"/>
      </a:lt1>
      <a:dk2>
        <a:srgbClr val="4D4D4D"/>
      </a:dk2>
      <a:lt2>
        <a:srgbClr val="FFFFFF"/>
      </a:lt2>
      <a:accent1>
        <a:srgbClr val="FFC000"/>
      </a:accent1>
      <a:accent2>
        <a:srgbClr val="F2800E"/>
      </a:accent2>
      <a:accent3>
        <a:srgbClr val="B06058"/>
      </a:accent3>
      <a:accent4>
        <a:srgbClr val="BB71A1"/>
      </a:accent4>
      <a:accent5>
        <a:srgbClr val="00B0F0"/>
      </a:accent5>
      <a:accent6>
        <a:srgbClr val="879169"/>
      </a:accent6>
      <a:hlink>
        <a:srgbClr val="3F6AC1"/>
      </a:hlink>
      <a:folHlink>
        <a:srgbClr val="D850BE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832</Words>
  <Application>WPS 演示</Application>
  <PresentationFormat>自定义</PresentationFormat>
  <Paragraphs>144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39" baseType="lpstr">
      <vt:lpstr>Arial</vt:lpstr>
      <vt:lpstr>宋体</vt:lpstr>
      <vt:lpstr>Wingdings</vt:lpstr>
      <vt:lpstr>Broadway BT</vt:lpstr>
      <vt:lpstr>汉仪丫丫体简</vt:lpstr>
      <vt:lpstr>Verdana</vt:lpstr>
      <vt:lpstr>黑体</vt:lpstr>
      <vt:lpstr>Source Sans Pro</vt:lpstr>
      <vt:lpstr>微软雅黑</vt:lpstr>
      <vt:lpstr>Broadway</vt:lpstr>
      <vt:lpstr>Microsoft YaHei UI</vt:lpstr>
      <vt:lpstr>Segoe UI</vt:lpstr>
      <vt:lpstr>Gill Sans</vt:lpstr>
      <vt:lpstr>Roboto Light</vt:lpstr>
      <vt:lpstr>Calibri</vt:lpstr>
      <vt:lpstr>Impact</vt:lpstr>
      <vt:lpstr>楷体</vt:lpstr>
      <vt:lpstr>Arial Unicode MS</vt:lpstr>
      <vt:lpstr>Malgun Gothic</vt:lpstr>
      <vt:lpstr>Gill Sans MT</vt:lpstr>
      <vt:lpstr>Segoe Print</vt:lpstr>
      <vt:lpstr>自定义设计方案</vt:lpstr>
      <vt:lpstr>A000120140530A99PPBG</vt:lpstr>
      <vt:lpstr>石惠会员保险理赔流程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住院补贴有任何疑问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石惠会员保险理赔流程</dc:title>
  <dc:creator>sjzphb</dc:creator>
  <cp:lastModifiedBy>puhuiban</cp:lastModifiedBy>
  <cp:revision>98</cp:revision>
  <dcterms:created xsi:type="dcterms:W3CDTF">2015-05-05T08:02:00Z</dcterms:created>
  <dcterms:modified xsi:type="dcterms:W3CDTF">2017-07-26T02:58:22Z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2052-10.1.0.6690</vt:lpwstr>
  </property>
</Properties>
</file>