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1" r:id="rId3"/>
    <p:sldMasterId id="2147483690" r:id="rId4"/>
    <p:sldMasterId id="2147483700" r:id="rId5"/>
  </p:sldMasterIdLst>
  <p:notesMasterIdLst>
    <p:notesMasterId r:id="rId38"/>
  </p:notesMasterIdLst>
  <p:handoutMasterIdLst>
    <p:handoutMasterId r:id="rId39"/>
  </p:handoutMasterIdLst>
  <p:sldIdLst>
    <p:sldId id="2163" r:id="rId6"/>
    <p:sldId id="2200" r:id="rId7"/>
    <p:sldId id="2201" r:id="rId8"/>
    <p:sldId id="2204" r:id="rId9"/>
    <p:sldId id="2202" r:id="rId10"/>
    <p:sldId id="2206" r:id="rId11"/>
    <p:sldId id="2207" r:id="rId12"/>
    <p:sldId id="2205" r:id="rId13"/>
    <p:sldId id="2208" r:id="rId14"/>
    <p:sldId id="2011" r:id="rId15"/>
    <p:sldId id="2012" r:id="rId16"/>
    <p:sldId id="2044" r:id="rId17"/>
    <p:sldId id="1850" r:id="rId18"/>
    <p:sldId id="1851" r:id="rId19"/>
    <p:sldId id="1782" r:id="rId20"/>
    <p:sldId id="1879" r:id="rId21"/>
    <p:sldId id="2102" r:id="rId22"/>
    <p:sldId id="1927" r:id="rId23"/>
    <p:sldId id="2013" r:id="rId24"/>
    <p:sldId id="2072" r:id="rId25"/>
    <p:sldId id="2073" r:id="rId26"/>
    <p:sldId id="2074" r:id="rId27"/>
    <p:sldId id="1952" r:id="rId28"/>
    <p:sldId id="2014" r:id="rId29"/>
    <p:sldId id="2093" r:id="rId30"/>
    <p:sldId id="2094" r:id="rId31"/>
    <p:sldId id="1871" r:id="rId32"/>
    <p:sldId id="2130" r:id="rId33"/>
    <p:sldId id="2015" r:id="rId34"/>
    <p:sldId id="1886" r:id="rId35"/>
    <p:sldId id="2135" r:id="rId36"/>
    <p:sldId id="2078" r:id="rId37"/>
  </p:sldIdLst>
  <p:sldSz cx="12192000" cy="6858000"/>
  <p:notesSz cx="7104063" cy="10234613"/>
  <p:custDataLst>
    <p:tags r:id="rId40"/>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9pPr>
  </p:defaultTextStyle>
  <p:extLst>
    <p:ext uri="{EFAFB233-063F-42B5-8137-9DF3F51BA10A}">
      <p15:sldGuideLst xmlns:p15="http://schemas.microsoft.com/office/powerpoint/2012/main">
        <p15:guide id="1" orient="horz" pos="2204" userDrawn="1">
          <p15:clr>
            <a:srgbClr val="A4A3A4"/>
          </p15:clr>
        </p15:guide>
        <p15:guide id="2" pos="391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3" clrIdx="0"/>
  <p:cmAuthor id="1" name="姜伟光" initials="姜" lastIdx="1" clrIdx="0"/>
  <p:cmAuthor id="2" name="lenovo" initials="l" lastIdx="6" clrIdx="2"/>
  <p:cmAuthor id="3" name="宋洁然" initials="宋" lastIdx="2" clrIdx="1"/>
  <p:cmAuthor id="4" name="ming qiu" initials="m" lastIdx="17" clrIdx="1"/>
  <p:cmAuthor id="5" name="幸全" initials="幸" lastIdx="1" clrIdx="0"/>
  <p:cmAuthor id="6" name="1206988966@qq.com" initials="1" lastIdx="1" clrIdx="2"/>
  <p:cmAuthor id="7" name="Mia Vida Villanueva" initials="M" lastIdx="1" clrIdx="0"/>
  <p:cmAuthor id="8" name="作者" initials="作" lastIdx="0" clrIdx="1"/>
  <p:cmAuthor id="9" name="唐 家宏" initials="唐" lastIdx="11" clrIdx="3"/>
  <p:cmAuthor id="10" name="莹 向" initials="莹" lastIdx="2" clrIdx="4"/>
  <p:cmAuthor id="11" name="H3C" initials="H" lastIdx="1" clrIdx="5"/>
  <p:cmAuthor id="12" name="1049392" initials="1" lastIdx="1" clrIdx="1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990"/>
    <a:srgbClr val="31478B"/>
    <a:srgbClr val="2F417C"/>
    <a:srgbClr val="386A94"/>
    <a:srgbClr val="E7EBF7"/>
    <a:srgbClr val="D3DDF0"/>
    <a:srgbClr val="CBD7ED"/>
    <a:srgbClr val="4B62A9"/>
    <a:srgbClr val="FFFFFF"/>
    <a:srgbClr val="0067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599"/>
  </p:normalViewPr>
  <p:slideViewPr>
    <p:cSldViewPr snapToGrid="0" showGuides="1">
      <p:cViewPr varScale="1">
        <p:scale>
          <a:sx n="75" d="100"/>
          <a:sy n="75" d="100"/>
        </p:scale>
        <p:origin x="55" y="38"/>
      </p:cViewPr>
      <p:guideLst>
        <p:guide orient="horz" pos="2204"/>
        <p:guide pos="3915"/>
      </p:guideLst>
    </p:cSldViewPr>
  </p:slideViewPr>
  <p:notesTextViewPr>
    <p:cViewPr>
      <p:scale>
        <a:sx n="1" d="1"/>
        <a:sy n="1" d="1"/>
      </p:scale>
      <p:origin x="0" y="0"/>
    </p:cViewPr>
  </p:notesTextViewPr>
  <p:gridSpacing cx="71999" cy="71999"/>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t>2024/8/30</a:t>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26626" name="页眉占位符 1"/>
          <p:cNvSpPr>
            <a:spLocks noGrp="1"/>
          </p:cNvSpPr>
          <p:nvPr>
            <p:ph type="hdr" sz="quarter"/>
          </p:nvPr>
        </p:nvSpPr>
        <p:spPr>
          <a:xfrm>
            <a:off x="0" y="0"/>
            <a:ext cx="3078163" cy="512763"/>
          </a:xfrm>
          <a:prstGeom prst="rect">
            <a:avLst/>
          </a:prstGeom>
          <a:noFill/>
          <a:ln w="9525">
            <a:noFill/>
          </a:ln>
        </p:spPr>
        <p:txBody>
          <a:bodyPr vert="horz" wrap="square" anchor="t"/>
          <a:lstStyle/>
          <a:p>
            <a:pPr lvl="0">
              <a:buSzTx/>
            </a:pPr>
            <a:endParaRPr lang="zh-CN" altLang="en-US" sz="1200" dirty="0"/>
          </a:p>
        </p:txBody>
      </p:sp>
      <p:sp>
        <p:nvSpPr>
          <p:cNvPr id="26627" name="日期占位符 2"/>
          <p:cNvSpPr>
            <a:spLocks noGrp="1"/>
          </p:cNvSpPr>
          <p:nvPr>
            <p:ph type="dt"/>
          </p:nvPr>
        </p:nvSpPr>
        <p:spPr>
          <a:xfrm>
            <a:off x="4022725" y="0"/>
            <a:ext cx="3079750" cy="512763"/>
          </a:xfrm>
          <a:prstGeom prst="rect">
            <a:avLst/>
          </a:prstGeom>
          <a:noFill/>
          <a:ln w="9525">
            <a:noFill/>
          </a:ln>
        </p:spPr>
        <p:txBody>
          <a:bodyPr vert="horz" wrap="square" anchor="t"/>
          <a:lstStyle/>
          <a:p>
            <a:pPr lvl="0" algn="r">
              <a:buSzTx/>
            </a:pPr>
            <a:fld id="{BB962C8B-B14F-4D97-AF65-F5344CB8AC3E}" type="datetime1">
              <a:rPr lang="zh-CN" altLang="en-US" sz="1200" dirty="0"/>
              <a:t>2024/8/30</a:t>
            </a:fld>
            <a:endParaRPr lang="zh-CN" altLang="en-US" sz="1200" dirty="0"/>
          </a:p>
        </p:txBody>
      </p:sp>
      <p:sp>
        <p:nvSpPr>
          <p:cNvPr id="26628" name="幻灯片图像占位符 3"/>
          <p:cNvSpPr>
            <a:spLocks noGrp="1" noRot="1" noChangeAspect="1"/>
          </p:cNvSpPr>
          <p:nvPr>
            <p:ph type="sldImg"/>
          </p:nvPr>
        </p:nvSpPr>
        <p:spPr>
          <a:xfrm>
            <a:off x="481454" y="1279525"/>
            <a:ext cx="6141156" cy="3454400"/>
          </a:xfrm>
          <a:prstGeom prst="rect">
            <a:avLst/>
          </a:prstGeom>
          <a:noFill/>
          <a:ln w="9525">
            <a:noFill/>
          </a:ln>
        </p:spPr>
      </p:sp>
      <p:sp>
        <p:nvSpPr>
          <p:cNvPr id="26629" name="备注占位符 4"/>
          <p:cNvSpPr>
            <a:spLocks noGrp="1" noRot="1"/>
          </p:cNvSpPr>
          <p:nvPr>
            <p:ph type="body" sz="quarter"/>
          </p:nvPr>
        </p:nvSpPr>
        <p:spPr>
          <a:xfrm>
            <a:off x="709613" y="4924425"/>
            <a:ext cx="5683250" cy="4030663"/>
          </a:xfrm>
          <a:prstGeom prst="rect">
            <a:avLst/>
          </a:prstGeom>
          <a:noFill/>
          <a:ln w="9525">
            <a:noFill/>
          </a:ln>
        </p:spPr>
        <p:txBody>
          <a:bodyPr vert="horz" wrap="square" anchor="t"/>
          <a:lstStyle/>
          <a:p>
            <a:pPr marL="0" lvl="0" indent="0" defTabSz="914400"/>
            <a:r>
              <a:rPr lang="zh-CN" altLang="en-US" dirty="0"/>
              <a:t>单击此处编辑母版文本样式</a:t>
            </a:r>
          </a:p>
          <a:p>
            <a:pPr lvl="1" indent="457200" defTabSz="914400"/>
            <a:r>
              <a:rPr lang="zh-CN" altLang="en-US" dirty="0"/>
              <a:t>第二级</a:t>
            </a:r>
          </a:p>
          <a:p>
            <a:pPr lvl="2" indent="914400" defTabSz="914400"/>
            <a:r>
              <a:rPr lang="zh-CN" altLang="en-US" dirty="0"/>
              <a:t>第三级</a:t>
            </a:r>
          </a:p>
          <a:p>
            <a:pPr lvl="3" indent="1371600" defTabSz="914400"/>
            <a:r>
              <a:rPr lang="zh-CN" altLang="en-US" dirty="0"/>
              <a:t>第四级</a:t>
            </a:r>
          </a:p>
          <a:p>
            <a:pPr lvl="4" indent="0" defTabSz="914400"/>
            <a:r>
              <a:rPr lang="zh-CN" altLang="en-US" dirty="0"/>
              <a:t>第五级</a:t>
            </a:r>
          </a:p>
        </p:txBody>
      </p:sp>
      <p:sp>
        <p:nvSpPr>
          <p:cNvPr id="26630" name="页脚占位符 5"/>
          <p:cNvSpPr>
            <a:spLocks noGrp="1"/>
          </p:cNvSpPr>
          <p:nvPr>
            <p:ph type="ftr" sz="quarter"/>
          </p:nvPr>
        </p:nvSpPr>
        <p:spPr>
          <a:xfrm>
            <a:off x="0" y="9721850"/>
            <a:ext cx="3078163" cy="512763"/>
          </a:xfrm>
          <a:prstGeom prst="rect">
            <a:avLst/>
          </a:prstGeom>
          <a:noFill/>
          <a:ln w="9525">
            <a:noFill/>
          </a:ln>
        </p:spPr>
        <p:txBody>
          <a:bodyPr vert="horz" wrap="square" anchor="b"/>
          <a:lstStyle/>
          <a:p>
            <a:pPr lvl="0">
              <a:buSzTx/>
            </a:pPr>
            <a:endParaRPr lang="zh-CN" altLang="en-US" sz="1200" dirty="0"/>
          </a:p>
        </p:txBody>
      </p:sp>
      <p:sp>
        <p:nvSpPr>
          <p:cNvPr id="26631" name="灯片编号占位符 6"/>
          <p:cNvSpPr>
            <a:spLocks noGrp="1"/>
          </p:cNvSpPr>
          <p:nvPr>
            <p:ph type="sldNum" sz="quarter"/>
          </p:nvPr>
        </p:nvSpPr>
        <p:spPr>
          <a:xfrm>
            <a:off x="4022725" y="9721850"/>
            <a:ext cx="3079750" cy="512763"/>
          </a:xfrm>
          <a:prstGeom prst="rect">
            <a:avLst/>
          </a:prstGeom>
          <a:noFill/>
          <a:ln w="9525">
            <a:noFill/>
          </a:ln>
        </p:spPr>
        <p:txBody>
          <a:bodyPr vert="horz" wrap="square" anchor="b"/>
          <a:lstStyle/>
          <a:p>
            <a:pPr lvl="0" algn="r"/>
            <a:fld id="{9A0DB2DC-4C9A-4742-B13C-FB6460FD3503}" type="slidenum">
              <a:rPr lang="zh-CN" altLang="en-US" sz="1200" dirty="0"/>
              <a:t>‹#›</a:t>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marL="0" lvl="0" indent="0" algn="l" defTabSz="914400" eaLnBrk="0" fontAlgn="ctr" latinLnBrk="1" hangingPunct="0">
      <a:lnSpc>
        <a:spcPct val="100000"/>
      </a:lnSpc>
      <a:spcBef>
        <a:spcPct val="30000"/>
      </a:spcBef>
      <a:spcAft>
        <a:spcPct val="0"/>
      </a:spcAft>
      <a:buNone/>
      <a:defRPr sz="1200" b="1" i="0" u="none" kern="1200"/>
    </a:lvl1pPr>
    <a:lvl2pPr marL="0" lvl="1" indent="0" algn="l" defTabSz="914400" eaLnBrk="0" fontAlgn="ctr" latinLnBrk="1" hangingPunct="0">
      <a:lnSpc>
        <a:spcPct val="100000"/>
      </a:lnSpc>
      <a:spcBef>
        <a:spcPct val="30000"/>
      </a:spcBef>
      <a:spcAft>
        <a:spcPct val="0"/>
      </a:spcAft>
      <a:buNone/>
      <a:defRPr sz="1200" b="1" i="0" u="none" kern="1200"/>
    </a:lvl2pPr>
    <a:lvl3pPr marL="0" lvl="2" indent="0" algn="l" defTabSz="914400" eaLnBrk="0" fontAlgn="ctr" latinLnBrk="1" hangingPunct="0">
      <a:lnSpc>
        <a:spcPct val="100000"/>
      </a:lnSpc>
      <a:spcBef>
        <a:spcPct val="30000"/>
      </a:spcBef>
      <a:spcAft>
        <a:spcPct val="0"/>
      </a:spcAft>
      <a:buNone/>
      <a:defRPr sz="1200" b="1" i="0" u="none" kern="1200"/>
    </a:lvl3pPr>
    <a:lvl4pPr marL="0" lvl="3" indent="0" algn="l" defTabSz="914400" eaLnBrk="0" fontAlgn="ctr" latinLnBrk="1" hangingPunct="0">
      <a:lnSpc>
        <a:spcPct val="100000"/>
      </a:lnSpc>
      <a:spcBef>
        <a:spcPct val="30000"/>
      </a:spcBef>
      <a:spcAft>
        <a:spcPct val="0"/>
      </a:spcAft>
      <a:buNone/>
      <a:defRPr sz="1200" b="1" i="0" u="none" kern="1200"/>
    </a:lvl4pPr>
    <a:lvl5pPr marL="1828800" lvl="4" indent="-1828800" algn="l" defTabSz="914400" eaLnBrk="0" fontAlgn="ctr" latinLnBrk="1" hangingPunct="0">
      <a:lnSpc>
        <a:spcPct val="100000"/>
      </a:lnSpc>
      <a:spcBef>
        <a:spcPct val="30000"/>
      </a:spcBef>
      <a:spcAft>
        <a:spcPct val="0"/>
      </a:spcAft>
      <a:buNone/>
      <a:defRPr sz="1200" b="1" i="0" u="none" kern="1200"/>
    </a:lvl5pPr>
    <a:lvl6pPr marL="2286000" lvl="5" indent="-1828800" algn="l" defTabSz="914400" eaLnBrk="0" fontAlgn="ctr" latinLnBrk="1" hangingPunct="0">
      <a:lnSpc>
        <a:spcPct val="100000"/>
      </a:lnSpc>
      <a:spcBef>
        <a:spcPct val="30000"/>
      </a:spcBef>
      <a:spcAft>
        <a:spcPct val="0"/>
      </a:spcAft>
      <a:buNone/>
      <a:defRPr sz="1200" b="1" i="0" u="none" kern="1200"/>
    </a:lvl6pPr>
    <a:lvl7pPr marL="2743200" lvl="6" indent="-1828800" algn="l" defTabSz="914400" eaLnBrk="0" fontAlgn="ctr" latinLnBrk="1" hangingPunct="0">
      <a:lnSpc>
        <a:spcPct val="100000"/>
      </a:lnSpc>
      <a:spcBef>
        <a:spcPct val="30000"/>
      </a:spcBef>
      <a:spcAft>
        <a:spcPct val="0"/>
      </a:spcAft>
      <a:buNone/>
      <a:defRPr sz="1200" b="1" i="0" u="none" kern="1200"/>
    </a:lvl7pPr>
    <a:lvl8pPr marL="3200400" lvl="7" indent="-1828800" algn="l" defTabSz="914400" eaLnBrk="0" fontAlgn="ctr" latinLnBrk="1" hangingPunct="0">
      <a:lnSpc>
        <a:spcPct val="100000"/>
      </a:lnSpc>
      <a:spcBef>
        <a:spcPct val="30000"/>
      </a:spcBef>
      <a:spcAft>
        <a:spcPct val="0"/>
      </a:spcAft>
      <a:buNone/>
      <a:defRPr sz="1200" b="1" i="0" u="none" kern="1200"/>
    </a:lvl8pPr>
    <a:lvl9pPr marL="3657600" lvl="8" indent="-1828800" algn="l" defTabSz="914400" eaLnBrk="0" fontAlgn="ctr" latinLnBrk="1" hangingPunct="0">
      <a:lnSpc>
        <a:spcPct val="100000"/>
      </a:lnSpc>
      <a:spcBef>
        <a:spcPct val="30000"/>
      </a:spcBef>
      <a:spcAft>
        <a:spcPct val="0"/>
      </a:spcAft>
      <a:buNone/>
      <a:defRPr sz="1200" b="1" i="0" u="none"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2037" cy="3454400"/>
          </a:xfrm>
        </p:spPr>
      </p:sp>
      <p:sp>
        <p:nvSpPr>
          <p:cNvPr id="3" name="备注占位符 2"/>
          <p:cNvSpPr>
            <a:spLocks noGrp="1"/>
          </p:cNvSpPr>
          <p:nvPr>
            <p:ph type="body" idx="1"/>
          </p:nvPr>
        </p:nvSpPr>
        <p:spPr>
          <a:xfrm>
            <a:off x="685800" y="4400550"/>
            <a:ext cx="5486400" cy="3600450"/>
          </a:xfrm>
          <a:prstGeom prst="rect">
            <a:avLst/>
          </a:prstGeom>
        </p:spPr>
        <p:txBody>
          <a:bodyPr/>
          <a:lstStyle/>
          <a:p>
            <a:pPr algn="l" defTabSz="0" rtl="0" fontAlgn="base"/>
            <a:endParaRPr kumimoji="1"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4.xml"/><Relationship Id="rId4" Type="http://schemas.openxmlformats.org/officeDocument/2006/relationships/image" Target="../media/image13.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11"/>
          <p:cNvSpPr/>
          <p:nvPr userDrawn="1"/>
        </p:nvSpPr>
        <p:spPr>
          <a:xfrm>
            <a:off x="10416968" y="185741"/>
            <a:ext cx="1871724" cy="42354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0" dirty="0">
                <a:gradFill>
                  <a:gsLst>
                    <a:gs pos="31000">
                      <a:srgbClr val="324990"/>
                    </a:gs>
                    <a:gs pos="100000">
                      <a:srgbClr val="282D49"/>
                    </a:gs>
                  </a:gsLst>
                  <a:lin ang="2700000" scaled="0"/>
                </a:gradFill>
                <a:effectLst>
                  <a:outerShdw blurRad="25400" dist="25400" dir="2700000" algn="tl">
                    <a:srgbClr val="000000">
                      <a:alpha val="25000"/>
                    </a:srgbClr>
                  </a:outerShdw>
                </a:effectLst>
                <a:latin typeface="微软雅黑" panose="020B0503020204020204" pitchFamily="2" charset="-122"/>
                <a:ea typeface="微软雅黑" panose="020B0503020204020204" pitchFamily="2" charset="-122"/>
                <a:cs typeface="Times New Roman" panose="02020603050405020304" pitchFamily="18" charset="0"/>
              </a:rPr>
              <a:t>SKYWORTH</a:t>
            </a:r>
          </a:p>
        </p:txBody>
      </p:sp>
      <p:grpSp>
        <p:nvGrpSpPr>
          <p:cNvPr id="13" name="组合 12"/>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14"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t>2024/8/30</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t>‹#›</a:t>
            </a:fld>
            <a:endParaRPr lang="zh-CN" altLang="en-US"/>
          </a:p>
        </p:txBody>
      </p:sp>
      <p:cxnSp>
        <p:nvCxnSpPr>
          <p:cNvPr id="6" name="直接连接符 5"/>
          <p:cNvCxnSpPr/>
          <p:nvPr userDrawn="1"/>
        </p:nvCxnSpPr>
        <p:spPr>
          <a:xfrm>
            <a:off x="678956" y="877599"/>
            <a:ext cx="11443698" cy="0"/>
          </a:xfrm>
          <a:prstGeom prst="line">
            <a:avLst/>
          </a:prstGeom>
          <a:ln w="9525">
            <a:gradFill>
              <a:gsLst>
                <a:gs pos="0">
                  <a:srgbClr val="2075AD"/>
                </a:gs>
                <a:gs pos="100000">
                  <a:srgbClr val="23275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a:off x="0" y="6251575"/>
            <a:ext cx="12190413" cy="0"/>
          </a:xfrm>
          <a:prstGeom prst="line">
            <a:avLst/>
          </a:prstGeom>
          <a:ln w="28575">
            <a:solidFill>
              <a:srgbClr val="32499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t>2024/8/30</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13" name="组合 12"/>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14"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16492" t="3864" r="5099" b="17727"/>
          <a:stretch>
            <a:fillRect/>
          </a:stretch>
        </p:blipFill>
        <p:spPr>
          <a:xfrm>
            <a:off x="0" y="0"/>
            <a:ext cx="12192000" cy="6858000"/>
          </a:xfrm>
          <a:prstGeom prst="rect">
            <a:avLst/>
          </a:prstGeom>
        </p:spPr>
      </p:pic>
      <p:sp>
        <p:nvSpPr>
          <p:cNvPr id="8" name="矩形 7"/>
          <p:cNvSpPr/>
          <p:nvPr userDrawn="1"/>
        </p:nvSpPr>
        <p:spPr>
          <a:xfrm>
            <a:off x="0" y="0"/>
            <a:ext cx="12192000" cy="6858000"/>
          </a:xfrm>
          <a:prstGeom prst="rect">
            <a:avLst/>
          </a:prstGeom>
          <a:gradFill flip="none" rotWithShape="1">
            <a:gsLst>
              <a:gs pos="0">
                <a:schemeClr val="accent1">
                  <a:lumMod val="0"/>
                  <a:lumOff val="100000"/>
                </a:schemeClr>
              </a:gs>
              <a:gs pos="35000">
                <a:schemeClr val="accent1">
                  <a:lumMod val="0"/>
                  <a:lumOff val="100000"/>
                </a:schemeClr>
              </a:gs>
              <a:gs pos="100000">
                <a:schemeClr val="bg1">
                  <a:alpha val="27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95942" y="580366"/>
            <a:ext cx="1015170" cy="386285"/>
            <a:chOff x="209005" y="593429"/>
            <a:chExt cx="1015170" cy="444137"/>
          </a:xfrm>
          <a:effectLst>
            <a:outerShdw blurRad="101600" dist="38100" dir="2700000" algn="tl" rotWithShape="0">
              <a:prstClr val="black">
                <a:alpha val="15000"/>
              </a:prstClr>
            </a:outerShdw>
          </a:effectLst>
        </p:grpSpPr>
        <p:sp>
          <p:nvSpPr>
            <p:cNvPr id="5" name="矩形 4"/>
            <p:cNvSpPr/>
            <p:nvPr/>
          </p:nvSpPr>
          <p:spPr>
            <a:xfrm>
              <a:off x="209005" y="593429"/>
              <a:ext cx="775635" cy="444137"/>
            </a:xfrm>
            <a:prstGeom prst="rect">
              <a:avLst/>
            </a:prstGeom>
            <a:gradFill>
              <a:gsLst>
                <a:gs pos="0">
                  <a:srgbClr val="6C83C8"/>
                </a:gs>
                <a:gs pos="100000">
                  <a:srgbClr val="2236A8"/>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84215" y="593429"/>
              <a:ext cx="139960" cy="444137"/>
            </a:xfrm>
            <a:prstGeom prst="rect">
              <a:avLst/>
            </a:prstGeom>
            <a:gradFill>
              <a:gsLst>
                <a:gs pos="0">
                  <a:srgbClr val="6C83C8"/>
                </a:gs>
                <a:gs pos="100000">
                  <a:srgbClr val="2236A8"/>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userDrawn="1"/>
        </p:nvSpPr>
        <p:spPr>
          <a:xfrm rot="19304137">
            <a:off x="11378641" y="6522845"/>
            <a:ext cx="996812" cy="246657"/>
          </a:xfrm>
          <a:custGeom>
            <a:avLst/>
            <a:gdLst>
              <a:gd name="connsiteX0" fmla="*/ 996812 w 996812"/>
              <a:gd name="connsiteY0" fmla="*/ 0 h 246657"/>
              <a:gd name="connsiteX1" fmla="*/ 802262 w 996812"/>
              <a:gd name="connsiteY1" fmla="*/ 246657 h 246657"/>
              <a:gd name="connsiteX2" fmla="*/ 312721 w 996812"/>
              <a:gd name="connsiteY2" fmla="*/ 246657 h 246657"/>
              <a:gd name="connsiteX3" fmla="*/ 0 w 996812"/>
              <a:gd name="connsiteY3" fmla="*/ 0 h 246657"/>
            </a:gdLst>
            <a:ahLst/>
            <a:cxnLst>
              <a:cxn ang="0">
                <a:pos x="connsiteX0" y="connsiteY0"/>
              </a:cxn>
              <a:cxn ang="0">
                <a:pos x="connsiteX1" y="connsiteY1"/>
              </a:cxn>
              <a:cxn ang="0">
                <a:pos x="connsiteX2" y="connsiteY2"/>
              </a:cxn>
              <a:cxn ang="0">
                <a:pos x="connsiteX3" y="connsiteY3"/>
              </a:cxn>
            </a:cxnLst>
            <a:rect l="l" t="t" r="r" b="b"/>
            <a:pathLst>
              <a:path w="996812" h="246657">
                <a:moveTo>
                  <a:pt x="996812" y="0"/>
                </a:moveTo>
                <a:lnTo>
                  <a:pt x="802262" y="246657"/>
                </a:lnTo>
                <a:lnTo>
                  <a:pt x="312721" y="246657"/>
                </a:lnTo>
                <a:lnTo>
                  <a:pt x="0" y="0"/>
                </a:lnTo>
                <a:close/>
              </a:path>
            </a:pathLst>
          </a:custGeom>
          <a:gradFill>
            <a:gsLst>
              <a:gs pos="0">
                <a:srgbClr val="6C83C8"/>
              </a:gs>
              <a:gs pos="100000">
                <a:srgbClr val="2236A8"/>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grpSp>
        <p:nvGrpSpPr>
          <p:cNvPr id="11" name="组合 10"/>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12"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4" name="矩形 23"/>
          <p:cNvSpPr/>
          <p:nvPr userDrawn="1"/>
        </p:nvSpPr>
        <p:spPr>
          <a:xfrm>
            <a:off x="10407443" y="385131"/>
            <a:ext cx="1871724" cy="49821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0" dirty="0">
                <a:gradFill>
                  <a:gsLst>
                    <a:gs pos="31000">
                      <a:srgbClr val="324990"/>
                    </a:gs>
                    <a:gs pos="100000">
                      <a:srgbClr val="282D49"/>
                    </a:gs>
                  </a:gsLst>
                  <a:lin ang="2700000" scaled="0"/>
                </a:gradFill>
                <a:effectLst>
                  <a:outerShdw blurRad="25400" dist="25400" dir="2700000" algn="tl">
                    <a:srgbClr val="000000">
                      <a:alpha val="25000"/>
                    </a:srgbClr>
                  </a:outerShdw>
                </a:effectLst>
                <a:latin typeface="思源宋体 CN Heavy" panose="02020900000000000000" charset="-122"/>
                <a:ea typeface="思源黑体" panose="020B0500000000000000" pitchFamily="34" charset="-122"/>
              </a:rPr>
              <a:t>LOGO</a:t>
            </a:r>
            <a:endParaRPr lang="zh-CN" altLang="en-US" sz="2400" b="0" dirty="0">
              <a:gradFill>
                <a:gsLst>
                  <a:gs pos="31000">
                    <a:srgbClr val="324990"/>
                  </a:gs>
                  <a:gs pos="100000">
                    <a:srgbClr val="282D49"/>
                  </a:gs>
                </a:gsLst>
                <a:lin ang="2700000" scaled="0"/>
              </a:gradFill>
              <a:effectLst>
                <a:outerShdw blurRad="25400" dist="25400" dir="2700000" algn="tl">
                  <a:srgbClr val="000000">
                    <a:alpha val="25000"/>
                  </a:srgbClr>
                </a:outerShdw>
              </a:effectLst>
              <a:latin typeface="思源宋体 CN Heavy" panose="02020900000000000000" charset="-122"/>
              <a:ea typeface="思源黑体" panose="020B0500000000000000" pitchFamily="34" charset="-122"/>
            </a:endParaRPr>
          </a:p>
        </p:txBody>
      </p:sp>
      <p:grpSp>
        <p:nvGrpSpPr>
          <p:cNvPr id="8" name="组合 7"/>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9"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1875497-0497-4EB9-83C1-9178F51A72DE}" type="datetimeFigureOut">
              <a:rPr lang="zh-CN" altLang="en-US" smtClean="0"/>
              <a:t>2024/8/30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E7A3C5C-2EE5-42D3-93F7-9D49D3F7433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16492" t="3864" r="5099" b="17727"/>
          <a:stretch>
            <a:fillRect/>
          </a:stretch>
        </p:blipFill>
        <p:spPr>
          <a:xfrm>
            <a:off x="0" y="0"/>
            <a:ext cx="12192000" cy="6858000"/>
          </a:xfrm>
          <a:prstGeom prst="rect">
            <a:avLst/>
          </a:prstGeom>
        </p:spPr>
      </p:pic>
      <p:sp>
        <p:nvSpPr>
          <p:cNvPr id="8" name="矩形 7"/>
          <p:cNvSpPr/>
          <p:nvPr userDrawn="1"/>
        </p:nvSpPr>
        <p:spPr>
          <a:xfrm>
            <a:off x="0" y="0"/>
            <a:ext cx="12192000" cy="6858000"/>
          </a:xfrm>
          <a:prstGeom prst="rect">
            <a:avLst/>
          </a:prstGeom>
          <a:gradFill flip="none" rotWithShape="1">
            <a:gsLst>
              <a:gs pos="0">
                <a:schemeClr val="accent1">
                  <a:lumMod val="0"/>
                  <a:lumOff val="100000"/>
                </a:schemeClr>
              </a:gs>
              <a:gs pos="35000">
                <a:schemeClr val="accent1">
                  <a:lumMod val="0"/>
                  <a:lumOff val="100000"/>
                </a:schemeClr>
              </a:gs>
              <a:gs pos="100000">
                <a:schemeClr val="bg1">
                  <a:alpha val="27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95942" y="580366"/>
            <a:ext cx="1015170" cy="386285"/>
            <a:chOff x="209005" y="593429"/>
            <a:chExt cx="1015170" cy="444137"/>
          </a:xfrm>
          <a:effectLst>
            <a:outerShdw blurRad="101600" dist="38100" dir="2700000" algn="tl" rotWithShape="0">
              <a:prstClr val="black">
                <a:alpha val="15000"/>
              </a:prstClr>
            </a:outerShdw>
          </a:effectLst>
        </p:grpSpPr>
        <p:sp>
          <p:nvSpPr>
            <p:cNvPr id="5" name="矩形 4"/>
            <p:cNvSpPr/>
            <p:nvPr/>
          </p:nvSpPr>
          <p:spPr>
            <a:xfrm>
              <a:off x="209005" y="593429"/>
              <a:ext cx="775635" cy="444137"/>
            </a:xfrm>
            <a:prstGeom prst="rect">
              <a:avLst/>
            </a:prstGeom>
            <a:gradFill>
              <a:gsLst>
                <a:gs pos="0">
                  <a:srgbClr val="6C83C8"/>
                </a:gs>
                <a:gs pos="100000">
                  <a:srgbClr val="2236A8"/>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84215" y="593429"/>
              <a:ext cx="139960" cy="444137"/>
            </a:xfrm>
            <a:prstGeom prst="rect">
              <a:avLst/>
            </a:prstGeom>
            <a:gradFill>
              <a:gsLst>
                <a:gs pos="0">
                  <a:srgbClr val="6C83C8"/>
                </a:gs>
                <a:gs pos="100000">
                  <a:srgbClr val="2236A8"/>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userDrawn="1"/>
        </p:nvSpPr>
        <p:spPr>
          <a:xfrm rot="19304137">
            <a:off x="11378641" y="6522845"/>
            <a:ext cx="996812" cy="246657"/>
          </a:xfrm>
          <a:custGeom>
            <a:avLst/>
            <a:gdLst>
              <a:gd name="connsiteX0" fmla="*/ 996812 w 996812"/>
              <a:gd name="connsiteY0" fmla="*/ 0 h 246657"/>
              <a:gd name="connsiteX1" fmla="*/ 802262 w 996812"/>
              <a:gd name="connsiteY1" fmla="*/ 246657 h 246657"/>
              <a:gd name="connsiteX2" fmla="*/ 312721 w 996812"/>
              <a:gd name="connsiteY2" fmla="*/ 246657 h 246657"/>
              <a:gd name="connsiteX3" fmla="*/ 0 w 996812"/>
              <a:gd name="connsiteY3" fmla="*/ 0 h 246657"/>
            </a:gdLst>
            <a:ahLst/>
            <a:cxnLst>
              <a:cxn ang="0">
                <a:pos x="connsiteX0" y="connsiteY0"/>
              </a:cxn>
              <a:cxn ang="0">
                <a:pos x="connsiteX1" y="connsiteY1"/>
              </a:cxn>
              <a:cxn ang="0">
                <a:pos x="connsiteX2" y="connsiteY2"/>
              </a:cxn>
              <a:cxn ang="0">
                <a:pos x="connsiteX3" y="connsiteY3"/>
              </a:cxn>
            </a:cxnLst>
            <a:rect l="l" t="t" r="r" b="b"/>
            <a:pathLst>
              <a:path w="996812" h="246657">
                <a:moveTo>
                  <a:pt x="996812" y="0"/>
                </a:moveTo>
                <a:lnTo>
                  <a:pt x="802262" y="246657"/>
                </a:lnTo>
                <a:lnTo>
                  <a:pt x="312721" y="246657"/>
                </a:lnTo>
                <a:lnTo>
                  <a:pt x="0" y="0"/>
                </a:lnTo>
                <a:close/>
              </a:path>
            </a:pathLst>
          </a:custGeom>
          <a:gradFill>
            <a:gsLst>
              <a:gs pos="0">
                <a:srgbClr val="6C83C8"/>
              </a:gs>
              <a:gs pos="100000">
                <a:srgbClr val="2236A8"/>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1875497-0497-4EB9-83C1-9178F51A72DE}" type="datetimeFigureOut">
              <a:rPr lang="zh-CN" altLang="en-US" smtClean="0"/>
              <a:t>2024/8/30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E7A3C5C-2EE5-42D3-93F7-9D49D3F7433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t>2024/8/30</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5965"/>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385"/>
            </a:lvl1pPr>
            <a:lvl2pPr marL="454660" indent="0" algn="ctr">
              <a:buNone/>
              <a:defRPr sz="1990"/>
            </a:lvl2pPr>
            <a:lvl3pPr marL="908685" indent="0" algn="ctr">
              <a:buNone/>
              <a:defRPr sz="1790"/>
            </a:lvl3pPr>
            <a:lvl4pPr marL="1362710" indent="0" algn="ctr">
              <a:buNone/>
              <a:defRPr sz="1590"/>
            </a:lvl4pPr>
            <a:lvl5pPr marL="1817370" indent="0" algn="ctr">
              <a:buNone/>
              <a:defRPr sz="1590"/>
            </a:lvl5pPr>
            <a:lvl6pPr marL="2271395" indent="0" algn="ctr">
              <a:buNone/>
              <a:defRPr sz="1590"/>
            </a:lvl6pPr>
            <a:lvl7pPr marL="2726055" indent="0" algn="ctr">
              <a:buNone/>
              <a:defRPr sz="1590"/>
            </a:lvl7pPr>
            <a:lvl8pPr marL="3180080" indent="0" algn="ctr">
              <a:buNone/>
              <a:defRPr sz="1590"/>
            </a:lvl8pPr>
            <a:lvl9pPr marL="3634740" indent="0" algn="ctr">
              <a:buNone/>
              <a:defRPr sz="1590"/>
            </a:lvl9pPr>
          </a:lstStyle>
          <a:p>
            <a:r>
              <a:rPr lang="zh-CN" altLang="en-US"/>
              <a:t>单击此处编辑母版副标题样式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230068" y="137478"/>
            <a:ext cx="4141222" cy="5715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230068" y="800100"/>
            <a:ext cx="4141222" cy="2263140"/>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5965"/>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385">
                <a:solidFill>
                  <a:schemeClr val="tx1">
                    <a:tint val="75000"/>
                  </a:schemeClr>
                </a:solidFill>
              </a:defRPr>
            </a:lvl1pPr>
            <a:lvl2pPr marL="454660" indent="0">
              <a:buNone/>
              <a:defRPr sz="1990">
                <a:solidFill>
                  <a:schemeClr val="tx1">
                    <a:tint val="75000"/>
                  </a:schemeClr>
                </a:solidFill>
              </a:defRPr>
            </a:lvl2pPr>
            <a:lvl3pPr marL="908685" indent="0">
              <a:buNone/>
              <a:defRPr sz="1790">
                <a:solidFill>
                  <a:schemeClr val="tx1">
                    <a:tint val="75000"/>
                  </a:schemeClr>
                </a:solidFill>
              </a:defRPr>
            </a:lvl3pPr>
            <a:lvl4pPr marL="1362710" indent="0">
              <a:buNone/>
              <a:defRPr sz="1590">
                <a:solidFill>
                  <a:schemeClr val="tx1">
                    <a:tint val="75000"/>
                  </a:schemeClr>
                </a:solidFill>
              </a:defRPr>
            </a:lvl4pPr>
            <a:lvl5pPr marL="1817370" indent="0">
              <a:buNone/>
              <a:defRPr sz="1590">
                <a:solidFill>
                  <a:schemeClr val="tx1">
                    <a:tint val="75000"/>
                  </a:schemeClr>
                </a:solidFill>
              </a:defRPr>
            </a:lvl5pPr>
            <a:lvl6pPr marL="2271395" indent="0">
              <a:buNone/>
              <a:defRPr sz="1590">
                <a:solidFill>
                  <a:schemeClr val="tx1">
                    <a:tint val="75000"/>
                  </a:schemeClr>
                </a:solidFill>
              </a:defRPr>
            </a:lvl6pPr>
            <a:lvl7pPr marL="2726055" indent="0">
              <a:buNone/>
              <a:defRPr sz="1590">
                <a:solidFill>
                  <a:schemeClr val="tx1">
                    <a:tint val="75000"/>
                  </a:schemeClr>
                </a:solidFill>
              </a:defRPr>
            </a:lvl7pPr>
            <a:lvl8pPr marL="3180080" indent="0">
              <a:buNone/>
              <a:defRPr sz="1590">
                <a:solidFill>
                  <a:schemeClr val="tx1">
                    <a:tint val="75000"/>
                  </a:schemeClr>
                </a:solidFill>
              </a:defRPr>
            </a:lvl8pPr>
            <a:lvl9pPr marL="3634740" indent="0">
              <a:buNone/>
              <a:defRPr sz="1590">
                <a:solidFill>
                  <a:schemeClr val="tx1">
                    <a:tint val="75000"/>
                  </a:schemeClr>
                </a:solidFill>
              </a:defRPr>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230068" y="137478"/>
            <a:ext cx="4141222" cy="5715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785"/>
            </a:lvl1pPr>
            <a:lvl2pPr marL="454660" indent="0">
              <a:buNone/>
              <a:defRPr sz="2385"/>
            </a:lvl2pPr>
            <a:lvl3pPr marL="908685" indent="0">
              <a:buNone/>
              <a:defRPr sz="1990"/>
            </a:lvl3pPr>
            <a:lvl4pPr marL="1362710" indent="0">
              <a:buNone/>
              <a:defRPr sz="1790"/>
            </a:lvl4pPr>
            <a:lvl5pPr marL="1817370" indent="0">
              <a:buNone/>
              <a:defRPr sz="1790"/>
            </a:lvl5pPr>
            <a:lvl6pPr marL="2271395" indent="0">
              <a:buNone/>
              <a:defRPr sz="1790"/>
            </a:lvl6pPr>
            <a:lvl7pPr marL="2726055" indent="0">
              <a:buNone/>
              <a:defRPr sz="1790"/>
            </a:lvl7pPr>
            <a:lvl8pPr marL="3180080" indent="0">
              <a:buNone/>
              <a:defRPr sz="1790"/>
            </a:lvl8pPr>
            <a:lvl9pPr marL="3634740" indent="0">
              <a:buNone/>
              <a:defRPr sz="179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785"/>
            </a:lvl1pPr>
            <a:lvl2pPr marL="454660" indent="0">
              <a:buNone/>
              <a:defRPr sz="2385"/>
            </a:lvl2pPr>
            <a:lvl3pPr marL="908685" indent="0">
              <a:buNone/>
              <a:defRPr sz="1990"/>
            </a:lvl3pPr>
            <a:lvl4pPr marL="1362710" indent="0">
              <a:buNone/>
              <a:defRPr sz="1790"/>
            </a:lvl4pPr>
            <a:lvl5pPr marL="1817370" indent="0">
              <a:buNone/>
              <a:defRPr sz="1790"/>
            </a:lvl5pPr>
            <a:lvl6pPr marL="2271395" indent="0">
              <a:buNone/>
              <a:defRPr sz="1790"/>
            </a:lvl6pPr>
            <a:lvl7pPr marL="2726055" indent="0">
              <a:buNone/>
              <a:defRPr sz="1790"/>
            </a:lvl7pPr>
            <a:lvl8pPr marL="3180080" indent="0">
              <a:buNone/>
              <a:defRPr sz="1790"/>
            </a:lvl8pPr>
            <a:lvl9pPr marL="3634740" indent="0">
              <a:buNone/>
              <a:defRPr sz="179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230068" y="137478"/>
            <a:ext cx="4141222" cy="571500"/>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18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180"/>
            </a:lvl1pPr>
            <a:lvl2pPr>
              <a:defRPr sz="2785"/>
            </a:lvl2pPr>
            <a:lvl3pPr>
              <a:defRPr sz="2385"/>
            </a:lvl3pPr>
            <a:lvl4pPr>
              <a:defRPr sz="1990"/>
            </a:lvl4pPr>
            <a:lvl5pPr>
              <a:defRPr sz="1990"/>
            </a:lvl5pPr>
            <a:lvl6pPr>
              <a:defRPr sz="1990"/>
            </a:lvl6pPr>
            <a:lvl7pPr>
              <a:defRPr sz="1990"/>
            </a:lvl7pPr>
            <a:lvl8pPr>
              <a:defRPr sz="1990"/>
            </a:lvl8pPr>
            <a:lvl9pPr>
              <a:defRPr sz="199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590"/>
            </a:lvl1pPr>
            <a:lvl2pPr marL="454660" indent="0">
              <a:buNone/>
              <a:defRPr sz="1390"/>
            </a:lvl2pPr>
            <a:lvl3pPr marL="908685" indent="0">
              <a:buNone/>
              <a:defRPr sz="1195"/>
            </a:lvl3pPr>
            <a:lvl4pPr marL="1362710" indent="0">
              <a:buNone/>
              <a:defRPr sz="995"/>
            </a:lvl4pPr>
            <a:lvl5pPr marL="1817370" indent="0">
              <a:buNone/>
              <a:defRPr sz="995"/>
            </a:lvl5pPr>
            <a:lvl6pPr marL="2271395" indent="0">
              <a:buNone/>
              <a:defRPr sz="995"/>
            </a:lvl6pPr>
            <a:lvl7pPr marL="2726055" indent="0">
              <a:buNone/>
              <a:defRPr sz="995"/>
            </a:lvl7pPr>
            <a:lvl8pPr marL="3180080" indent="0">
              <a:buNone/>
              <a:defRPr sz="995"/>
            </a:lvl8pPr>
            <a:lvl9pPr marL="3634740" indent="0">
              <a:buNone/>
              <a:defRPr sz="995"/>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矩形 9"/>
          <p:cNvSpPr/>
          <p:nvPr userDrawn="1"/>
        </p:nvSpPr>
        <p:spPr>
          <a:xfrm>
            <a:off x="10407443" y="385131"/>
            <a:ext cx="1871724" cy="46037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b="0" dirty="0">
                <a:gradFill>
                  <a:gsLst>
                    <a:gs pos="31000">
                      <a:srgbClr val="324990"/>
                    </a:gs>
                    <a:gs pos="100000">
                      <a:srgbClr val="282D49"/>
                    </a:gs>
                  </a:gsLst>
                  <a:lin ang="2700000" scaled="0"/>
                </a:gradFill>
                <a:effectLst>
                  <a:outerShdw blurRad="25400" dist="25400" dir="2700000" algn="tl">
                    <a:srgbClr val="000000">
                      <a:alpha val="25000"/>
                    </a:srgbClr>
                  </a:outerShdw>
                </a:effectLst>
                <a:latin typeface="微软雅黑" panose="020B0503020204020204" pitchFamily="2" charset="-122"/>
                <a:ea typeface="微软雅黑" panose="020B0503020204020204" pitchFamily="2" charset="-122"/>
                <a:cs typeface="Times New Roman" panose="02020603050405020304" pitchFamily="18" charset="0"/>
              </a:rPr>
              <a:t>SKYWORTH</a:t>
            </a:r>
          </a:p>
        </p:txBody>
      </p:sp>
      <p:grpSp>
        <p:nvGrpSpPr>
          <p:cNvPr id="11" name="组合 10"/>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12"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18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180"/>
            </a:lvl1pPr>
            <a:lvl2pPr marL="454660" indent="0">
              <a:buNone/>
              <a:defRPr sz="2785"/>
            </a:lvl2pPr>
            <a:lvl3pPr marL="908685" indent="0">
              <a:buNone/>
              <a:defRPr sz="2385"/>
            </a:lvl3pPr>
            <a:lvl4pPr marL="1362710" indent="0">
              <a:buNone/>
              <a:defRPr sz="1990"/>
            </a:lvl4pPr>
            <a:lvl5pPr marL="1817370" indent="0">
              <a:buNone/>
              <a:defRPr sz="1990"/>
            </a:lvl5pPr>
            <a:lvl6pPr marL="2271395" indent="0">
              <a:buNone/>
              <a:defRPr sz="1990"/>
            </a:lvl6pPr>
            <a:lvl7pPr marL="2726055" indent="0">
              <a:buNone/>
              <a:defRPr sz="1990"/>
            </a:lvl7pPr>
            <a:lvl8pPr marL="3180080" indent="0">
              <a:buNone/>
              <a:defRPr sz="1990"/>
            </a:lvl8pPr>
            <a:lvl9pPr marL="3634740" indent="0">
              <a:buNone/>
              <a:defRPr sz="199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1990"/>
            </a:lvl1pPr>
            <a:lvl2pPr marL="454660" indent="0">
              <a:buNone/>
              <a:defRPr sz="1790"/>
            </a:lvl2pPr>
            <a:lvl3pPr marL="908685" indent="0">
              <a:buNone/>
              <a:defRPr sz="1590"/>
            </a:lvl3pPr>
            <a:lvl4pPr marL="1362710" indent="0">
              <a:buNone/>
              <a:defRPr sz="1390"/>
            </a:lvl4pPr>
            <a:lvl5pPr marL="1817370" indent="0">
              <a:buNone/>
              <a:defRPr sz="1390"/>
            </a:lvl5pPr>
            <a:lvl6pPr marL="2271395" indent="0">
              <a:buNone/>
              <a:defRPr sz="1390"/>
            </a:lvl6pPr>
            <a:lvl7pPr marL="2726055" indent="0">
              <a:buNone/>
              <a:defRPr sz="1390"/>
            </a:lvl7pPr>
            <a:lvl8pPr marL="3180080" indent="0">
              <a:buNone/>
              <a:defRPr sz="1390"/>
            </a:lvl8pPr>
            <a:lvl9pPr marL="3634740" indent="0">
              <a:buNone/>
              <a:defRPr sz="139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230068" y="137478"/>
            <a:ext cx="4141222" cy="5715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230068" y="800100"/>
            <a:ext cx="4141222" cy="2263140"/>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pic>
        <p:nvPicPr>
          <p:cNvPr id="14338" name="图片 6" descr="20190402-AIoT 中-RGB-彩.png"/>
          <p:cNvPicPr>
            <a:picLocks noChangeAspect="1"/>
          </p:cNvPicPr>
          <p:nvPr userDrawn="1"/>
        </p:nvPicPr>
        <p:blipFill>
          <a:blip r:embed="rId2"/>
          <a:stretch>
            <a:fillRect/>
          </a:stretch>
        </p:blipFill>
        <p:spPr>
          <a:xfrm>
            <a:off x="11476038" y="6372225"/>
            <a:ext cx="708025" cy="482600"/>
          </a:xfrm>
          <a:prstGeom prst="rect">
            <a:avLst/>
          </a:prstGeom>
          <a:noFill/>
          <a:ln w="9525">
            <a:noFill/>
          </a:ln>
        </p:spPr>
      </p:pic>
      <p:pic>
        <p:nvPicPr>
          <p:cNvPr id="14339" name="图片 7" descr="20190402-SKYWORTH 创导未来 中-03.png"/>
          <p:cNvPicPr>
            <a:picLocks noChangeAspect="1"/>
          </p:cNvPicPr>
          <p:nvPr userDrawn="1"/>
        </p:nvPicPr>
        <p:blipFill>
          <a:blip r:embed="rId3"/>
          <a:stretch>
            <a:fillRect/>
          </a:stretch>
        </p:blipFill>
        <p:spPr>
          <a:xfrm>
            <a:off x="-12700" y="22225"/>
            <a:ext cx="1222375" cy="390525"/>
          </a:xfrm>
          <a:prstGeom prst="rect">
            <a:avLst/>
          </a:prstGeom>
          <a:noFill/>
          <a:ln w="9525">
            <a:noFill/>
          </a:ln>
        </p:spPr>
      </p:pic>
      <p:grpSp>
        <p:nvGrpSpPr>
          <p:cNvPr id="14340" name="组合 3"/>
          <p:cNvGrpSpPr/>
          <p:nvPr userDrawn="1"/>
        </p:nvGrpSpPr>
        <p:grpSpPr>
          <a:xfrm>
            <a:off x="3349625" y="1238250"/>
            <a:ext cx="5492750" cy="780415"/>
            <a:chOff x="579370" y="745277"/>
            <a:chExt cx="4120259" cy="585762"/>
          </a:xfrm>
        </p:grpSpPr>
        <p:sp>
          <p:nvSpPr>
            <p:cNvPr id="5" name="文本框 4"/>
            <p:cNvSpPr txBox="1">
              <a:spLocks noChangeArrowheads="1"/>
            </p:cNvSpPr>
            <p:nvPr/>
          </p:nvSpPr>
          <p:spPr bwMode="auto">
            <a:xfrm>
              <a:off x="579370" y="745277"/>
              <a:ext cx="4120259" cy="585762"/>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22752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7324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1896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6468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0805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4475" b="0" i="0" u="none" strike="noStrike" kern="1200" cap="none" spc="0" normalizeH="0" baseline="0" noProof="0">
                  <a:ln>
                    <a:noFill/>
                  </a:ln>
                  <a:solidFill>
                    <a:srgbClr val="0063B2"/>
                  </a:solidFill>
                  <a:effectLst/>
                  <a:uLnTx/>
                  <a:uFillTx/>
                  <a:latin typeface="微软雅黑" panose="020B0503020204020204" pitchFamily="2" charset="-122"/>
                  <a:ea typeface="微软雅黑" panose="020B0503020204020204" pitchFamily="2" charset="-122"/>
                  <a:cs typeface="+mn-cs"/>
                </a:rPr>
                <a:t>目录   </a:t>
              </a:r>
              <a:r>
                <a:rPr kumimoji="0" lang="en-US" altLang="zh-CN" sz="4475" b="0" i="0" u="none" strike="noStrike" kern="1200" cap="none" spc="0" normalizeH="0" baseline="0" noProof="0">
                  <a:ln>
                    <a:noFill/>
                  </a:ln>
                  <a:solidFill>
                    <a:srgbClr val="0063B2"/>
                  </a:solidFill>
                  <a:effectLst/>
                  <a:uLnTx/>
                  <a:uFillTx/>
                  <a:latin typeface="微软雅黑" panose="020B0503020204020204" pitchFamily="2" charset="-122"/>
                  <a:ea typeface="微软雅黑" panose="020B0503020204020204" pitchFamily="2" charset="-122"/>
                  <a:cs typeface="+mn-cs"/>
                </a:rPr>
                <a:t>CONTENT</a:t>
              </a:r>
            </a:p>
          </p:txBody>
        </p:sp>
        <p:cxnSp>
          <p:nvCxnSpPr>
            <p:cNvPr id="6" name="直线连接符 5"/>
            <p:cNvCxnSpPr/>
            <p:nvPr/>
          </p:nvCxnSpPr>
          <p:spPr>
            <a:xfrm>
              <a:off x="2053613" y="857282"/>
              <a:ext cx="0" cy="38606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21" name="文本占位符 10"/>
          <p:cNvSpPr>
            <a:spLocks noGrp="1"/>
          </p:cNvSpPr>
          <p:nvPr>
            <p:ph type="body" sz="quarter" idx="10"/>
          </p:nvPr>
        </p:nvSpPr>
        <p:spPr>
          <a:xfrm>
            <a:off x="5198555" y="2770448"/>
            <a:ext cx="4963335" cy="572211"/>
          </a:xfrm>
          <a:prstGeom prst="rect">
            <a:avLst/>
          </a:prstGeom>
        </p:spPr>
        <p:txBody>
          <a:bodyPr lIns="90873" tIns="45448" rIns="90873" bIns="45448" anchor="t"/>
          <a:lstStyle>
            <a:lvl1pPr marL="0" indent="0">
              <a:buNone/>
              <a:defRPr sz="2385"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a:r>
              <a:rPr lang="zh-CN" altLang="en-US" noProof="1"/>
              <a:t>单击此处编辑母版文本样式</a:t>
            </a:r>
          </a:p>
        </p:txBody>
      </p:sp>
      <p:sp>
        <p:nvSpPr>
          <p:cNvPr id="22" name="文本占位符 10"/>
          <p:cNvSpPr>
            <a:spLocks noGrp="1"/>
          </p:cNvSpPr>
          <p:nvPr>
            <p:ph type="body" sz="quarter" idx="11"/>
          </p:nvPr>
        </p:nvSpPr>
        <p:spPr>
          <a:xfrm>
            <a:off x="5198555" y="3480872"/>
            <a:ext cx="4963335" cy="572211"/>
          </a:xfrm>
          <a:prstGeom prst="rect">
            <a:avLst/>
          </a:prstGeom>
        </p:spPr>
        <p:txBody>
          <a:bodyPr lIns="90873" tIns="45448" rIns="90873" bIns="45448" anchor="t"/>
          <a:lstStyle>
            <a:lvl1pPr marL="0" indent="0">
              <a:buNone/>
              <a:defRPr sz="2385"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a:r>
              <a:rPr lang="zh-CN" altLang="en-US" noProof="1"/>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纯文本页">
    <p:bg>
      <p:bgPr>
        <a:solidFill>
          <a:schemeClr val="bg1"/>
        </a:solidFill>
        <a:effectLst/>
      </p:bgPr>
    </p:bg>
    <p:spTree>
      <p:nvGrpSpPr>
        <p:cNvPr id="1" name=""/>
        <p:cNvGrpSpPr/>
        <p:nvPr/>
      </p:nvGrpSpPr>
      <p:grpSpPr>
        <a:xfrm>
          <a:off x="0" y="0"/>
          <a:ext cx="0" cy="0"/>
          <a:chOff x="0" y="0"/>
          <a:chExt cx="0" cy="0"/>
        </a:xfrm>
      </p:grpSpPr>
      <p:pic>
        <p:nvPicPr>
          <p:cNvPr id="66562" name="图片 1"/>
          <p:cNvPicPr>
            <a:picLocks noChangeAspect="1"/>
          </p:cNvPicPr>
          <p:nvPr userDrawn="1"/>
        </p:nvPicPr>
        <p:blipFill>
          <a:blip r:embed="rId2"/>
          <a:stretch>
            <a:fillRect/>
          </a:stretch>
        </p:blipFill>
        <p:spPr>
          <a:xfrm>
            <a:off x="11475435" y="6372225"/>
            <a:ext cx="708577" cy="481807"/>
          </a:xfrm>
          <a:prstGeom prst="rect">
            <a:avLst/>
          </a:prstGeom>
          <a:noFill/>
          <a:ln w="9525">
            <a:noFill/>
          </a:ln>
        </p:spPr>
      </p:pic>
      <p:pic>
        <p:nvPicPr>
          <p:cNvPr id="66563" name="图片 2"/>
          <p:cNvPicPr>
            <a:picLocks noChangeAspect="1"/>
          </p:cNvPicPr>
          <p:nvPr userDrawn="1"/>
        </p:nvPicPr>
        <p:blipFill>
          <a:blip r:embed="rId3"/>
          <a:stretch>
            <a:fillRect/>
          </a:stretch>
        </p:blipFill>
        <p:spPr>
          <a:xfrm>
            <a:off x="-12782" y="21432"/>
            <a:ext cx="1222236" cy="391319"/>
          </a:xfrm>
          <a:prstGeom prst="rect">
            <a:avLst/>
          </a:prstGeom>
          <a:noFill/>
          <a:ln w="9525">
            <a:noFill/>
          </a:ln>
        </p:spPr>
      </p:pic>
      <p:sp>
        <p:nvSpPr>
          <p:cNvPr id="8" name="文本占位符 10"/>
          <p:cNvSpPr>
            <a:spLocks noGrp="1"/>
          </p:cNvSpPr>
          <p:nvPr>
            <p:ph type="body" sz="quarter" idx="11"/>
          </p:nvPr>
        </p:nvSpPr>
        <p:spPr>
          <a:xfrm>
            <a:off x="748613" y="1765787"/>
            <a:ext cx="10726951" cy="1913792"/>
          </a:xfrm>
          <a:prstGeom prst="rect">
            <a:avLst/>
          </a:prstGeom>
        </p:spPr>
        <p:txBody>
          <a:bodyPr lIns="91428" tIns="45714" rIns="91428" bIns="45714" anchor="t"/>
          <a:lstStyle>
            <a:lvl1pPr marL="0" indent="0" algn="l">
              <a:lnSpc>
                <a:spcPts val="5510"/>
              </a:lnSpc>
              <a:buNone/>
              <a:defRPr sz="1855"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a:r>
              <a:rPr lang="zh-CN" altLang="en-US"/>
              <a:t>单击此处编辑母版文本样式</a:t>
            </a:r>
          </a:p>
        </p:txBody>
      </p:sp>
      <p:sp>
        <p:nvSpPr>
          <p:cNvPr id="9" name="文本占位符 10"/>
          <p:cNvSpPr>
            <a:spLocks noGrp="1"/>
          </p:cNvSpPr>
          <p:nvPr>
            <p:ph type="body" sz="quarter" idx="10"/>
          </p:nvPr>
        </p:nvSpPr>
        <p:spPr>
          <a:xfrm>
            <a:off x="748611" y="818498"/>
            <a:ext cx="10694779" cy="947292"/>
          </a:xfrm>
          <a:prstGeom prst="rect">
            <a:avLst/>
          </a:prstGeom>
        </p:spPr>
        <p:txBody>
          <a:bodyPr lIns="91428" tIns="45714" rIns="91428" bIns="45714" anchor="t"/>
          <a:lstStyle>
            <a:lvl1pPr marL="0" indent="0" algn="l">
              <a:buNone/>
              <a:defRPr sz="3710" b="0" i="0">
                <a:solidFill>
                  <a:srgbClr val="0063B2"/>
                </a:solidFill>
                <a:latin typeface="微软雅黑" panose="020B0503020204020204" pitchFamily="2" charset="-122"/>
                <a:ea typeface="微软雅黑" panose="020B0503020204020204" pitchFamily="2" charset="-122"/>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chemeClr val="bg1"/>
        </a:solidFill>
        <a:effectLst/>
      </p:bgPr>
    </p:bg>
    <p:spTree>
      <p:nvGrpSpPr>
        <p:cNvPr id="1" name=""/>
        <p:cNvGrpSpPr/>
        <p:nvPr/>
      </p:nvGrpSpPr>
      <p:grpSpPr>
        <a:xfrm>
          <a:off x="0" y="0"/>
          <a:ext cx="0" cy="0"/>
          <a:chOff x="0" y="0"/>
          <a:chExt cx="0" cy="0"/>
        </a:xfrm>
      </p:grpSpPr>
      <p:pic>
        <p:nvPicPr>
          <p:cNvPr id="71682" name="图片 1"/>
          <p:cNvPicPr>
            <a:picLocks noChangeAspect="1"/>
          </p:cNvPicPr>
          <p:nvPr userDrawn="1"/>
        </p:nvPicPr>
        <p:blipFill>
          <a:blip r:embed="rId2"/>
          <a:stretch>
            <a:fillRect/>
          </a:stretch>
        </p:blipFill>
        <p:spPr>
          <a:xfrm>
            <a:off x="11475435" y="6372225"/>
            <a:ext cx="708577" cy="481807"/>
          </a:xfrm>
          <a:prstGeom prst="rect">
            <a:avLst/>
          </a:prstGeom>
          <a:noFill/>
          <a:ln w="9525">
            <a:noFill/>
          </a:ln>
        </p:spPr>
      </p:pic>
      <p:pic>
        <p:nvPicPr>
          <p:cNvPr id="71683" name="图片 2"/>
          <p:cNvPicPr>
            <a:picLocks noChangeAspect="1"/>
          </p:cNvPicPr>
          <p:nvPr userDrawn="1"/>
        </p:nvPicPr>
        <p:blipFill>
          <a:blip r:embed="rId3"/>
          <a:stretch>
            <a:fillRect/>
          </a:stretch>
        </p:blipFill>
        <p:spPr>
          <a:xfrm>
            <a:off x="-12782" y="21432"/>
            <a:ext cx="1222236" cy="391319"/>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t>2024/8/30</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grpSp>
        <p:nvGrpSpPr>
          <p:cNvPr id="15364" name="组合 3"/>
          <p:cNvGrpSpPr/>
          <p:nvPr userDrawn="1"/>
        </p:nvGrpSpPr>
        <p:grpSpPr>
          <a:xfrm>
            <a:off x="3349625" y="1238250"/>
            <a:ext cx="5492750" cy="780415"/>
            <a:chOff x="579370" y="745277"/>
            <a:chExt cx="4120259" cy="585762"/>
          </a:xfrm>
        </p:grpSpPr>
        <p:sp>
          <p:nvSpPr>
            <p:cNvPr id="5" name="文本框 4"/>
            <p:cNvSpPr txBox="1">
              <a:spLocks noChangeArrowheads="1"/>
            </p:cNvSpPr>
            <p:nvPr/>
          </p:nvSpPr>
          <p:spPr bwMode="auto">
            <a:xfrm>
              <a:off x="579370" y="745277"/>
              <a:ext cx="4120259" cy="585762"/>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22752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7324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1896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646805" defTabSz="90805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0805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4475" b="0" i="0" u="none" strike="noStrike" kern="1200" cap="none" spc="0" normalizeH="0" baseline="0" noProof="0">
                  <a:ln>
                    <a:noFill/>
                  </a:ln>
                  <a:solidFill>
                    <a:srgbClr val="0063B2"/>
                  </a:solidFill>
                  <a:effectLst/>
                  <a:uLnTx/>
                  <a:uFillTx/>
                  <a:latin typeface="微软雅黑" panose="020B0503020204020204" pitchFamily="2" charset="-122"/>
                  <a:ea typeface="微软雅黑" panose="020B0503020204020204" pitchFamily="2" charset="-122"/>
                  <a:cs typeface="+mn-cs"/>
                </a:rPr>
                <a:t>目录   </a:t>
              </a:r>
              <a:r>
                <a:rPr kumimoji="0" lang="en-US" altLang="zh-CN" sz="4475" b="0" i="0" u="none" strike="noStrike" kern="1200" cap="none" spc="0" normalizeH="0" baseline="0" noProof="0">
                  <a:ln>
                    <a:noFill/>
                  </a:ln>
                  <a:solidFill>
                    <a:srgbClr val="0063B2"/>
                  </a:solidFill>
                  <a:effectLst/>
                  <a:uLnTx/>
                  <a:uFillTx/>
                  <a:latin typeface="微软雅黑" panose="020B0503020204020204" pitchFamily="2" charset="-122"/>
                  <a:ea typeface="微软雅黑" panose="020B0503020204020204" pitchFamily="2" charset="-122"/>
                  <a:cs typeface="+mn-cs"/>
                </a:rPr>
                <a:t>CONTENT</a:t>
              </a:r>
            </a:p>
          </p:txBody>
        </p:sp>
        <p:cxnSp>
          <p:nvCxnSpPr>
            <p:cNvPr id="6" name="直线连接符 5"/>
            <p:cNvCxnSpPr/>
            <p:nvPr/>
          </p:nvCxnSpPr>
          <p:spPr>
            <a:xfrm>
              <a:off x="2053613" y="857282"/>
              <a:ext cx="0" cy="38606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21" name="文本占位符 10"/>
          <p:cNvSpPr>
            <a:spLocks noGrp="1"/>
          </p:cNvSpPr>
          <p:nvPr>
            <p:ph type="body" sz="quarter" idx="10"/>
          </p:nvPr>
        </p:nvSpPr>
        <p:spPr>
          <a:xfrm>
            <a:off x="5198555" y="2770448"/>
            <a:ext cx="4963335" cy="572211"/>
          </a:xfrm>
          <a:prstGeom prst="rect">
            <a:avLst/>
          </a:prstGeom>
        </p:spPr>
        <p:txBody>
          <a:bodyPr lIns="90873" tIns="45448" rIns="90873" bIns="45448" anchor="t"/>
          <a:lstStyle>
            <a:lvl1pPr marL="0" indent="0">
              <a:buNone/>
              <a:defRPr sz="2385"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fontAlgn="base"/>
            <a:r>
              <a:rPr lang="zh-CN" altLang="en-US" strike="noStrike" noProof="1"/>
              <a:t>单击此处编辑母版文本样式</a:t>
            </a:r>
          </a:p>
        </p:txBody>
      </p:sp>
      <p:sp>
        <p:nvSpPr>
          <p:cNvPr id="22" name="文本占位符 10"/>
          <p:cNvSpPr>
            <a:spLocks noGrp="1"/>
          </p:cNvSpPr>
          <p:nvPr>
            <p:ph type="body" sz="quarter" idx="11"/>
          </p:nvPr>
        </p:nvSpPr>
        <p:spPr>
          <a:xfrm>
            <a:off x="5198555" y="3480872"/>
            <a:ext cx="4963335" cy="572211"/>
          </a:xfrm>
          <a:prstGeom prst="rect">
            <a:avLst/>
          </a:prstGeom>
        </p:spPr>
        <p:txBody>
          <a:bodyPr lIns="90873" tIns="45448" rIns="90873" bIns="45448" anchor="t"/>
          <a:lstStyle>
            <a:lvl1pPr marL="0" indent="0">
              <a:buNone/>
              <a:defRPr sz="2385"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fontAlgn="base"/>
            <a:r>
              <a:rPr lang="zh-CN" altLang="en-US" strike="noStrike" noProof="1"/>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36"/>
            <a:ext cx="10515600" cy="1325602"/>
          </a:xfr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838200" y="1825679"/>
            <a:ext cx="10515600" cy="435146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a:xfrm>
            <a:off x="838200" y="6356538"/>
            <a:ext cx="2743200" cy="365136"/>
          </a:xfrm>
        </p:spPr>
        <p:txBody>
          <a:bodyPr/>
          <a:lstStyle/>
          <a:p>
            <a:fld id="{D997B5FA-0921-464F-AAE1-844C04324D75}" type="datetimeFigureOut">
              <a:rPr lang="zh-CN" altLang="en-US" smtClean="0"/>
              <a:t>2024/8/30</a:t>
            </a:fld>
            <a:endParaRPr lang="zh-CN" altLang="en-US"/>
          </a:p>
        </p:txBody>
      </p:sp>
      <p:sp>
        <p:nvSpPr>
          <p:cNvPr id="5" name="Footer Placeholder 4"/>
          <p:cNvSpPr>
            <a:spLocks noGrp="1"/>
          </p:cNvSpPr>
          <p:nvPr>
            <p:ph type="ftr" sz="quarter" idx="11"/>
          </p:nvPr>
        </p:nvSpPr>
        <p:spPr>
          <a:xfrm>
            <a:off x="4038600" y="6356538"/>
            <a:ext cx="4114800" cy="365136"/>
          </a:xfrm>
        </p:spPr>
        <p:txBody>
          <a:bodyPr/>
          <a:lstStyle/>
          <a:p>
            <a:endParaRPr lang="zh-CN" altLang="en-US"/>
          </a:p>
        </p:txBody>
      </p:sp>
      <p:sp>
        <p:nvSpPr>
          <p:cNvPr id="6" name="Slide Number Placeholder 5"/>
          <p:cNvSpPr>
            <a:spLocks noGrp="1"/>
          </p:cNvSpPr>
          <p:nvPr>
            <p:ph type="sldNum" sz="quarter" idx="12"/>
          </p:nvPr>
        </p:nvSpPr>
        <p:spPr>
          <a:xfrm>
            <a:off x="8610600" y="6356538"/>
            <a:ext cx="2743200" cy="365136"/>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空白页">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a:xfrm>
            <a:off x="0" y="1493795"/>
            <a:ext cx="5968332" cy="2219953"/>
          </a:xfrm>
          <a:prstGeom prst="rect">
            <a:avLst/>
          </a:prstGeom>
          <a:solidFill>
            <a:srgbClr val="D8D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Text Placeholder 3"/>
          <p:cNvSpPr>
            <a:spLocks noGrp="1"/>
          </p:cNvSpPr>
          <p:nvPr>
            <p:ph type="body" sz="quarter" idx="13" hasCustomPrompt="1"/>
          </p:nvPr>
        </p:nvSpPr>
        <p:spPr>
          <a:xfrm>
            <a:off x="2550585" y="1574608"/>
            <a:ext cx="2975923" cy="376988"/>
          </a:xfrm>
          <a:prstGeom prst="rect">
            <a:avLst/>
          </a:prstGeom>
        </p:spPr>
        <p:txBody>
          <a:bodyPr anchor="b">
            <a:noAutofit/>
          </a:bodyPr>
          <a:lstStyle>
            <a:lvl1pPr marL="0" indent="0" algn="r">
              <a:buNone/>
              <a:defRPr sz="2135">
                <a:solidFill>
                  <a:schemeClr val="accent1"/>
                </a:solidFill>
                <a:latin typeface="Yu Gothic UI Light" panose="020B0300000000000000" charset="-128"/>
                <a:cs typeface="Yu Gothic UI Light" panose="020B0300000000000000" charset="-128"/>
              </a:defRPr>
            </a:lvl1pPr>
          </a:lstStyle>
          <a:p>
            <a:pPr lvl="0"/>
            <a:r>
              <a:rPr lang="en-GB" dirty="0"/>
              <a:t>YOUR HEADER</a:t>
            </a:r>
          </a:p>
        </p:txBody>
      </p:sp>
      <p:sp>
        <p:nvSpPr>
          <p:cNvPr id="2" name="Text Placeholder 3"/>
          <p:cNvSpPr>
            <a:spLocks noGrp="1"/>
          </p:cNvSpPr>
          <p:nvPr>
            <p:ph type="body" sz="quarter" idx="14" hasCustomPrompt="1"/>
          </p:nvPr>
        </p:nvSpPr>
        <p:spPr>
          <a:xfrm>
            <a:off x="2550585" y="1900991"/>
            <a:ext cx="2975923" cy="256675"/>
          </a:xfrm>
          <a:prstGeom prst="rect">
            <a:avLst/>
          </a:prstGeom>
        </p:spPr>
        <p:txBody>
          <a:bodyPr>
            <a:noAutofit/>
          </a:bodyPr>
          <a:lstStyle>
            <a:lvl1pPr marL="0" indent="0" algn="r">
              <a:buNone/>
              <a:defRPr sz="1065" b="0" baseline="0">
                <a:solidFill>
                  <a:schemeClr val="tx2"/>
                </a:solidFill>
                <a:latin typeface="+mn-lt"/>
                <a:cs typeface="Yu Gothic UI Light" panose="020B0300000000000000" charset="-128"/>
              </a:defRPr>
            </a:lvl1pPr>
          </a:lstStyle>
          <a:p>
            <a:pPr lvl="0"/>
            <a:r>
              <a:rPr lang="en-GB" dirty="0"/>
              <a:t>YOUR SECOND HEADER</a:t>
            </a:r>
          </a:p>
        </p:txBody>
      </p:sp>
      <p:sp>
        <p:nvSpPr>
          <p:cNvPr id="3" name="Text Placeholder 3"/>
          <p:cNvSpPr>
            <a:spLocks noGrp="1"/>
          </p:cNvSpPr>
          <p:nvPr>
            <p:ph type="body" sz="quarter" idx="15" hasCustomPrompt="1"/>
          </p:nvPr>
        </p:nvSpPr>
        <p:spPr>
          <a:xfrm>
            <a:off x="1780560" y="2263467"/>
            <a:ext cx="3745947" cy="1281840"/>
          </a:xfrm>
          <a:prstGeom prst="rect">
            <a:avLst/>
          </a:prstGeom>
        </p:spPr>
        <p:txBody>
          <a:bodyPr>
            <a:noAutofit/>
          </a:bodyPr>
          <a:lstStyle>
            <a:lvl1pPr marL="0" indent="0" algn="r">
              <a:lnSpc>
                <a:spcPct val="150000"/>
              </a:lnSpc>
              <a:buNone/>
              <a:defRPr sz="1065">
                <a:solidFill>
                  <a:schemeClr val="accent1"/>
                </a:solidFill>
                <a:latin typeface="+mn-lt"/>
                <a:cs typeface="Yu Gothic UI Light" panose="020B0300000000000000" charset="-128"/>
              </a:defRPr>
            </a:lvl1pPr>
          </a:lstStyle>
          <a:p>
            <a:pPr lvl="0"/>
            <a:r>
              <a:rPr lang="en-GB" dirty="0"/>
              <a:t>Your text goes here sir.</a:t>
            </a:r>
          </a:p>
        </p:txBody>
      </p:sp>
      <p:sp>
        <p:nvSpPr>
          <p:cNvPr id="10" name="Rectangle 9"/>
          <p:cNvSpPr/>
          <p:nvPr userDrawn="1"/>
        </p:nvSpPr>
        <p:spPr>
          <a:xfrm>
            <a:off x="5968332" y="3713748"/>
            <a:ext cx="6223668" cy="2219953"/>
          </a:xfrm>
          <a:prstGeom prst="rect">
            <a:avLst/>
          </a:prstGeom>
          <a:solidFill>
            <a:srgbClr val="D8D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Text Placeholder 3"/>
          <p:cNvSpPr>
            <a:spLocks noGrp="1"/>
          </p:cNvSpPr>
          <p:nvPr>
            <p:ph type="body" sz="quarter" idx="16" hasCustomPrompt="1"/>
          </p:nvPr>
        </p:nvSpPr>
        <p:spPr>
          <a:xfrm>
            <a:off x="6369269" y="3794561"/>
            <a:ext cx="2975923" cy="376988"/>
          </a:xfrm>
          <a:prstGeom prst="rect">
            <a:avLst/>
          </a:prstGeom>
        </p:spPr>
        <p:txBody>
          <a:bodyPr anchor="b">
            <a:noAutofit/>
          </a:bodyPr>
          <a:lstStyle>
            <a:lvl1pPr marL="0" indent="0" algn="l">
              <a:buNone/>
              <a:defRPr sz="2135">
                <a:solidFill>
                  <a:schemeClr val="accent1"/>
                </a:solidFill>
                <a:latin typeface="Yu Gothic UI Light" panose="020B0300000000000000" charset="-128"/>
                <a:cs typeface="Yu Gothic UI Light" panose="020B0300000000000000" charset="-128"/>
              </a:defRPr>
            </a:lvl1pPr>
          </a:lstStyle>
          <a:p>
            <a:pPr lvl="0"/>
            <a:r>
              <a:rPr lang="en-GB" dirty="0"/>
              <a:t>YOUR HEADER</a:t>
            </a:r>
          </a:p>
        </p:txBody>
      </p:sp>
      <p:sp>
        <p:nvSpPr>
          <p:cNvPr id="12" name="Text Placeholder 3"/>
          <p:cNvSpPr>
            <a:spLocks noGrp="1"/>
          </p:cNvSpPr>
          <p:nvPr>
            <p:ph type="body" sz="quarter" idx="17" hasCustomPrompt="1"/>
          </p:nvPr>
        </p:nvSpPr>
        <p:spPr>
          <a:xfrm>
            <a:off x="6369269" y="4120944"/>
            <a:ext cx="2975923" cy="256675"/>
          </a:xfrm>
          <a:prstGeom prst="rect">
            <a:avLst/>
          </a:prstGeom>
        </p:spPr>
        <p:txBody>
          <a:bodyPr>
            <a:noAutofit/>
          </a:bodyPr>
          <a:lstStyle>
            <a:lvl1pPr marL="0" indent="0" algn="l">
              <a:buNone/>
              <a:defRPr sz="1065" b="0" baseline="0">
                <a:solidFill>
                  <a:schemeClr val="tx2"/>
                </a:solidFill>
                <a:latin typeface="+mn-lt"/>
                <a:cs typeface="Yu Gothic UI Light" panose="020B0300000000000000" charset="-128"/>
              </a:defRPr>
            </a:lvl1pPr>
          </a:lstStyle>
          <a:p>
            <a:pPr lvl="0"/>
            <a:r>
              <a:rPr lang="en-GB" dirty="0"/>
              <a:t>YOUR SECOND HEADER</a:t>
            </a:r>
          </a:p>
        </p:txBody>
      </p:sp>
      <p:sp>
        <p:nvSpPr>
          <p:cNvPr id="14" name="Text Placeholder 3"/>
          <p:cNvSpPr>
            <a:spLocks noGrp="1"/>
          </p:cNvSpPr>
          <p:nvPr>
            <p:ph type="body" sz="quarter" idx="18" hasCustomPrompt="1"/>
          </p:nvPr>
        </p:nvSpPr>
        <p:spPr>
          <a:xfrm>
            <a:off x="6369269" y="4483420"/>
            <a:ext cx="3745947" cy="1281840"/>
          </a:xfrm>
          <a:prstGeom prst="rect">
            <a:avLst/>
          </a:prstGeom>
        </p:spPr>
        <p:txBody>
          <a:bodyPr>
            <a:noAutofit/>
          </a:bodyPr>
          <a:lstStyle>
            <a:lvl1pPr marL="0" indent="0" algn="l">
              <a:lnSpc>
                <a:spcPct val="150000"/>
              </a:lnSpc>
              <a:buNone/>
              <a:defRPr sz="1065">
                <a:solidFill>
                  <a:schemeClr val="accent1"/>
                </a:solidFill>
                <a:latin typeface="+mn-lt"/>
                <a:cs typeface="Yu Gothic UI Light" panose="020B0300000000000000" charset="-128"/>
              </a:defRPr>
            </a:lvl1pPr>
          </a:lstStyle>
          <a:p>
            <a:pPr lvl="0"/>
            <a:r>
              <a:rPr lang="en-GB" dirty="0"/>
              <a:t>Your text goes here sir.</a:t>
            </a:r>
          </a:p>
        </p:txBody>
      </p:sp>
      <p:sp>
        <p:nvSpPr>
          <p:cNvPr id="16" name="Text Placeholder 3"/>
          <p:cNvSpPr>
            <a:spLocks noGrp="1"/>
          </p:cNvSpPr>
          <p:nvPr>
            <p:ph type="body" sz="quarter" idx="19" hasCustomPrompt="1"/>
          </p:nvPr>
        </p:nvSpPr>
        <p:spPr>
          <a:xfrm>
            <a:off x="2550585" y="3857177"/>
            <a:ext cx="2975923" cy="376988"/>
          </a:xfrm>
          <a:prstGeom prst="rect">
            <a:avLst/>
          </a:prstGeom>
        </p:spPr>
        <p:txBody>
          <a:bodyPr anchor="b">
            <a:noAutofit/>
          </a:bodyPr>
          <a:lstStyle>
            <a:lvl1pPr marL="0" indent="0" algn="r">
              <a:buNone/>
              <a:defRPr sz="2135">
                <a:solidFill>
                  <a:schemeClr val="accent1"/>
                </a:solidFill>
                <a:latin typeface="Yu Gothic UI Light" panose="020B0300000000000000" charset="-128"/>
                <a:cs typeface="Yu Gothic UI Light" panose="020B0300000000000000" charset="-128"/>
              </a:defRPr>
            </a:lvl1pPr>
          </a:lstStyle>
          <a:p>
            <a:pPr lvl="0"/>
            <a:r>
              <a:rPr lang="en-GB" dirty="0"/>
              <a:t>YOUR HEADER</a:t>
            </a:r>
          </a:p>
        </p:txBody>
      </p:sp>
      <p:sp>
        <p:nvSpPr>
          <p:cNvPr id="17" name="Text Placeholder 3"/>
          <p:cNvSpPr>
            <a:spLocks noGrp="1"/>
          </p:cNvSpPr>
          <p:nvPr>
            <p:ph type="body" sz="quarter" idx="20" hasCustomPrompt="1"/>
          </p:nvPr>
        </p:nvSpPr>
        <p:spPr>
          <a:xfrm>
            <a:off x="2550585" y="4183559"/>
            <a:ext cx="2975923" cy="256675"/>
          </a:xfrm>
          <a:prstGeom prst="rect">
            <a:avLst/>
          </a:prstGeom>
        </p:spPr>
        <p:txBody>
          <a:bodyPr>
            <a:noAutofit/>
          </a:bodyPr>
          <a:lstStyle>
            <a:lvl1pPr marL="0" indent="0" algn="r">
              <a:buNone/>
              <a:defRPr sz="1065" b="0" baseline="0">
                <a:solidFill>
                  <a:schemeClr val="tx2"/>
                </a:solidFill>
                <a:latin typeface="+mn-lt"/>
                <a:cs typeface="Yu Gothic UI Light" panose="020B0300000000000000" charset="-128"/>
              </a:defRPr>
            </a:lvl1pPr>
          </a:lstStyle>
          <a:p>
            <a:pPr lvl="0"/>
            <a:r>
              <a:rPr lang="en-GB" dirty="0"/>
              <a:t>YOUR SECOND HEADER</a:t>
            </a:r>
          </a:p>
        </p:txBody>
      </p:sp>
      <p:sp>
        <p:nvSpPr>
          <p:cNvPr id="18" name="Text Placeholder 3"/>
          <p:cNvSpPr>
            <a:spLocks noGrp="1"/>
          </p:cNvSpPr>
          <p:nvPr>
            <p:ph type="body" sz="quarter" idx="21" hasCustomPrompt="1"/>
          </p:nvPr>
        </p:nvSpPr>
        <p:spPr>
          <a:xfrm>
            <a:off x="1780560" y="4546036"/>
            <a:ext cx="3745947" cy="1281840"/>
          </a:xfrm>
          <a:prstGeom prst="rect">
            <a:avLst/>
          </a:prstGeom>
        </p:spPr>
        <p:txBody>
          <a:bodyPr>
            <a:noAutofit/>
          </a:bodyPr>
          <a:lstStyle>
            <a:lvl1pPr marL="0" indent="0" algn="r">
              <a:lnSpc>
                <a:spcPct val="150000"/>
              </a:lnSpc>
              <a:buNone/>
              <a:defRPr sz="1065">
                <a:solidFill>
                  <a:schemeClr val="accent1"/>
                </a:solidFill>
                <a:latin typeface="+mn-lt"/>
                <a:cs typeface="Yu Gothic UI Light" panose="020B0300000000000000" charset="-128"/>
              </a:defRPr>
            </a:lvl1pPr>
          </a:lstStyle>
          <a:p>
            <a:pPr lvl="0"/>
            <a:r>
              <a:rPr lang="en-GB" dirty="0"/>
              <a:t>Your text goes here sir.</a:t>
            </a:r>
          </a:p>
        </p:txBody>
      </p:sp>
      <p:sp>
        <p:nvSpPr>
          <p:cNvPr id="20" name="Text Placeholder 3"/>
          <p:cNvSpPr>
            <a:spLocks noGrp="1"/>
          </p:cNvSpPr>
          <p:nvPr>
            <p:ph type="body" sz="quarter" idx="22" hasCustomPrompt="1"/>
          </p:nvPr>
        </p:nvSpPr>
        <p:spPr>
          <a:xfrm>
            <a:off x="6333008" y="1574608"/>
            <a:ext cx="2975923" cy="376988"/>
          </a:xfrm>
          <a:prstGeom prst="rect">
            <a:avLst/>
          </a:prstGeom>
        </p:spPr>
        <p:txBody>
          <a:bodyPr anchor="b">
            <a:noAutofit/>
          </a:bodyPr>
          <a:lstStyle>
            <a:lvl1pPr marL="0" indent="0" algn="l">
              <a:buNone/>
              <a:defRPr sz="2135">
                <a:solidFill>
                  <a:schemeClr val="accent1"/>
                </a:solidFill>
                <a:latin typeface="Yu Gothic UI Light" panose="020B0300000000000000" charset="-128"/>
                <a:cs typeface="Yu Gothic UI Light" panose="020B0300000000000000" charset="-128"/>
              </a:defRPr>
            </a:lvl1pPr>
          </a:lstStyle>
          <a:p>
            <a:pPr lvl="0"/>
            <a:r>
              <a:rPr lang="en-GB" dirty="0"/>
              <a:t>YOUR HEADER</a:t>
            </a:r>
          </a:p>
        </p:txBody>
      </p:sp>
      <p:sp>
        <p:nvSpPr>
          <p:cNvPr id="21" name="Text Placeholder 3"/>
          <p:cNvSpPr>
            <a:spLocks noGrp="1"/>
          </p:cNvSpPr>
          <p:nvPr>
            <p:ph type="body" sz="quarter" idx="23" hasCustomPrompt="1"/>
          </p:nvPr>
        </p:nvSpPr>
        <p:spPr>
          <a:xfrm>
            <a:off x="6333007" y="1900991"/>
            <a:ext cx="2975923" cy="256675"/>
          </a:xfrm>
          <a:prstGeom prst="rect">
            <a:avLst/>
          </a:prstGeom>
        </p:spPr>
        <p:txBody>
          <a:bodyPr>
            <a:noAutofit/>
          </a:bodyPr>
          <a:lstStyle>
            <a:lvl1pPr marL="0" indent="0" algn="l">
              <a:buNone/>
              <a:defRPr sz="1065" b="0" baseline="0">
                <a:solidFill>
                  <a:schemeClr val="tx2"/>
                </a:solidFill>
                <a:latin typeface="+mn-lt"/>
                <a:cs typeface="Yu Gothic UI Light" panose="020B0300000000000000" charset="-128"/>
              </a:defRPr>
            </a:lvl1pPr>
          </a:lstStyle>
          <a:p>
            <a:pPr lvl="0"/>
            <a:r>
              <a:rPr lang="en-GB" dirty="0"/>
              <a:t>YOUR SECOND HEADER</a:t>
            </a:r>
          </a:p>
        </p:txBody>
      </p:sp>
      <p:sp>
        <p:nvSpPr>
          <p:cNvPr id="22" name="Text Placeholder 3"/>
          <p:cNvSpPr>
            <a:spLocks noGrp="1"/>
          </p:cNvSpPr>
          <p:nvPr>
            <p:ph type="body" sz="quarter" idx="24" hasCustomPrompt="1"/>
          </p:nvPr>
        </p:nvSpPr>
        <p:spPr>
          <a:xfrm>
            <a:off x="6333007" y="2263467"/>
            <a:ext cx="3745947" cy="1281840"/>
          </a:xfrm>
          <a:prstGeom prst="rect">
            <a:avLst/>
          </a:prstGeom>
        </p:spPr>
        <p:txBody>
          <a:bodyPr>
            <a:noAutofit/>
          </a:bodyPr>
          <a:lstStyle>
            <a:lvl1pPr marL="0" indent="0" algn="l">
              <a:lnSpc>
                <a:spcPct val="150000"/>
              </a:lnSpc>
              <a:buNone/>
              <a:defRPr sz="1065">
                <a:solidFill>
                  <a:schemeClr val="accent1"/>
                </a:solidFill>
                <a:latin typeface="+mn-lt"/>
                <a:cs typeface="Yu Gothic UI Light" panose="020B0300000000000000" charset="-128"/>
              </a:defRPr>
            </a:lvl1pPr>
          </a:lstStyle>
          <a:p>
            <a:pPr lvl="0"/>
            <a:r>
              <a:rPr lang="en-GB" dirty="0"/>
              <a:t>Your text goes here sir.</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3_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352925" y="6387935"/>
            <a:ext cx="436880" cy="368300"/>
          </a:xfrm>
          <a:prstGeom prst="rect">
            <a:avLst/>
          </a:prstGeom>
        </p:spPr>
        <p:txBody>
          <a:bodyPr wrap="none">
            <a:spAutoFit/>
          </a:bodyPr>
          <a:lstStyle/>
          <a:p>
            <a:fld id="{9F262C7D-8F92-4D98-81BD-112D1509EA3B}" type="slidenum">
              <a:rPr lang="en-GB" sz="1800" b="1" smtClean="0">
                <a:solidFill>
                  <a:schemeClr val="tx2"/>
                </a:solidFill>
              </a:rPr>
              <a:t>‹#›</a:t>
            </a:fld>
            <a:endParaRPr lang="en-GB" sz="1800" b="1" dirty="0">
              <a:solidFill>
                <a:schemeClr val="tx2"/>
              </a:solidFill>
            </a:endParaRPr>
          </a:p>
        </p:txBody>
      </p:sp>
      <p:sp>
        <p:nvSpPr>
          <p:cNvPr id="10" name="Text Placeholder 3"/>
          <p:cNvSpPr>
            <a:spLocks noGrp="1"/>
          </p:cNvSpPr>
          <p:nvPr>
            <p:ph type="body" sz="quarter" idx="13" hasCustomPrompt="1"/>
          </p:nvPr>
        </p:nvSpPr>
        <p:spPr>
          <a:xfrm>
            <a:off x="352927" y="881171"/>
            <a:ext cx="2975923" cy="376988"/>
          </a:xfrm>
          <a:prstGeom prst="rect">
            <a:avLst/>
          </a:prstGeom>
        </p:spPr>
        <p:txBody>
          <a:bodyPr anchor="b">
            <a:noAutofit/>
          </a:bodyPr>
          <a:lstStyle>
            <a:lvl1pPr marL="0" indent="0" algn="r">
              <a:buNone/>
              <a:defRPr sz="2135">
                <a:solidFill>
                  <a:schemeClr val="accent1"/>
                </a:solidFill>
                <a:latin typeface="Yu Gothic UI Light" panose="020B0300000000000000" charset="-128"/>
                <a:cs typeface="Yu Gothic UI Light" panose="020B0300000000000000" charset="-128"/>
              </a:defRPr>
            </a:lvl1pPr>
          </a:lstStyle>
          <a:p>
            <a:pPr lvl="0"/>
            <a:r>
              <a:rPr lang="en-GB" dirty="0"/>
              <a:t>YOUR HEADER</a:t>
            </a:r>
          </a:p>
        </p:txBody>
      </p:sp>
      <p:sp>
        <p:nvSpPr>
          <p:cNvPr id="11" name="Text Placeholder 3"/>
          <p:cNvSpPr>
            <a:spLocks noGrp="1"/>
          </p:cNvSpPr>
          <p:nvPr>
            <p:ph type="body" sz="quarter" idx="14" hasCustomPrompt="1"/>
          </p:nvPr>
        </p:nvSpPr>
        <p:spPr>
          <a:xfrm>
            <a:off x="352925" y="1207553"/>
            <a:ext cx="2975923" cy="256675"/>
          </a:xfrm>
          <a:prstGeom prst="rect">
            <a:avLst/>
          </a:prstGeom>
        </p:spPr>
        <p:txBody>
          <a:bodyPr>
            <a:noAutofit/>
          </a:bodyPr>
          <a:lstStyle>
            <a:lvl1pPr marL="0" indent="0" algn="r">
              <a:buNone/>
              <a:defRPr sz="1065" b="0" baseline="0">
                <a:solidFill>
                  <a:schemeClr val="tx2"/>
                </a:solidFill>
                <a:latin typeface="+mn-lt"/>
                <a:cs typeface="Yu Gothic UI Light" panose="020B0300000000000000" charset="-128"/>
              </a:defRPr>
            </a:lvl1pPr>
          </a:lstStyle>
          <a:p>
            <a:pPr lvl="0"/>
            <a:r>
              <a:rPr lang="en-GB" dirty="0"/>
              <a:t>YOUR SECOND HEADER</a:t>
            </a:r>
          </a:p>
        </p:txBody>
      </p:sp>
      <p:cxnSp>
        <p:nvCxnSpPr>
          <p:cNvPr id="12" name="Straight Connector 11"/>
          <p:cNvCxnSpPr/>
          <p:nvPr userDrawn="1"/>
        </p:nvCxnSpPr>
        <p:spPr>
          <a:xfrm>
            <a:off x="3403600" y="818532"/>
            <a:ext cx="0" cy="73392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par>
                                <p:cTn id="8" presetID="16" presetClass="entr" presetSubtype="42"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barn(outHorizontal)">
                                      <p:cBhvr>
                                        <p:cTn id="10" dur="500"/>
                                        <p:tgtEl>
                                          <p:spTgt spid="1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封面1">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alphaModFix amt="80000"/>
          </a:blip>
          <a:stretch>
            <a:fillRect/>
          </a:stretch>
        </p:blipFill>
        <p:spPr>
          <a:xfrm>
            <a:off x="0" y="2540"/>
            <a:ext cx="12192000" cy="6858000"/>
          </a:xfrm>
          <a:prstGeom prst="rect">
            <a:avLst/>
          </a:prstGeom>
        </p:spPr>
      </p:pic>
      <p:pic>
        <p:nvPicPr>
          <p:cNvPr id="6" name="图片 5" descr="20190402-AIoT 中-RGB-彩.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26683" y="6058293"/>
            <a:ext cx="1099932" cy="748339"/>
          </a:xfrm>
          <a:prstGeom prst="rect">
            <a:avLst/>
          </a:prstGeom>
        </p:spPr>
      </p:pic>
      <p:pic>
        <p:nvPicPr>
          <p:cNvPr id="8" name="图片 7" descr="20190402-SKYWORTH 创导未来 中-03.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088" y="21481"/>
            <a:ext cx="2056161" cy="657419"/>
          </a:xfrm>
          <a:prstGeom prst="rect">
            <a:avLst/>
          </a:prstGeom>
        </p:spPr>
      </p:pic>
      <p:sp>
        <p:nvSpPr>
          <p:cNvPr id="12" name="文本占位符 10"/>
          <p:cNvSpPr>
            <a:spLocks noGrp="1"/>
          </p:cNvSpPr>
          <p:nvPr>
            <p:ph type="body" sz="quarter" idx="10" hasCustomPrompt="1"/>
          </p:nvPr>
        </p:nvSpPr>
        <p:spPr>
          <a:xfrm>
            <a:off x="1294308" y="2477104"/>
            <a:ext cx="9652179" cy="1153973"/>
          </a:xfrm>
          <a:prstGeom prst="rect">
            <a:avLst/>
          </a:prstGeom>
        </p:spPr>
        <p:txBody>
          <a:bodyPr anchor="t"/>
          <a:lstStyle>
            <a:lvl1pPr marL="0" indent="0">
              <a:buNone/>
              <a:defRPr sz="5335" b="0" i="0">
                <a:solidFill>
                  <a:srgbClr val="41B2DB"/>
                </a:solidFill>
                <a:latin typeface="微软雅黑" panose="020B0503020204020204" pitchFamily="2" charset="-122"/>
                <a:ea typeface="微软雅黑" panose="020B0503020204020204" pitchFamily="2" charset="-122"/>
              </a:defRPr>
            </a:lvl1pPr>
          </a:lstStyle>
          <a:p>
            <a:pPr lvl="0"/>
            <a:r>
              <a:rPr kumimoji="1" lang="zh-CN" altLang="en-US" dirty="0"/>
              <a:t>演讲主题 </a:t>
            </a:r>
            <a:r>
              <a:rPr kumimoji="1" lang="en-US" altLang="zh-CN" dirty="0"/>
              <a:t>40</a:t>
            </a:r>
            <a:r>
              <a:rPr kumimoji="1" lang="zh-CN" altLang="en-US" dirty="0"/>
              <a:t>号 </a:t>
            </a:r>
            <a:r>
              <a:rPr kumimoji="1" lang="en-US" altLang="zh-CN" dirty="0" err="1"/>
              <a:t>AIoT</a:t>
            </a:r>
            <a:r>
              <a:rPr kumimoji="1" lang="zh-CN" altLang="en-US" dirty="0"/>
              <a:t>蓝</a:t>
            </a:r>
          </a:p>
        </p:txBody>
      </p:sp>
      <p:sp>
        <p:nvSpPr>
          <p:cNvPr id="15" name="文本占位符 10"/>
          <p:cNvSpPr>
            <a:spLocks noGrp="1"/>
          </p:cNvSpPr>
          <p:nvPr>
            <p:ph type="body" sz="quarter" idx="11" hasCustomPrompt="1"/>
          </p:nvPr>
        </p:nvSpPr>
        <p:spPr>
          <a:xfrm>
            <a:off x="1294308" y="3709845"/>
            <a:ext cx="9652179" cy="574729"/>
          </a:xfrm>
          <a:prstGeom prst="rect">
            <a:avLst/>
          </a:prstGeom>
        </p:spPr>
        <p:txBody>
          <a:bodyPr anchor="t"/>
          <a:lstStyle>
            <a:lvl1pPr marL="0" indent="0">
              <a:buNone/>
              <a:defRPr sz="1600" b="0" i="0">
                <a:solidFill>
                  <a:srgbClr val="41B2DB"/>
                </a:solidFill>
                <a:latin typeface="微软雅黑" panose="020B0503020204020204" pitchFamily="2" charset="-122"/>
                <a:ea typeface="微软雅黑" panose="020B0503020204020204" pitchFamily="2" charset="-122"/>
              </a:defRPr>
            </a:lvl1pPr>
          </a:lstStyle>
          <a:p>
            <a:pPr lvl="0"/>
            <a:r>
              <a:rPr kumimoji="1" lang="zh-CN" altLang="en-US" dirty="0"/>
              <a:t>作者信息 </a:t>
            </a:r>
            <a:r>
              <a:rPr kumimoji="1" lang="en-US" altLang="zh-CN" dirty="0"/>
              <a:t>12</a:t>
            </a:r>
            <a:r>
              <a:rPr kumimoji="1" lang="zh-CN" altLang="en-US" dirty="0"/>
              <a:t>号 </a:t>
            </a:r>
            <a:r>
              <a:rPr kumimoji="1" lang="en-US" altLang="zh-CN" dirty="0" err="1"/>
              <a:t>AIoT</a:t>
            </a:r>
            <a:r>
              <a:rPr kumimoji="1" lang="zh-CN" altLang="en-US" dirty="0"/>
              <a:t>蓝</a:t>
            </a:r>
          </a:p>
        </p:txBody>
      </p:sp>
      <p:sp>
        <p:nvSpPr>
          <p:cNvPr id="18" name="文本占位符 10"/>
          <p:cNvSpPr>
            <a:spLocks noGrp="1"/>
          </p:cNvSpPr>
          <p:nvPr>
            <p:ph type="body" sz="quarter" idx="12" hasCustomPrompt="1"/>
          </p:nvPr>
        </p:nvSpPr>
        <p:spPr>
          <a:xfrm>
            <a:off x="118009" y="6450833"/>
            <a:ext cx="9652179" cy="287260"/>
          </a:xfrm>
          <a:prstGeom prst="rect">
            <a:avLst/>
          </a:prstGeom>
        </p:spPr>
        <p:txBody>
          <a:bodyPr anchor="t"/>
          <a:lstStyle>
            <a:lvl1pPr marL="0" indent="0">
              <a:buNone/>
              <a:defRPr sz="1065"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a:r>
              <a:rPr kumimoji="1" lang="en-US" altLang="zh-CN" dirty="0"/>
              <a:t>19 March,2018  </a:t>
            </a:r>
            <a:r>
              <a:rPr kumimoji="1" lang="zh-CN" altLang="en-US" dirty="0"/>
              <a:t>日期</a:t>
            </a:r>
            <a:r>
              <a:rPr kumimoji="1" lang="en-US" altLang="zh-CN" dirty="0"/>
              <a:t>8</a:t>
            </a:r>
            <a:r>
              <a:rPr kumimoji="1" lang="zh-CN" altLang="en-US" dirty="0"/>
              <a:t>号 </a:t>
            </a:r>
            <a:r>
              <a:rPr kumimoji="1" lang="en-US" altLang="zh-CN" dirty="0"/>
              <a:t>70%</a:t>
            </a:r>
            <a:r>
              <a:rPr kumimoji="1" lang="zh-CN" altLang="en-US" dirty="0"/>
              <a:t>黑</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t>2024/8/30</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章节过渡页">
    <p:spTree>
      <p:nvGrpSpPr>
        <p:cNvPr id="1" name=""/>
        <p:cNvGrpSpPr/>
        <p:nvPr/>
      </p:nvGrpSpPr>
      <p:grpSpPr>
        <a:xfrm>
          <a:off x="0" y="0"/>
          <a:ext cx="0" cy="0"/>
          <a:chOff x="0" y="0"/>
          <a:chExt cx="0" cy="0"/>
        </a:xfrm>
      </p:grpSpPr>
      <p:pic>
        <p:nvPicPr>
          <p:cNvPr id="7" name="图片 6" descr="20190402-AIoT 中-RGB-彩.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76821" y="6372520"/>
            <a:ext cx="708146" cy="481739"/>
          </a:xfrm>
          <a:prstGeom prst="rect">
            <a:avLst/>
          </a:prstGeom>
        </p:spPr>
      </p:pic>
      <p:pic>
        <p:nvPicPr>
          <p:cNvPr id="8" name="图片 7" descr="20190402-SKYWORTH 创导未来 中-0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39" y="21481"/>
            <a:ext cx="1222747" cy="390912"/>
          </a:xfrm>
          <a:prstGeom prst="rect">
            <a:avLst/>
          </a:prstGeom>
        </p:spPr>
      </p:pic>
      <p:sp>
        <p:nvSpPr>
          <p:cNvPr id="30" name="文本占位符 10"/>
          <p:cNvSpPr>
            <a:spLocks noGrp="1"/>
          </p:cNvSpPr>
          <p:nvPr>
            <p:ph type="body" sz="quarter" idx="10" hasCustomPrompt="1"/>
          </p:nvPr>
        </p:nvSpPr>
        <p:spPr>
          <a:xfrm>
            <a:off x="1294435" y="2481708"/>
            <a:ext cx="9653129" cy="947292"/>
          </a:xfrm>
          <a:prstGeom prst="rect">
            <a:avLst/>
          </a:prstGeom>
        </p:spPr>
        <p:txBody>
          <a:bodyPr anchor="t"/>
          <a:lstStyle>
            <a:lvl1pPr marL="0" indent="0" algn="ctr">
              <a:buNone/>
              <a:defRPr sz="5335" b="0" i="0">
                <a:solidFill>
                  <a:srgbClr val="0063B2"/>
                </a:solidFill>
                <a:latin typeface="微软雅黑" panose="020B0503020204020204" pitchFamily="2" charset="-122"/>
                <a:ea typeface="微软雅黑" panose="020B0503020204020204" pitchFamily="2" charset="-122"/>
              </a:defRPr>
            </a:lvl1pPr>
          </a:lstStyle>
          <a:p>
            <a:pPr lvl="0"/>
            <a:r>
              <a:rPr kumimoji="1" lang="zh-CN" altLang="en-US" dirty="0"/>
              <a:t>章节过渡页 </a:t>
            </a:r>
            <a:r>
              <a:rPr kumimoji="1" lang="en-US" altLang="zh-CN" dirty="0"/>
              <a:t>36</a:t>
            </a:r>
            <a:r>
              <a:rPr kumimoji="1" lang="zh-CN" altLang="en-US" dirty="0"/>
              <a:t>号</a:t>
            </a:r>
          </a:p>
        </p:txBody>
      </p:sp>
      <p:sp>
        <p:nvSpPr>
          <p:cNvPr id="31" name="文本占位符 10"/>
          <p:cNvSpPr>
            <a:spLocks noGrp="1"/>
          </p:cNvSpPr>
          <p:nvPr>
            <p:ph type="body" sz="quarter" idx="11" hasCustomPrompt="1"/>
          </p:nvPr>
        </p:nvSpPr>
        <p:spPr>
          <a:xfrm>
            <a:off x="1294435" y="3429000"/>
            <a:ext cx="9653129" cy="1124604"/>
          </a:xfrm>
          <a:prstGeom prst="rect">
            <a:avLst/>
          </a:prstGeom>
        </p:spPr>
        <p:txBody>
          <a:bodyPr anchor="t"/>
          <a:lstStyle>
            <a:lvl1pPr marL="0" indent="0" algn="ctr">
              <a:buNone/>
              <a:defRPr sz="2400" b="0" i="0">
                <a:solidFill>
                  <a:schemeClr val="tx1">
                    <a:lumMod val="65000"/>
                    <a:lumOff val="35000"/>
                  </a:schemeClr>
                </a:solidFill>
                <a:latin typeface="微软雅黑" panose="020B0503020204020204" pitchFamily="2" charset="-122"/>
                <a:ea typeface="微软雅黑" panose="020B0503020204020204" pitchFamily="2" charset="-122"/>
              </a:defRPr>
            </a:lvl1pPr>
          </a:lstStyle>
          <a:p>
            <a:pPr lvl="0"/>
            <a:r>
              <a:rPr kumimoji="1" lang="zh-CN" altLang="en-US" dirty="0"/>
              <a:t>这里是一段描述文字 </a:t>
            </a:r>
            <a:r>
              <a:rPr kumimoji="1" lang="en-US" altLang="zh-CN" dirty="0"/>
              <a:t>18</a:t>
            </a:r>
            <a:r>
              <a:rPr kumimoji="1" lang="zh-CN" altLang="en-US" dirty="0"/>
              <a:t>号</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t>2024/8/30</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grpSp>
        <p:nvGrpSpPr>
          <p:cNvPr id="8" name="组合 7"/>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9"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1875497-0497-4EB9-83C1-9178F51A72DE}" type="datetimeFigureOut">
              <a:rPr lang="zh-CN" altLang="en-US" smtClean="0"/>
              <a:t>2024/8/30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E7A3C5C-2EE5-42D3-93F7-9D49D3F7433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1875497-0497-4EB9-83C1-9178F51A72DE}" type="datetimeFigureOut">
              <a:rPr lang="zh-CN" altLang="en-US" smtClean="0"/>
              <a:t>2024/8/30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E7A3C5C-2EE5-42D3-93F7-9D49D3F7433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image" Target="../media/image3.pn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theme" Target="../theme/theme3.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image" Target="../media/image9.png"/><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image" Target="../media/image8.png"/><Relationship Id="rId5" Type="http://schemas.openxmlformats.org/officeDocument/2006/relationships/slideLayout" Target="../slideLayouts/slideLayout44.xml"/><Relationship Id="rId10" Type="http://schemas.openxmlformats.org/officeDocument/2006/relationships/theme" Target="../theme/theme4.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组合 12"/>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14"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016774" y="335722"/>
            <a:ext cx="1974653" cy="18770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1" name="组合 10"/>
          <p:cNvGrpSpPr/>
          <p:nvPr userDrawn="1"/>
        </p:nvGrpSpPr>
        <p:grpSpPr>
          <a:xfrm>
            <a:off x="0" y="0"/>
            <a:ext cx="644060" cy="1058779"/>
            <a:chOff x="-1" y="685803"/>
            <a:chExt cx="2231061" cy="3356432"/>
          </a:xfrm>
          <a:effectLst>
            <a:outerShdw blurRad="101600" dist="38100" dir="2700000" algn="tl" rotWithShape="0">
              <a:prstClr val="black">
                <a:alpha val="15000"/>
              </a:prstClr>
            </a:outerShdw>
          </a:effectLst>
        </p:grpSpPr>
        <p:sp>
          <p:nvSpPr>
            <p:cNvPr id="12"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31000">
                  <a:srgbClr val="C1CFEA"/>
                </a:gs>
                <a:gs pos="84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100000">
                  <a:srgbClr val="282D49"/>
                </a:gs>
                <a:gs pos="42000">
                  <a:srgbClr val="3249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0098906" y="224948"/>
            <a:ext cx="1974653" cy="20462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100000"/>
          </a:schemeClr>
        </a:solidFill>
        <a:effectLst/>
      </p:bgPr>
    </p:bg>
    <p:spTree>
      <p:nvGrpSpPr>
        <p:cNvPr id="1" name=""/>
        <p:cNvGrpSpPr/>
        <p:nvPr/>
      </p:nvGrpSpPr>
      <p:grpSpPr>
        <a:xfrm>
          <a:off x="0" y="0"/>
          <a:ext cx="0" cy="0"/>
          <a:chOff x="0" y="0"/>
          <a:chExt cx="0" cy="0"/>
        </a:xfrm>
      </p:grpSpPr>
      <p:pic>
        <p:nvPicPr>
          <p:cNvPr id="21506" name="图片 1" descr="20190402-AIoT 中-RGB-彩.png"/>
          <p:cNvPicPr>
            <a:picLocks noChangeAspect="1"/>
          </p:cNvPicPr>
          <p:nvPr userDrawn="1"/>
        </p:nvPicPr>
        <p:blipFill>
          <a:blip r:embed="rId20"/>
          <a:stretch>
            <a:fillRect/>
          </a:stretch>
        </p:blipFill>
        <p:spPr>
          <a:xfrm>
            <a:off x="11147108" y="6118225"/>
            <a:ext cx="1044892" cy="7112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mc:AlternateContent xmlns:mc="http://schemas.openxmlformats.org/markup-compatibility/2006" xmlns:p14="http://schemas.microsoft.com/office/powerpoint/2010/main">
    <mc:Choice Requires="p14">
      <p:transition p14:dur="10"/>
    </mc:Choice>
    <mc:Fallback xmlns="">
      <p:transition/>
    </mc:Fallback>
  </mc:AlternateContent>
  <p:hf sldNum="0" hdr="0" ftr="0" dt="0"/>
  <p:txStyles>
    <p:titleStyle>
      <a:lvl1pPr marL="0" lvl="0" indent="0" algn="ctr" defTabSz="604520" eaLnBrk="0" fontAlgn="ctr" latinLnBrk="1" hangingPunct="0">
        <a:lnSpc>
          <a:spcPct val="100000"/>
        </a:lnSpc>
        <a:spcBef>
          <a:spcPct val="0"/>
        </a:spcBef>
        <a:spcAft>
          <a:spcPct val="0"/>
        </a:spcAft>
        <a:buNone/>
        <a:defRPr sz="5750" b="1" i="0" u="none" kern="1200">
          <a:latin typeface="+mj-lt"/>
          <a:ea typeface="+mj-ea"/>
          <a:cs typeface="+mj-cs"/>
        </a:defRPr>
      </a:lvl1pPr>
    </p:titleStyle>
    <p:bodyStyle>
      <a:lvl1pPr marL="452755" lvl="0" indent="-452120" algn="l" defTabSz="604520" eaLnBrk="0" fontAlgn="ctr" latinLnBrk="1" hangingPunct="0">
        <a:lnSpc>
          <a:spcPct val="100000"/>
        </a:lnSpc>
        <a:spcBef>
          <a:spcPct val="10000"/>
        </a:spcBef>
        <a:spcAft>
          <a:spcPct val="0"/>
        </a:spcAft>
        <a:buFont typeface="Arial" panose="020B0604020202020204"/>
        <a:buChar char="•"/>
        <a:defRPr sz="4150" b="1" i="0" u="none" kern="1200">
          <a:latin typeface="+mn-lt"/>
          <a:ea typeface="+mn-ea"/>
          <a:cs typeface="+mn-cs"/>
        </a:defRPr>
      </a:lvl1pPr>
      <a:lvl2pPr marL="452755" lvl="1" indent="-452120" algn="l" defTabSz="604520" eaLnBrk="0" fontAlgn="ctr" latinLnBrk="1" hangingPunct="0">
        <a:lnSpc>
          <a:spcPct val="100000"/>
        </a:lnSpc>
        <a:spcBef>
          <a:spcPct val="10000"/>
        </a:spcBef>
        <a:spcAft>
          <a:spcPct val="0"/>
        </a:spcAft>
        <a:buFont typeface="Arial" panose="020B0604020202020204"/>
        <a:buChar char="•"/>
        <a:defRPr sz="4150" b="1" i="0" u="none" kern="1200">
          <a:latin typeface="+mn-lt"/>
          <a:ea typeface="+mn-ea"/>
          <a:cs typeface="+mn-cs"/>
        </a:defRPr>
      </a:lvl2pPr>
      <a:lvl3pPr marL="452755" lvl="2" indent="0" algn="l" defTabSz="0" eaLnBrk="0" fontAlgn="base" latinLnBrk="1" hangingPunct="0">
        <a:lnSpc>
          <a:spcPct val="100000"/>
        </a:lnSpc>
        <a:spcBef>
          <a:spcPct val="10000"/>
        </a:spcBef>
        <a:spcAft>
          <a:spcPct val="0"/>
        </a:spcAft>
        <a:buFont typeface="Arial" panose="020B0604020202020204"/>
        <a:buChar char="_"/>
        <a:tabLst>
          <a:tab pos="1513205" algn="l"/>
          <a:tab pos="0" algn="r"/>
          <a:tab pos="50165" algn="l"/>
          <a:tab pos="0" algn="dec"/>
          <a:tab pos="2118995" algn="ctr"/>
          <a:tab pos="0" algn="r"/>
          <a:tab pos="40640" algn="l"/>
          <a:tab pos="0" algn="dec"/>
          <a:tab pos="2724150" algn="l"/>
          <a:tab pos="0" algn="l"/>
        </a:tabLst>
        <a:defRPr sz="4150" b="1" i="0" u="none" kern="1200">
          <a:latin typeface="+mn-lt"/>
          <a:ea typeface="+mn-ea"/>
          <a:cs typeface="+mn-cs"/>
        </a:defRPr>
      </a:lvl3pPr>
      <a:lvl4pPr marL="685800" lvl="3" indent="114300" algn="l" defTabSz="0" eaLnBrk="0" fontAlgn="base" latinLnBrk="1" hangingPunct="0">
        <a:lnSpc>
          <a:spcPct val="100000"/>
        </a:lnSpc>
        <a:spcBef>
          <a:spcPct val="10000"/>
        </a:spcBef>
        <a:spcAft>
          <a:spcPct val="0"/>
        </a:spcAft>
        <a:buFont typeface="Arial" panose="020B0604020202020204"/>
        <a:buChar char="•"/>
        <a:tabLst>
          <a:tab pos="1513205" algn="l"/>
          <a:tab pos="0" algn="r"/>
          <a:tab pos="50165" algn="l"/>
          <a:tab pos="0" algn="dec"/>
          <a:tab pos="2118995" algn="ctr"/>
          <a:tab pos="0" algn="r"/>
          <a:tab pos="40640" algn="l"/>
          <a:tab pos="0" algn="dec"/>
          <a:tab pos="2724150" algn="l"/>
          <a:tab pos="0" algn="l"/>
        </a:tabLst>
        <a:defRPr sz="1000" b="1" i="0" u="none" kern="1200">
          <a:latin typeface="+mn-lt"/>
          <a:ea typeface="+mn-ea"/>
          <a:cs typeface="+mn-cs"/>
        </a:defRPr>
      </a:lvl4pPr>
      <a:lvl5pPr marL="914400" lvl="4" indent="114300" algn="l" defTabSz="0" eaLnBrk="0" fontAlgn="base" latinLnBrk="1" hangingPunct="0">
        <a:lnSpc>
          <a:spcPct val="100000"/>
        </a:lnSpc>
        <a:spcBef>
          <a:spcPct val="10000"/>
        </a:spcBef>
        <a:spcAft>
          <a:spcPct val="0"/>
        </a:spcAft>
        <a:buFont typeface="Calibri" panose="020F0502020204030204" pitchFamily="2"/>
        <a:buChar char="n"/>
        <a:tabLst>
          <a:tab pos="1513205" algn="l"/>
          <a:tab pos="0" algn="r"/>
          <a:tab pos="50165" algn="l"/>
          <a:tab pos="0" algn="dec"/>
          <a:tab pos="2118995" algn="ctr"/>
          <a:tab pos="0" algn="r"/>
          <a:tab pos="40640" algn="l"/>
          <a:tab pos="0" algn="dec"/>
          <a:tab pos="2724150" algn="l"/>
          <a:tab pos="0" algn="l"/>
        </a:tabLst>
        <a:defRPr sz="1000" b="1" i="0" u="none" kern="1200">
          <a:latin typeface="+mn-lt"/>
          <a:ea typeface="+mn-ea"/>
          <a:cs typeface="+mn-cs"/>
        </a:defRPr>
      </a:lvl5pPr>
      <a:lvl6pPr marL="1257300" lvl="5" indent="-114300" algn="l" defTabSz="0" eaLnBrk="0" fontAlgn="base" latinLnBrk="1" hangingPunct="0">
        <a:lnSpc>
          <a:spcPct val="100000"/>
        </a:lnSpc>
        <a:spcBef>
          <a:spcPct val="10000"/>
        </a:spcBef>
        <a:spcAft>
          <a:spcPct val="0"/>
        </a:spcAft>
        <a:buFont typeface="Calibri" panose="020F0502020204030204" pitchFamily="2"/>
        <a:buChar char="n"/>
        <a:tabLst>
          <a:tab pos="1513205" algn="l"/>
          <a:tab pos="0" algn="r"/>
          <a:tab pos="50165" algn="l"/>
          <a:tab pos="0" algn="dec"/>
          <a:tab pos="2118995" algn="ctr"/>
          <a:tab pos="0" algn="r"/>
          <a:tab pos="40640" algn="l"/>
          <a:tab pos="0" algn="dec"/>
          <a:tab pos="2724150" algn="l"/>
          <a:tab pos="0" algn="l"/>
        </a:tabLst>
        <a:defRPr sz="1000" b="1" i="0" u="none" kern="1200">
          <a:latin typeface="+mn-lt"/>
          <a:ea typeface="+mn-ea"/>
          <a:cs typeface="+mn-cs"/>
        </a:defRPr>
      </a:lvl6pPr>
      <a:lvl7pPr marL="1485900" lvl="6" indent="-114300" algn="l" defTabSz="0" eaLnBrk="0" fontAlgn="base" latinLnBrk="1" hangingPunct="0">
        <a:lnSpc>
          <a:spcPct val="100000"/>
        </a:lnSpc>
        <a:spcBef>
          <a:spcPct val="10000"/>
        </a:spcBef>
        <a:spcAft>
          <a:spcPct val="0"/>
        </a:spcAft>
        <a:buFont typeface="Calibri" panose="020F0502020204030204" pitchFamily="2"/>
        <a:buChar char="n"/>
        <a:tabLst>
          <a:tab pos="1513205" algn="l"/>
          <a:tab pos="0" algn="r"/>
          <a:tab pos="50165" algn="l"/>
          <a:tab pos="0" algn="dec"/>
          <a:tab pos="2118995" algn="ctr"/>
          <a:tab pos="0" algn="r"/>
          <a:tab pos="40640" algn="l"/>
          <a:tab pos="0" algn="dec"/>
          <a:tab pos="2724150" algn="l"/>
          <a:tab pos="0" algn="l"/>
        </a:tabLst>
        <a:defRPr sz="1000" b="1" i="0" u="none" kern="1200">
          <a:latin typeface="+mn-lt"/>
          <a:ea typeface="+mn-ea"/>
          <a:cs typeface="+mn-cs"/>
        </a:defRPr>
      </a:lvl7pPr>
      <a:lvl8pPr marL="1714500" lvl="7" indent="-114300" algn="l" defTabSz="0" eaLnBrk="0" fontAlgn="base" latinLnBrk="1" hangingPunct="0">
        <a:lnSpc>
          <a:spcPct val="100000"/>
        </a:lnSpc>
        <a:spcBef>
          <a:spcPct val="10000"/>
        </a:spcBef>
        <a:spcAft>
          <a:spcPct val="0"/>
        </a:spcAft>
        <a:buFont typeface="Calibri" panose="020F0502020204030204" pitchFamily="2"/>
        <a:buChar char="n"/>
        <a:tabLst>
          <a:tab pos="1513205" algn="l"/>
          <a:tab pos="0" algn="r"/>
          <a:tab pos="50165" algn="l"/>
          <a:tab pos="0" algn="dec"/>
          <a:tab pos="2118995" algn="ctr"/>
          <a:tab pos="0" algn="r"/>
          <a:tab pos="40640" algn="l"/>
          <a:tab pos="0" algn="dec"/>
          <a:tab pos="2724150" algn="l"/>
          <a:tab pos="0" algn="l"/>
        </a:tabLst>
        <a:defRPr sz="1000" b="1" i="0" u="none" kern="1200">
          <a:latin typeface="+mn-lt"/>
          <a:ea typeface="+mn-ea"/>
          <a:cs typeface="+mn-cs"/>
        </a:defRPr>
      </a:lvl8pPr>
      <a:lvl9pPr marL="1943100" lvl="8" indent="-114300" algn="l" defTabSz="0" eaLnBrk="0" fontAlgn="base" latinLnBrk="1" hangingPunct="0">
        <a:lnSpc>
          <a:spcPct val="100000"/>
        </a:lnSpc>
        <a:spcBef>
          <a:spcPct val="10000"/>
        </a:spcBef>
        <a:spcAft>
          <a:spcPct val="0"/>
        </a:spcAft>
        <a:buFont typeface="Calibri" panose="020F0502020204030204" pitchFamily="2"/>
        <a:buChar char="n"/>
        <a:tabLst>
          <a:tab pos="1513205" algn="l"/>
          <a:tab pos="0" algn="r"/>
          <a:tab pos="50165" algn="l"/>
          <a:tab pos="0" algn="dec"/>
          <a:tab pos="2118995" algn="ctr"/>
          <a:tab pos="0" algn="r"/>
          <a:tab pos="40640" algn="l"/>
          <a:tab pos="0" algn="dec"/>
          <a:tab pos="2724150" algn="l"/>
          <a:tab pos="0" algn="l"/>
        </a:tabLst>
        <a:defRPr sz="1000" b="1" i="0" u="none" kern="1200">
          <a:latin typeface="+mn-lt"/>
          <a:ea typeface="+mn-ea"/>
          <a:cs typeface="+mn-cs"/>
        </a:defRPr>
      </a:lvl9pPr>
    </p:bodyStyle>
    <p:otherStyle>
      <a:lvl1pPr marL="0" lvl="0" indent="0" algn="l" defTabSz="457200" eaLnBrk="1" fontAlgn="base" latinLnBrk="0" hangingPunct="1">
        <a:lnSpc>
          <a:spcPct val="100000"/>
        </a:lnSpc>
        <a:spcBef>
          <a:spcPct val="0"/>
        </a:spcBef>
        <a:spcAft>
          <a:spcPct val="0"/>
        </a:spcAft>
        <a:buFont typeface="Arial" panose="020B0604020202020204"/>
        <a:buNone/>
        <a:defRPr sz="900" b="0" i="0" u="none" kern="1200" baseline="0">
          <a:solidFill>
            <a:schemeClr val="tx1"/>
          </a:solidFill>
          <a:latin typeface="+mn-lt"/>
          <a:ea typeface="+mn-ea"/>
          <a:cs typeface="+mn-cs"/>
        </a:defRPr>
      </a:lvl1pPr>
      <a:lvl2pPr marL="228600" lvl="1"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2pPr>
      <a:lvl3pPr marL="457200" lvl="2"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3pPr>
      <a:lvl4pPr marL="685800" lvl="3"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4pPr>
      <a:lvl5pPr marL="914400" lvl="4"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5pPr>
      <a:lvl6pPr marL="1143000" lvl="5"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6pPr>
      <a:lvl7pPr marL="1371600" lvl="6"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7pPr>
      <a:lvl8pPr marL="1600200" lvl="7"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8pPr>
      <a:lvl9pPr marL="1828800" lvl="8" indent="0" algn="l" defTabSz="457200" eaLnBrk="1" fontAlgn="base" latinLnBrk="0" hangingPunct="1">
        <a:lnSpc>
          <a:spcPct val="100000"/>
        </a:lnSpc>
        <a:spcBef>
          <a:spcPct val="0"/>
        </a:spcBef>
        <a:spcAft>
          <a:spcPct val="0"/>
        </a:spcAft>
        <a:buFont typeface="Arial" panose="020B0604020202020204"/>
        <a:buNone/>
        <a:defRPr b="0" i="0" u="none" kern="1200" baseline="0">
          <a:solidFill>
            <a:schemeClr val="tx1"/>
          </a:solidFill>
          <a:latin typeface="Arial" panose="020B0604020202020204"/>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图片 1"/>
          <p:cNvPicPr>
            <a:picLocks noChangeAspect="1"/>
          </p:cNvPicPr>
          <p:nvPr/>
        </p:nvPicPr>
        <p:blipFill>
          <a:blip r:embed="rId11"/>
          <a:stretch>
            <a:fillRect/>
          </a:stretch>
        </p:blipFill>
        <p:spPr>
          <a:xfrm>
            <a:off x="11476038" y="6372225"/>
            <a:ext cx="708025" cy="482600"/>
          </a:xfrm>
          <a:prstGeom prst="rect">
            <a:avLst/>
          </a:prstGeom>
          <a:noFill/>
          <a:ln w="9525">
            <a:noFill/>
          </a:ln>
        </p:spPr>
      </p:pic>
      <p:pic>
        <p:nvPicPr>
          <p:cNvPr id="3075" name="图片 2"/>
          <p:cNvPicPr>
            <a:picLocks noChangeAspect="1"/>
          </p:cNvPicPr>
          <p:nvPr/>
        </p:nvPicPr>
        <p:blipFill>
          <a:blip r:embed="rId12"/>
          <a:stretch>
            <a:fillRect/>
          </a:stretch>
        </p:blipFill>
        <p:spPr>
          <a:xfrm>
            <a:off x="-7937" y="22225"/>
            <a:ext cx="1217612" cy="3905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mc:AlternateContent xmlns:mc="http://schemas.openxmlformats.org/markup-compatibility/2006" xmlns:p14="http://schemas.microsoft.com/office/powerpoint/2010/main">
    <mc:Choice Requires="p14">
      <p:transition p14:dur="10"/>
    </mc:Choice>
    <mc:Fallback xmlns="">
      <p:transition/>
    </mc:Fallback>
  </mc:AlternateContent>
  <p:hf sldNum="0" hdr="0" ftr="0" dt="0"/>
  <p:txStyles>
    <p:titleStyle>
      <a:lvl1pPr algn="ctr" defTabSz="598170" rtl="0" eaLnBrk="0" fontAlgn="base" hangingPunct="0">
        <a:spcBef>
          <a:spcPct val="0"/>
        </a:spcBef>
        <a:spcAft>
          <a:spcPct val="0"/>
        </a:spcAft>
        <a:defRPr sz="5765" kern="1200">
          <a:solidFill>
            <a:schemeClr val="tx1"/>
          </a:solidFill>
          <a:latin typeface="+mj-lt"/>
          <a:ea typeface="+mj-ea"/>
          <a:cs typeface="+mj-cs"/>
        </a:defRPr>
      </a:lvl1pPr>
      <a:lvl2pPr algn="ctr" defTabSz="601980"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2pPr>
      <a:lvl3pPr algn="ctr" defTabSz="601980"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3pPr>
      <a:lvl4pPr algn="ctr" defTabSz="601980"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4pPr>
      <a:lvl5pPr algn="ctr" defTabSz="601980"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5pPr>
      <a:lvl6pPr marL="454660" algn="ctr" defTabSz="120396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6pPr>
      <a:lvl7pPr marL="908685" algn="ctr" defTabSz="120396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7pPr>
      <a:lvl8pPr marL="1363345" algn="ctr" defTabSz="120396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8pPr>
      <a:lvl9pPr marL="1818005" algn="ctr" defTabSz="120396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9pPr>
    </p:titleStyle>
    <p:bodyStyle>
      <a:lvl1pPr marL="448310" indent="-447675" algn="l" defTabSz="598170" rtl="0" eaLnBrk="0" fontAlgn="base" hangingPunct="0">
        <a:spcBef>
          <a:spcPts val="45"/>
        </a:spcBef>
        <a:spcAft>
          <a:spcPct val="0"/>
        </a:spcAft>
        <a:buFont typeface="Arial" panose="020B0604020202020204" pitchFamily="34" charset="0"/>
        <a:buChar char="•"/>
        <a:defRPr sz="4175" kern="1200">
          <a:solidFill>
            <a:schemeClr val="tx1"/>
          </a:solidFill>
          <a:latin typeface="+mn-lt"/>
          <a:ea typeface="+mn-ea"/>
          <a:cs typeface="+mn-cs"/>
        </a:defRPr>
      </a:lvl1pPr>
      <a:lvl2pPr marL="971550" indent="-372110" algn="l" defTabSz="598170" rtl="0" eaLnBrk="0" fontAlgn="base" hangingPunct="0">
        <a:spcBef>
          <a:spcPts val="45"/>
        </a:spcBef>
        <a:spcAft>
          <a:spcPct val="0"/>
        </a:spcAft>
        <a:buFont typeface="Arial" panose="020B0604020202020204" pitchFamily="34" charset="0"/>
        <a:buChar char="–"/>
        <a:defRPr sz="3680" kern="1200">
          <a:solidFill>
            <a:schemeClr val="tx1"/>
          </a:solidFill>
          <a:latin typeface="+mn-lt"/>
          <a:ea typeface="+mn-ea"/>
          <a:cs typeface="+mn-cs"/>
        </a:defRPr>
      </a:lvl2pPr>
      <a:lvl3pPr marL="1495425" indent="-298450" algn="l" defTabSz="598170" rtl="0" eaLnBrk="0" fontAlgn="base" hangingPunct="0">
        <a:spcBef>
          <a:spcPts val="45"/>
        </a:spcBef>
        <a:spcAft>
          <a:spcPct val="0"/>
        </a:spcAft>
        <a:buFont typeface="Arial" panose="020B0604020202020204" pitchFamily="34" charset="0"/>
        <a:buChar char="•"/>
        <a:defRPr sz="3180" kern="1200">
          <a:solidFill>
            <a:schemeClr val="tx1"/>
          </a:solidFill>
          <a:latin typeface="+mn-lt"/>
          <a:ea typeface="+mn-ea"/>
          <a:cs typeface="+mn-cs"/>
        </a:defRPr>
      </a:lvl3pPr>
      <a:lvl4pPr marL="2093595" indent="-298450" algn="l" defTabSz="598170" rtl="0" eaLnBrk="0" fontAlgn="base" hangingPunct="0">
        <a:spcBef>
          <a:spcPts val="45"/>
        </a:spcBef>
        <a:spcAft>
          <a:spcPct val="0"/>
        </a:spcAft>
        <a:buFont typeface="Arial" panose="020B0604020202020204" pitchFamily="34" charset="0"/>
        <a:buChar char="–"/>
        <a:defRPr sz="2585" kern="1200">
          <a:solidFill>
            <a:schemeClr val="tx1"/>
          </a:solidFill>
          <a:latin typeface="+mn-lt"/>
          <a:ea typeface="+mn-ea"/>
          <a:cs typeface="+mn-cs"/>
        </a:defRPr>
      </a:lvl4pPr>
      <a:lvl5pPr marL="2693035" indent="-298450" algn="l" defTabSz="598170" rtl="0" eaLnBrk="0" fontAlgn="base" hangingPunct="0">
        <a:spcBef>
          <a:spcPts val="45"/>
        </a:spcBef>
        <a:spcAft>
          <a:spcPct val="0"/>
        </a:spcAft>
        <a:buFont typeface="Arial" panose="020B0604020202020204" pitchFamily="34" charset="0"/>
        <a:buChar char="»"/>
        <a:defRPr sz="2585" kern="1200">
          <a:solidFill>
            <a:schemeClr val="tx1"/>
          </a:solidFill>
          <a:latin typeface="+mn-lt"/>
          <a:ea typeface="+mn-ea"/>
          <a:cs typeface="+mn-cs"/>
        </a:defRPr>
      </a:lvl5pPr>
      <a:lvl6pPr marL="1242060" indent="-113030" algn="l" defTabSz="452120" rtl="0" eaLnBrk="1" latinLnBrk="0" hangingPunct="1">
        <a:lnSpc>
          <a:spcPct val="90000"/>
        </a:lnSpc>
        <a:spcBef>
          <a:spcPts val="245"/>
        </a:spcBef>
        <a:buFont typeface="Arial" panose="020B0604020202020204" pitchFamily="34" charset="0"/>
        <a:buChar char="•"/>
        <a:defRPr sz="895" kern="1200">
          <a:solidFill>
            <a:schemeClr val="tx1"/>
          </a:solidFill>
          <a:latin typeface="+mn-lt"/>
          <a:ea typeface="+mn-ea"/>
          <a:cs typeface="+mn-cs"/>
        </a:defRPr>
      </a:lvl6pPr>
      <a:lvl7pPr marL="1467485" indent="-113030" algn="l" defTabSz="452120" rtl="0" eaLnBrk="1" latinLnBrk="0" hangingPunct="1">
        <a:lnSpc>
          <a:spcPct val="90000"/>
        </a:lnSpc>
        <a:spcBef>
          <a:spcPts val="245"/>
        </a:spcBef>
        <a:buFont typeface="Arial" panose="020B0604020202020204" pitchFamily="34" charset="0"/>
        <a:buChar char="•"/>
        <a:defRPr sz="895" kern="1200">
          <a:solidFill>
            <a:schemeClr val="tx1"/>
          </a:solidFill>
          <a:latin typeface="+mn-lt"/>
          <a:ea typeface="+mn-ea"/>
          <a:cs typeface="+mn-cs"/>
        </a:defRPr>
      </a:lvl7pPr>
      <a:lvl8pPr marL="1693545" indent="-113030" algn="l" defTabSz="452120" rtl="0" eaLnBrk="1" latinLnBrk="0" hangingPunct="1">
        <a:lnSpc>
          <a:spcPct val="90000"/>
        </a:lnSpc>
        <a:spcBef>
          <a:spcPts val="245"/>
        </a:spcBef>
        <a:buFont typeface="Arial" panose="020B0604020202020204" pitchFamily="34" charset="0"/>
        <a:buChar char="•"/>
        <a:defRPr sz="895" kern="1200">
          <a:solidFill>
            <a:schemeClr val="tx1"/>
          </a:solidFill>
          <a:latin typeface="+mn-lt"/>
          <a:ea typeface="+mn-ea"/>
          <a:cs typeface="+mn-cs"/>
        </a:defRPr>
      </a:lvl8pPr>
      <a:lvl9pPr marL="1919605" indent="-113030" algn="l" defTabSz="452120" rtl="0" eaLnBrk="1" latinLnBrk="0" hangingPunct="1">
        <a:lnSpc>
          <a:spcPct val="90000"/>
        </a:lnSpc>
        <a:spcBef>
          <a:spcPts val="245"/>
        </a:spcBef>
        <a:buFont typeface="Arial" panose="020B0604020202020204" pitchFamily="34" charset="0"/>
        <a:buChar char="•"/>
        <a:defRPr sz="895" kern="1200">
          <a:solidFill>
            <a:schemeClr val="tx1"/>
          </a:solidFill>
          <a:latin typeface="+mn-lt"/>
          <a:ea typeface="+mn-ea"/>
          <a:cs typeface="+mn-cs"/>
        </a:defRPr>
      </a:lvl9pPr>
    </p:bodyStyle>
    <p:otherStyle>
      <a:defPPr>
        <a:defRPr lang="zh-CN"/>
      </a:defPPr>
      <a:lvl1pPr marL="0" algn="l" defTabSz="452120" rtl="0" eaLnBrk="1" latinLnBrk="0" hangingPunct="1">
        <a:defRPr sz="895" kern="1200">
          <a:solidFill>
            <a:schemeClr val="tx1"/>
          </a:solidFill>
          <a:latin typeface="+mn-lt"/>
          <a:ea typeface="+mn-ea"/>
          <a:cs typeface="+mn-cs"/>
        </a:defRPr>
      </a:lvl1pPr>
      <a:lvl2pPr marL="226060" algn="l" defTabSz="452120" rtl="0" eaLnBrk="1" latinLnBrk="0" hangingPunct="1">
        <a:defRPr sz="895" kern="1200">
          <a:solidFill>
            <a:schemeClr val="tx1"/>
          </a:solidFill>
          <a:latin typeface="+mn-lt"/>
          <a:ea typeface="+mn-ea"/>
          <a:cs typeface="+mn-cs"/>
        </a:defRPr>
      </a:lvl2pPr>
      <a:lvl3pPr marL="452120" algn="l" defTabSz="452120" rtl="0" eaLnBrk="1" latinLnBrk="0" hangingPunct="1">
        <a:defRPr sz="895" kern="1200">
          <a:solidFill>
            <a:schemeClr val="tx1"/>
          </a:solidFill>
          <a:latin typeface="+mn-lt"/>
          <a:ea typeface="+mn-ea"/>
          <a:cs typeface="+mn-cs"/>
        </a:defRPr>
      </a:lvl3pPr>
      <a:lvl4pPr marL="676910" algn="l" defTabSz="452120" rtl="0" eaLnBrk="1" latinLnBrk="0" hangingPunct="1">
        <a:defRPr sz="895" kern="1200">
          <a:solidFill>
            <a:schemeClr val="tx1"/>
          </a:solidFill>
          <a:latin typeface="+mn-lt"/>
          <a:ea typeface="+mn-ea"/>
          <a:cs typeface="+mn-cs"/>
        </a:defRPr>
      </a:lvl4pPr>
      <a:lvl5pPr marL="902970" algn="l" defTabSz="452120" rtl="0" eaLnBrk="1" latinLnBrk="0" hangingPunct="1">
        <a:defRPr sz="895" kern="1200">
          <a:solidFill>
            <a:schemeClr val="tx1"/>
          </a:solidFill>
          <a:latin typeface="+mn-lt"/>
          <a:ea typeface="+mn-ea"/>
          <a:cs typeface="+mn-cs"/>
        </a:defRPr>
      </a:lvl5pPr>
      <a:lvl6pPr marL="1129030" algn="l" defTabSz="452120" rtl="0" eaLnBrk="1" latinLnBrk="0" hangingPunct="1">
        <a:defRPr sz="895" kern="1200">
          <a:solidFill>
            <a:schemeClr val="tx1"/>
          </a:solidFill>
          <a:latin typeface="+mn-lt"/>
          <a:ea typeface="+mn-ea"/>
          <a:cs typeface="+mn-cs"/>
        </a:defRPr>
      </a:lvl6pPr>
      <a:lvl7pPr marL="1355090" algn="l" defTabSz="452120" rtl="0" eaLnBrk="1" latinLnBrk="0" hangingPunct="1">
        <a:defRPr sz="895" kern="1200">
          <a:solidFill>
            <a:schemeClr val="tx1"/>
          </a:solidFill>
          <a:latin typeface="+mn-lt"/>
          <a:ea typeface="+mn-ea"/>
          <a:cs typeface="+mn-cs"/>
        </a:defRPr>
      </a:lvl7pPr>
      <a:lvl8pPr marL="1580515" algn="l" defTabSz="452120" rtl="0" eaLnBrk="1" latinLnBrk="0" hangingPunct="1">
        <a:defRPr sz="895" kern="1200">
          <a:solidFill>
            <a:schemeClr val="tx1"/>
          </a:solidFill>
          <a:latin typeface="+mn-lt"/>
          <a:ea typeface="+mn-ea"/>
          <a:cs typeface="+mn-cs"/>
        </a:defRPr>
      </a:lvl8pPr>
      <a:lvl9pPr marL="1806575" algn="l" defTabSz="452120" rtl="0" eaLnBrk="1" latinLnBrk="0" hangingPunct="1">
        <a:defRPr sz="89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图片 1"/>
          <p:cNvPicPr>
            <a:picLocks noChangeAspect="1"/>
          </p:cNvPicPr>
          <p:nvPr/>
        </p:nvPicPr>
        <p:blipFill>
          <a:blip r:embed="rId5"/>
          <a:stretch>
            <a:fillRect/>
          </a:stretch>
        </p:blipFill>
        <p:spPr>
          <a:xfrm>
            <a:off x="11475435" y="6372225"/>
            <a:ext cx="708577" cy="481807"/>
          </a:xfrm>
          <a:prstGeom prst="rect">
            <a:avLst/>
          </a:prstGeom>
          <a:noFill/>
          <a:ln w="9525">
            <a:noFill/>
          </a:ln>
        </p:spPr>
      </p:pic>
      <p:pic>
        <p:nvPicPr>
          <p:cNvPr id="11267" name="图片 2"/>
          <p:cNvPicPr>
            <a:picLocks noChangeAspect="1"/>
          </p:cNvPicPr>
          <p:nvPr/>
        </p:nvPicPr>
        <p:blipFill>
          <a:blip r:embed="rId6"/>
          <a:stretch>
            <a:fillRect/>
          </a:stretch>
        </p:blipFill>
        <p:spPr>
          <a:xfrm>
            <a:off x="-7988" y="21432"/>
            <a:ext cx="1217443" cy="391319"/>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Lst>
  <mc:AlternateContent xmlns:mc="http://schemas.openxmlformats.org/markup-compatibility/2006" xmlns:p14="http://schemas.microsoft.com/office/powerpoint/2010/main">
    <mc:Choice Requires="p14">
      <p:transition p14:dur="10"/>
    </mc:Choice>
    <mc:Fallback xmlns="">
      <p:transition/>
    </mc:Fallback>
  </mc:AlternateContent>
  <p:hf sldNum="0" hdr="0" ftr="0" dt="0"/>
  <p:txStyles>
    <p:titleStyle>
      <a:lvl1pPr algn="ctr" defTabSz="605790" rtl="0" eaLnBrk="0" fontAlgn="base" hangingPunct="0">
        <a:spcBef>
          <a:spcPct val="0"/>
        </a:spcBef>
        <a:spcAft>
          <a:spcPct val="0"/>
        </a:spcAft>
        <a:defRPr sz="5800" kern="1200">
          <a:solidFill>
            <a:schemeClr val="tx1"/>
          </a:solidFill>
          <a:latin typeface="+mj-lt"/>
          <a:ea typeface="+mj-ea"/>
          <a:cs typeface="+mj-cs"/>
        </a:defRPr>
      </a:lvl1pPr>
      <a:lvl2pPr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2pPr>
      <a:lvl3pPr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3pPr>
      <a:lvl4pPr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4pPr>
      <a:lvl5pPr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5pPr>
      <a:lvl6pPr marL="457200"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6pPr>
      <a:lvl7pPr marL="914400"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7pPr>
      <a:lvl8pPr marL="1371600"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8pPr>
      <a:lvl9pPr marL="1828800" algn="ctr" defTabSz="1211580" rtl="0" eaLnBrk="0" fontAlgn="base" hangingPunct="0">
        <a:spcBef>
          <a:spcPct val="0"/>
        </a:spcBef>
        <a:spcAft>
          <a:spcPct val="0"/>
        </a:spcAft>
        <a:defRPr sz="11600">
          <a:solidFill>
            <a:schemeClr val="tx1"/>
          </a:solidFill>
          <a:latin typeface="Calibri" panose="020F0502020204030204" pitchFamily="34" charset="0"/>
          <a:ea typeface="宋体" panose="02010600030101010101" pitchFamily="2" charset="-122"/>
        </a:defRPr>
      </a:lvl9pPr>
    </p:titleStyle>
    <p:bodyStyle>
      <a:lvl1pPr marL="454025" indent="-454025" algn="l" defTabSz="605790" rtl="0" eaLnBrk="0" fontAlgn="base" hangingPunct="0">
        <a:spcBef>
          <a:spcPct val="10000"/>
        </a:spcBef>
        <a:spcAft>
          <a:spcPct val="0"/>
        </a:spcAft>
        <a:buFont typeface="Arial" panose="020B0604020202020204" pitchFamily="34" charset="0"/>
        <a:buChar char="•"/>
        <a:defRPr sz="4200" kern="1200">
          <a:solidFill>
            <a:schemeClr val="tx1"/>
          </a:solidFill>
          <a:latin typeface="+mn-lt"/>
          <a:ea typeface="+mn-ea"/>
          <a:cs typeface="+mn-cs"/>
        </a:defRPr>
      </a:lvl1pPr>
      <a:lvl2pPr marL="984250" indent="-377825" algn="l" defTabSz="605790" rtl="0" eaLnBrk="0" fontAlgn="base" hangingPunct="0">
        <a:spcBef>
          <a:spcPct val="10000"/>
        </a:spcBef>
        <a:spcAft>
          <a:spcPct val="0"/>
        </a:spcAft>
        <a:buFont typeface="Arial" panose="020B0604020202020204" pitchFamily="34" charset="0"/>
        <a:buChar char="–"/>
        <a:defRPr sz="3700" kern="1200">
          <a:solidFill>
            <a:schemeClr val="tx1"/>
          </a:solidFill>
          <a:latin typeface="+mn-lt"/>
          <a:ea typeface="+mn-ea"/>
          <a:cs typeface="+mn-cs"/>
        </a:defRPr>
      </a:lvl2pPr>
      <a:lvl3pPr marL="1513840" indent="-302260" algn="l" defTabSz="605790" rtl="0" eaLnBrk="0" fontAlgn="base" hangingPunct="0">
        <a:spcBef>
          <a:spcPct val="10000"/>
        </a:spcBef>
        <a:spcAft>
          <a:spcPct val="0"/>
        </a:spcAft>
        <a:buFont typeface="Arial" panose="020B0604020202020204" pitchFamily="34" charset="0"/>
        <a:buChar char="•"/>
        <a:defRPr sz="3150" kern="1200">
          <a:solidFill>
            <a:schemeClr val="tx1"/>
          </a:solidFill>
          <a:latin typeface="+mn-lt"/>
          <a:ea typeface="+mn-ea"/>
          <a:cs typeface="+mn-cs"/>
        </a:defRPr>
      </a:lvl3pPr>
      <a:lvl4pPr marL="2119630" indent="-302260" algn="l" defTabSz="605790" rtl="0" eaLnBrk="0" fontAlgn="base" hangingPunct="0">
        <a:spcBef>
          <a:spcPct val="10000"/>
        </a:spcBef>
        <a:spcAft>
          <a:spcPct val="0"/>
        </a:spcAft>
        <a:buFont typeface="Arial" panose="020B0604020202020204" pitchFamily="34" charset="0"/>
        <a:buChar char="–"/>
        <a:defRPr sz="2600" kern="1200">
          <a:solidFill>
            <a:schemeClr val="tx1"/>
          </a:solidFill>
          <a:latin typeface="+mn-lt"/>
          <a:ea typeface="+mn-ea"/>
          <a:cs typeface="+mn-cs"/>
        </a:defRPr>
      </a:lvl4pPr>
      <a:lvl5pPr marL="2726055" indent="-302260" algn="l" defTabSz="605790" rtl="0" eaLnBrk="0" fontAlgn="base" hangingPunct="0">
        <a:spcBef>
          <a:spcPct val="10000"/>
        </a:spcBef>
        <a:spcAft>
          <a:spcPct val="0"/>
        </a:spcAft>
        <a:buFont typeface="Arial" panose="020B0604020202020204" pitchFamily="34" charset="0"/>
        <a:buChar char="»"/>
        <a:defRPr sz="2600" kern="1200">
          <a:solidFill>
            <a:schemeClr val="tx1"/>
          </a:solidFill>
          <a:latin typeface="+mn-lt"/>
          <a:ea typeface="+mn-ea"/>
          <a:cs typeface="+mn-cs"/>
        </a:defRPr>
      </a:lvl5pPr>
      <a:lvl6pPr marL="1257300" indent="-114300" algn="l" defTabSz="457200" rtl="0" eaLnBrk="1" latinLnBrk="0" hangingPunct="1">
        <a:lnSpc>
          <a:spcPct val="90000"/>
        </a:lnSpc>
        <a:spcBef>
          <a:spcPct val="50000"/>
        </a:spcBef>
        <a:buFont typeface="Arial" panose="020B0604020202020204" pitchFamily="34" charset="0"/>
        <a:buChar char="•"/>
        <a:defRPr sz="900" kern="1200">
          <a:solidFill>
            <a:schemeClr val="tx1"/>
          </a:solidFill>
          <a:latin typeface="+mn-lt"/>
          <a:ea typeface="+mn-ea"/>
          <a:cs typeface="+mn-cs"/>
        </a:defRPr>
      </a:lvl6pPr>
      <a:lvl7pPr marL="1485900" indent="-114300" algn="l" defTabSz="457200" rtl="0" eaLnBrk="1" latinLnBrk="0" hangingPunct="1">
        <a:lnSpc>
          <a:spcPct val="90000"/>
        </a:lnSpc>
        <a:spcBef>
          <a:spcPct val="50000"/>
        </a:spcBef>
        <a:buFont typeface="Arial" panose="020B0604020202020204" pitchFamily="34" charset="0"/>
        <a:buChar char="•"/>
        <a:defRPr sz="900" kern="1200">
          <a:solidFill>
            <a:schemeClr val="tx1"/>
          </a:solidFill>
          <a:latin typeface="+mn-lt"/>
          <a:ea typeface="+mn-ea"/>
          <a:cs typeface="+mn-cs"/>
        </a:defRPr>
      </a:lvl7pPr>
      <a:lvl8pPr marL="1714500" indent="-114300" algn="l" defTabSz="457200" rtl="0" eaLnBrk="1" latinLnBrk="0" hangingPunct="1">
        <a:lnSpc>
          <a:spcPct val="90000"/>
        </a:lnSpc>
        <a:spcBef>
          <a:spcPct val="50000"/>
        </a:spcBef>
        <a:buFont typeface="Arial" panose="020B0604020202020204" pitchFamily="34" charset="0"/>
        <a:buChar char="•"/>
        <a:defRPr sz="900" kern="1200">
          <a:solidFill>
            <a:schemeClr val="tx1"/>
          </a:solidFill>
          <a:latin typeface="+mn-lt"/>
          <a:ea typeface="+mn-ea"/>
          <a:cs typeface="+mn-cs"/>
        </a:defRPr>
      </a:lvl8pPr>
      <a:lvl9pPr marL="1943100" indent="-114300" algn="l" defTabSz="457200" rtl="0" eaLnBrk="1" latinLnBrk="0" hangingPunct="1">
        <a:lnSpc>
          <a:spcPct val="90000"/>
        </a:lnSpc>
        <a:spcBef>
          <a:spcPct val="50000"/>
        </a:spcBef>
        <a:buFont typeface="Arial" panose="020B0604020202020204" pitchFamily="34" charset="0"/>
        <a:buChar char="•"/>
        <a:defRPr sz="900" kern="1200">
          <a:solidFill>
            <a:schemeClr val="tx1"/>
          </a:solidFill>
          <a:latin typeface="+mn-lt"/>
          <a:ea typeface="+mn-ea"/>
          <a:cs typeface="+mn-cs"/>
        </a:defRPr>
      </a:lvl9pPr>
    </p:bodyStyle>
    <p:otherStyle>
      <a:defPPr>
        <a:defRPr lang="zh-CN"/>
      </a:defPPr>
      <a:lvl1pPr marL="0" algn="l" defTabSz="457200" rtl="0" eaLnBrk="1" latinLnBrk="0" hangingPunct="1">
        <a:defRPr sz="900" kern="1200">
          <a:solidFill>
            <a:schemeClr val="tx1"/>
          </a:solidFill>
          <a:latin typeface="+mn-lt"/>
          <a:ea typeface="+mn-ea"/>
          <a:cs typeface="+mn-cs"/>
        </a:defRPr>
      </a:lvl1pPr>
      <a:lvl2pPr marL="228600" algn="l" defTabSz="457200" rtl="0" eaLnBrk="1" latinLnBrk="0" hangingPunct="1">
        <a:defRPr sz="900" kern="1200">
          <a:solidFill>
            <a:schemeClr val="tx1"/>
          </a:solidFill>
          <a:latin typeface="+mn-lt"/>
          <a:ea typeface="+mn-ea"/>
          <a:cs typeface="+mn-cs"/>
        </a:defRPr>
      </a:lvl2pPr>
      <a:lvl3pPr marL="457200" algn="l" defTabSz="457200" rtl="0" eaLnBrk="1" latinLnBrk="0" hangingPunct="1">
        <a:defRPr sz="900" kern="1200">
          <a:solidFill>
            <a:schemeClr val="tx1"/>
          </a:solidFill>
          <a:latin typeface="+mn-lt"/>
          <a:ea typeface="+mn-ea"/>
          <a:cs typeface="+mn-cs"/>
        </a:defRPr>
      </a:lvl3pPr>
      <a:lvl4pPr marL="685800" algn="l" defTabSz="457200" rtl="0" eaLnBrk="1" latinLnBrk="0" hangingPunct="1">
        <a:defRPr sz="900" kern="1200">
          <a:solidFill>
            <a:schemeClr val="tx1"/>
          </a:solidFill>
          <a:latin typeface="+mn-lt"/>
          <a:ea typeface="+mn-ea"/>
          <a:cs typeface="+mn-cs"/>
        </a:defRPr>
      </a:lvl4pPr>
      <a:lvl5pPr marL="914400" algn="l" defTabSz="457200" rtl="0" eaLnBrk="1" latinLnBrk="0" hangingPunct="1">
        <a:defRPr sz="900" kern="1200">
          <a:solidFill>
            <a:schemeClr val="tx1"/>
          </a:solidFill>
          <a:latin typeface="+mn-lt"/>
          <a:ea typeface="+mn-ea"/>
          <a:cs typeface="+mn-cs"/>
        </a:defRPr>
      </a:lvl5pPr>
      <a:lvl6pPr marL="1143000" algn="l" defTabSz="457200" rtl="0" eaLnBrk="1" latinLnBrk="0" hangingPunct="1">
        <a:defRPr sz="900" kern="1200">
          <a:solidFill>
            <a:schemeClr val="tx1"/>
          </a:solidFill>
          <a:latin typeface="+mn-lt"/>
          <a:ea typeface="+mn-ea"/>
          <a:cs typeface="+mn-cs"/>
        </a:defRPr>
      </a:lvl6pPr>
      <a:lvl7pPr marL="1371600" algn="l" defTabSz="457200" rtl="0" eaLnBrk="1" latinLnBrk="0" hangingPunct="1">
        <a:defRPr sz="900" kern="1200">
          <a:solidFill>
            <a:schemeClr val="tx1"/>
          </a:solidFill>
          <a:latin typeface="+mn-lt"/>
          <a:ea typeface="+mn-ea"/>
          <a:cs typeface="+mn-cs"/>
        </a:defRPr>
      </a:lvl7pPr>
      <a:lvl8pPr marL="1600200" algn="l" defTabSz="457200" rtl="0" eaLnBrk="1" latinLnBrk="0" hangingPunct="1">
        <a:defRPr sz="900" kern="1200">
          <a:solidFill>
            <a:schemeClr val="tx1"/>
          </a:solidFill>
          <a:latin typeface="+mn-lt"/>
          <a:ea typeface="+mn-ea"/>
          <a:cs typeface="+mn-cs"/>
        </a:defRPr>
      </a:lvl8pPr>
      <a:lvl9pPr marL="1828800" algn="l" defTabSz="457200"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6.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10.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jpeg"/><Relationship Id="rId4" Type="http://schemas.openxmlformats.org/officeDocument/2006/relationships/image" Target="../media/image31.png"/><Relationship Id="rId9"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10.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10.xml"/><Relationship Id="rId4" Type="http://schemas.openxmlformats.org/officeDocument/2006/relationships/image" Target="../media/image41.jpe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45.png"/><Relationship Id="rId4" Type="http://schemas.openxmlformats.org/officeDocument/2006/relationships/image" Target="../media/image44.jpeg"/></Relationships>
</file>

<file path=ppt/slides/_rels/slide1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10.xml"/><Relationship Id="rId1" Type="http://schemas.openxmlformats.org/officeDocument/2006/relationships/tags" Target="../tags/tag12.xml"/><Relationship Id="rId5" Type="http://schemas.openxmlformats.org/officeDocument/2006/relationships/image" Target="../media/image49.jpe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3" Type="http://schemas.openxmlformats.org/officeDocument/2006/relationships/slideLayout" Target="../slideLayouts/slideLayout10.xml"/><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63.pn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10.xml"/><Relationship Id="rId1" Type="http://schemas.openxmlformats.org/officeDocument/2006/relationships/tags" Target="../tags/tag17.xml"/></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www.skyworthedu.com.cn/yunSchool/module/cpjc/video?_m=f08ec2e11887c70547fe25a87654c9edb65fcf78b875e0581eef435194d358e32836db48795799fbe3752a29ca83c084a3593b833db329e837ae0efbfef40167c509bdd183f1c24cdb1bc59624df22a0e274c020850b6f2925544fb890443db8" TargetMode="External"/><Relationship Id="rId1" Type="http://schemas.openxmlformats.org/officeDocument/2006/relationships/slideLayout" Target="../slideLayouts/slideLayout10.xml"/><Relationship Id="rId4" Type="http://schemas.openxmlformats.org/officeDocument/2006/relationships/image" Target="../media/image68.png"/></Relationships>
</file>

<file path=ppt/slides/_rels/slide2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8" Type="http://schemas.openxmlformats.org/officeDocument/2006/relationships/hyperlink" Target="http://www.skyworthedu.com.cn/yunSchool/module/shjn/video?_m=f08ec2e11887c70547fe25a87654c9edb65fcf78b875e0581eef435194d358e32f4e1e1cbb8bfb202c10ee47d6fdda087271df01497a9d3a68e78d71dfeb5a59578c143102ea22910a212734659503d3fac2c1a613e9593c42e0cb3ad3892c36" TargetMode="External"/><Relationship Id="rId3" Type="http://schemas.openxmlformats.org/officeDocument/2006/relationships/hyperlink" Target="http://www.skyworthedu.com.cn/yunSchool/module/shjn/video?_m=f08ec2e11887c70547fe25a87654c9edb65fcf78b875e0581eef435194d358e3ea4e987cd344a312688ab9d36034b2c8c8e14f5846fecdbaad7812fe8ee48204ccd4a693a260dd6f498d2b1f95d9e8e7e13d95812fd5238f4508af3341bd0320" TargetMode="External"/><Relationship Id="rId7" Type="http://schemas.openxmlformats.org/officeDocument/2006/relationships/hyperlink" Target="http://www.skyworthedu.com.cn/yunSchool/module/shjn/video?_m=f08ec2e11887c70547fe25a87654c9edb65fcf78b875e0581eef435194d358e3a6225cdf02cf58d456fa6560535e045016347057716407140b787bccb40450a0203a785eb7728a8c84bc4e5207c52b3ce42e9a647e84f27f5bec6d9fd9c05b5f" TargetMode="External"/><Relationship Id="rId2" Type="http://schemas.openxmlformats.org/officeDocument/2006/relationships/hyperlink" Target="http://www.skyworthedu.com.cn/yunSchool/module/shjn/video?_m=f08ec2e11887c70547fe25a87654c9edb65fcf78b875e0581eef435194d358e3e2bd1d9d9c3726063d546d66d12a2eae850c99002008708ad65d06af17d0ac50409c4a6553dba768f4d30c342eacb54eec763005d5f054841fdbfcdf0de4df0d" TargetMode="External"/><Relationship Id="rId1" Type="http://schemas.openxmlformats.org/officeDocument/2006/relationships/slideLayout" Target="../slideLayouts/slideLayout10.xml"/><Relationship Id="rId6" Type="http://schemas.openxmlformats.org/officeDocument/2006/relationships/hyperlink" Target="http://www.skyworthedu.com.cn/yunSchool/module/shjn/video?_m=f08ec2e11887c70547fe25a87654c9edb65fcf78b875e0581eef435194d358e33887844c5c9d72d4f586069934c2713c007a7d01db4b360c6e6bdfd8cbd9979401432edbfbb1f8269c37815b5af88411a291b65c1d281130d4dd1e84c033e5a8" TargetMode="External"/><Relationship Id="rId11" Type="http://schemas.openxmlformats.org/officeDocument/2006/relationships/image" Target="../media/image72.tiff"/><Relationship Id="rId5" Type="http://schemas.openxmlformats.org/officeDocument/2006/relationships/hyperlink" Target="http://www.skyworthedu.com.cn/yunSchool/module/shjn/video?_m=f08ec2e11887c70547fe25a87654c9edb65fcf78b875e0581eef435194d358e3fc7b1768d70a0abdc99579e5d0de1404eb0222f378dfc8e568f92e5506d2aa72ad9d80bf8671d08b569a9f93f0e8e74093bc1a2ae9d8d740292769550e00a81f" TargetMode="External"/><Relationship Id="rId10" Type="http://schemas.openxmlformats.org/officeDocument/2006/relationships/image" Target="../media/image71.png"/><Relationship Id="rId4" Type="http://schemas.openxmlformats.org/officeDocument/2006/relationships/hyperlink" Target="http://www.skyworthedu.com.cn/yunSchool/module/shjn/video?_m=f08ec2e11887c70547fe25a87654c9edb65fcf78b875e0581eef435194d358e3d34af6c909654a1f66cacfd70d51bae5c6b21a3f9d3ab61c8a42a92f821005d5fdf422faca2be590883ef6e9490b8e6c0572c891a4d5398f61a8ed69d997f75b" TargetMode="External"/><Relationship Id="rId9" Type="http://schemas.openxmlformats.org/officeDocument/2006/relationships/image" Target="../media/image70.png"/></Relationships>
</file>

<file path=ppt/slides/_rels/slide32.xml.rels><?xml version="1.0" encoding="UTF-8" standalone="yes"?>
<Relationships xmlns="http://schemas.openxmlformats.org/package/2006/relationships"><Relationship Id="rId13" Type="http://schemas.openxmlformats.org/officeDocument/2006/relationships/tags" Target="../tags/tag30.xml"/><Relationship Id="rId18" Type="http://schemas.openxmlformats.org/officeDocument/2006/relationships/tags" Target="../tags/tag35.xml"/><Relationship Id="rId26" Type="http://schemas.openxmlformats.org/officeDocument/2006/relationships/tags" Target="../tags/tag43.xml"/><Relationship Id="rId39" Type="http://schemas.openxmlformats.org/officeDocument/2006/relationships/tags" Target="../tags/tag56.xml"/><Relationship Id="rId21" Type="http://schemas.openxmlformats.org/officeDocument/2006/relationships/tags" Target="../tags/tag38.xml"/><Relationship Id="rId34" Type="http://schemas.openxmlformats.org/officeDocument/2006/relationships/tags" Target="../tags/tag51.xml"/><Relationship Id="rId42" Type="http://schemas.openxmlformats.org/officeDocument/2006/relationships/slideLayout" Target="../slideLayouts/slideLayout10.xml"/><Relationship Id="rId7" Type="http://schemas.openxmlformats.org/officeDocument/2006/relationships/tags" Target="../tags/tag24.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tags" Target="../tags/tag37.xml"/><Relationship Id="rId29" Type="http://schemas.openxmlformats.org/officeDocument/2006/relationships/tags" Target="../tags/tag46.xml"/><Relationship Id="rId41" Type="http://schemas.openxmlformats.org/officeDocument/2006/relationships/tags" Target="../tags/tag58.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tags" Target="../tags/tag41.xml"/><Relationship Id="rId32" Type="http://schemas.openxmlformats.org/officeDocument/2006/relationships/tags" Target="../tags/tag49.xml"/><Relationship Id="rId37" Type="http://schemas.openxmlformats.org/officeDocument/2006/relationships/tags" Target="../tags/tag54.xml"/><Relationship Id="rId40" Type="http://schemas.openxmlformats.org/officeDocument/2006/relationships/tags" Target="../tags/tag57.xml"/><Relationship Id="rId5" Type="http://schemas.openxmlformats.org/officeDocument/2006/relationships/tags" Target="../tags/tag22.xml"/><Relationship Id="rId15" Type="http://schemas.openxmlformats.org/officeDocument/2006/relationships/tags" Target="../tags/tag32.xml"/><Relationship Id="rId23" Type="http://schemas.openxmlformats.org/officeDocument/2006/relationships/tags" Target="../tags/tag40.xml"/><Relationship Id="rId28" Type="http://schemas.openxmlformats.org/officeDocument/2006/relationships/tags" Target="../tags/tag45.xml"/><Relationship Id="rId36" Type="http://schemas.openxmlformats.org/officeDocument/2006/relationships/tags" Target="../tags/tag53.xml"/><Relationship Id="rId10" Type="http://schemas.openxmlformats.org/officeDocument/2006/relationships/tags" Target="../tags/tag27.xml"/><Relationship Id="rId19" Type="http://schemas.openxmlformats.org/officeDocument/2006/relationships/tags" Target="../tags/tag36.xml"/><Relationship Id="rId31" Type="http://schemas.openxmlformats.org/officeDocument/2006/relationships/tags" Target="../tags/tag48.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 Id="rId22" Type="http://schemas.openxmlformats.org/officeDocument/2006/relationships/tags" Target="../tags/tag39.xml"/><Relationship Id="rId27" Type="http://schemas.openxmlformats.org/officeDocument/2006/relationships/tags" Target="../tags/tag44.xml"/><Relationship Id="rId30" Type="http://schemas.openxmlformats.org/officeDocument/2006/relationships/tags" Target="../tags/tag47.xml"/><Relationship Id="rId35" Type="http://schemas.openxmlformats.org/officeDocument/2006/relationships/tags" Target="../tags/tag52.xml"/><Relationship Id="rId43" Type="http://schemas.openxmlformats.org/officeDocument/2006/relationships/image" Target="../media/image73.png"/><Relationship Id="rId8" Type="http://schemas.openxmlformats.org/officeDocument/2006/relationships/tags" Target="../tags/tag25.xml"/><Relationship Id="rId3" Type="http://schemas.openxmlformats.org/officeDocument/2006/relationships/tags" Target="../tags/tag20.xml"/><Relationship Id="rId12" Type="http://schemas.openxmlformats.org/officeDocument/2006/relationships/tags" Target="../tags/tag29.xml"/><Relationship Id="rId17" Type="http://schemas.openxmlformats.org/officeDocument/2006/relationships/tags" Target="../tags/tag34.xml"/><Relationship Id="rId25" Type="http://schemas.openxmlformats.org/officeDocument/2006/relationships/tags" Target="../tags/tag42.xml"/><Relationship Id="rId33" Type="http://schemas.openxmlformats.org/officeDocument/2006/relationships/tags" Target="../tags/tag50.xml"/><Relationship Id="rId38" Type="http://schemas.openxmlformats.org/officeDocument/2006/relationships/tags" Target="../tags/tag55.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33"/>
            <a:ext cx="4596063" cy="1900990"/>
          </a:xfrm>
          <a:custGeom>
            <a:avLst/>
            <a:gdLst>
              <a:gd name="connsiteX0" fmla="*/ 0 w 4608095"/>
              <a:gd name="connsiteY0" fmla="*/ 0 h 1888958"/>
              <a:gd name="connsiteX1" fmla="*/ 4608095 w 4608095"/>
              <a:gd name="connsiteY1" fmla="*/ 0 h 1888958"/>
              <a:gd name="connsiteX2" fmla="*/ 4608095 w 4608095"/>
              <a:gd name="connsiteY2" fmla="*/ 1888958 h 1888958"/>
              <a:gd name="connsiteX3" fmla="*/ 0 w 4608095"/>
              <a:gd name="connsiteY3" fmla="*/ 1888958 h 1888958"/>
              <a:gd name="connsiteX4" fmla="*/ 0 w 4608095"/>
              <a:gd name="connsiteY4" fmla="*/ 0 h 1888958"/>
              <a:gd name="connsiteX0-1" fmla="*/ 0 w 4608095"/>
              <a:gd name="connsiteY0-2" fmla="*/ 12032 h 1900990"/>
              <a:gd name="connsiteX1-3" fmla="*/ 2863516 w 4608095"/>
              <a:gd name="connsiteY1-4" fmla="*/ 0 h 1900990"/>
              <a:gd name="connsiteX2-5" fmla="*/ 4608095 w 4608095"/>
              <a:gd name="connsiteY2-6" fmla="*/ 12032 h 1900990"/>
              <a:gd name="connsiteX3-7" fmla="*/ 4608095 w 4608095"/>
              <a:gd name="connsiteY3-8" fmla="*/ 1900990 h 1900990"/>
              <a:gd name="connsiteX4-9" fmla="*/ 0 w 4608095"/>
              <a:gd name="connsiteY4-10" fmla="*/ 1900990 h 1900990"/>
              <a:gd name="connsiteX5" fmla="*/ 0 w 4608095"/>
              <a:gd name="connsiteY5" fmla="*/ 12032 h 1900990"/>
              <a:gd name="connsiteX0-11" fmla="*/ 0 w 4608095"/>
              <a:gd name="connsiteY0-12" fmla="*/ 12032 h 1900990"/>
              <a:gd name="connsiteX1-13" fmla="*/ 2863516 w 4608095"/>
              <a:gd name="connsiteY1-14" fmla="*/ 0 h 1900990"/>
              <a:gd name="connsiteX2-15" fmla="*/ 4608095 w 4608095"/>
              <a:gd name="connsiteY2-16" fmla="*/ 12032 h 1900990"/>
              <a:gd name="connsiteX3-17" fmla="*/ 4596063 w 4608095"/>
              <a:gd name="connsiteY3-18" fmla="*/ 1070811 h 1900990"/>
              <a:gd name="connsiteX4-19" fmla="*/ 4608095 w 4608095"/>
              <a:gd name="connsiteY4-20" fmla="*/ 1900990 h 1900990"/>
              <a:gd name="connsiteX5-21" fmla="*/ 0 w 4608095"/>
              <a:gd name="connsiteY5-22" fmla="*/ 1900990 h 1900990"/>
              <a:gd name="connsiteX6" fmla="*/ 0 w 4608095"/>
              <a:gd name="connsiteY6" fmla="*/ 12032 h 1900990"/>
              <a:gd name="connsiteX0-23" fmla="*/ 0 w 4608095"/>
              <a:gd name="connsiteY0-24" fmla="*/ 12032 h 1900990"/>
              <a:gd name="connsiteX1-25" fmla="*/ 2863516 w 4608095"/>
              <a:gd name="connsiteY1-26" fmla="*/ 0 h 1900990"/>
              <a:gd name="connsiteX2-27" fmla="*/ 4608095 w 4608095"/>
              <a:gd name="connsiteY2-28" fmla="*/ 12032 h 1900990"/>
              <a:gd name="connsiteX3-29" fmla="*/ 4596063 w 4608095"/>
              <a:gd name="connsiteY3-30" fmla="*/ 1070811 h 1900990"/>
              <a:gd name="connsiteX4-31" fmla="*/ 0 w 4608095"/>
              <a:gd name="connsiteY4-32" fmla="*/ 1900990 h 1900990"/>
              <a:gd name="connsiteX5-33" fmla="*/ 0 w 4608095"/>
              <a:gd name="connsiteY5-34" fmla="*/ 12032 h 1900990"/>
              <a:gd name="connsiteX0-35" fmla="*/ 0 w 4596063"/>
              <a:gd name="connsiteY0-36" fmla="*/ 12032 h 1900990"/>
              <a:gd name="connsiteX1-37" fmla="*/ 2863516 w 4596063"/>
              <a:gd name="connsiteY1-38" fmla="*/ 0 h 1900990"/>
              <a:gd name="connsiteX2-39" fmla="*/ 4596063 w 4596063"/>
              <a:gd name="connsiteY2-40" fmla="*/ 1070811 h 1900990"/>
              <a:gd name="connsiteX3-41" fmla="*/ 0 w 4596063"/>
              <a:gd name="connsiteY3-42" fmla="*/ 1900990 h 1900990"/>
              <a:gd name="connsiteX4-43" fmla="*/ 0 w 4596063"/>
              <a:gd name="connsiteY4-44" fmla="*/ 12032 h 19009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596063" h="1900990">
                <a:moveTo>
                  <a:pt x="0" y="12032"/>
                </a:moveTo>
                <a:lnTo>
                  <a:pt x="2863516" y="0"/>
                </a:lnTo>
                <a:lnTo>
                  <a:pt x="4596063" y="1070811"/>
                </a:lnTo>
                <a:lnTo>
                  <a:pt x="0" y="1900990"/>
                </a:lnTo>
                <a:lnTo>
                  <a:pt x="0" y="12032"/>
                </a:lnTo>
                <a:close/>
              </a:path>
            </a:pathLst>
          </a:custGeom>
          <a:gradFill>
            <a:gsLst>
              <a:gs pos="14000">
                <a:srgbClr val="F7F9FE"/>
              </a:gs>
              <a:gs pos="100000">
                <a:srgbClr val="ECF0F9"/>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398042" y="2358189"/>
            <a:ext cx="3793958" cy="2827422"/>
          </a:xfrm>
          <a:custGeom>
            <a:avLst/>
            <a:gdLst>
              <a:gd name="connsiteX0" fmla="*/ 0 w 3709737"/>
              <a:gd name="connsiteY0" fmla="*/ 0 h 2827422"/>
              <a:gd name="connsiteX1" fmla="*/ 3709737 w 3709737"/>
              <a:gd name="connsiteY1" fmla="*/ 0 h 2827422"/>
              <a:gd name="connsiteX2" fmla="*/ 3709737 w 3709737"/>
              <a:gd name="connsiteY2" fmla="*/ 2827422 h 2827422"/>
              <a:gd name="connsiteX3" fmla="*/ 0 w 3709737"/>
              <a:gd name="connsiteY3" fmla="*/ 2827422 h 2827422"/>
              <a:gd name="connsiteX4" fmla="*/ 0 w 3709737"/>
              <a:gd name="connsiteY4" fmla="*/ 0 h 2827422"/>
              <a:gd name="connsiteX0-1" fmla="*/ 0 w 3709737"/>
              <a:gd name="connsiteY0-2" fmla="*/ 2827422 h 2827422"/>
              <a:gd name="connsiteX1-3" fmla="*/ 3709737 w 3709737"/>
              <a:gd name="connsiteY1-4" fmla="*/ 0 h 2827422"/>
              <a:gd name="connsiteX2-5" fmla="*/ 3709737 w 3709737"/>
              <a:gd name="connsiteY2-6" fmla="*/ 2827422 h 2827422"/>
              <a:gd name="connsiteX3-7" fmla="*/ 0 w 3709737"/>
              <a:gd name="connsiteY3-8" fmla="*/ 2827422 h 2827422"/>
              <a:gd name="connsiteX0-9" fmla="*/ 0 w 3793958"/>
              <a:gd name="connsiteY0-10" fmla="*/ 1888959 h 2827422"/>
              <a:gd name="connsiteX1-11" fmla="*/ 3793958 w 3793958"/>
              <a:gd name="connsiteY1-12" fmla="*/ 0 h 2827422"/>
              <a:gd name="connsiteX2-13" fmla="*/ 3793958 w 3793958"/>
              <a:gd name="connsiteY2-14" fmla="*/ 2827422 h 2827422"/>
              <a:gd name="connsiteX3-15" fmla="*/ 0 w 3793958"/>
              <a:gd name="connsiteY3-16" fmla="*/ 1888959 h 2827422"/>
            </a:gdLst>
            <a:ahLst/>
            <a:cxnLst>
              <a:cxn ang="0">
                <a:pos x="connsiteX0-1" y="connsiteY0-2"/>
              </a:cxn>
              <a:cxn ang="0">
                <a:pos x="connsiteX1-3" y="connsiteY1-4"/>
              </a:cxn>
              <a:cxn ang="0">
                <a:pos x="connsiteX2-5" y="connsiteY2-6"/>
              </a:cxn>
              <a:cxn ang="0">
                <a:pos x="connsiteX3-7" y="connsiteY3-8"/>
              </a:cxn>
            </a:cxnLst>
            <a:rect l="l" t="t" r="r" b="b"/>
            <a:pathLst>
              <a:path w="3793958" h="2827422">
                <a:moveTo>
                  <a:pt x="0" y="1888959"/>
                </a:moveTo>
                <a:lnTo>
                  <a:pt x="3793958" y="0"/>
                </a:lnTo>
                <a:lnTo>
                  <a:pt x="3793958" y="2827422"/>
                </a:lnTo>
                <a:lnTo>
                  <a:pt x="0" y="1888959"/>
                </a:lnTo>
                <a:close/>
              </a:path>
            </a:pathLst>
          </a:custGeom>
          <a:gradFill>
            <a:gsLst>
              <a:gs pos="14000">
                <a:srgbClr val="F7F9FE"/>
              </a:gs>
              <a:gs pos="100000">
                <a:srgbClr val="ECF0F9"/>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0" y="685800"/>
            <a:ext cx="1649730" cy="2976880"/>
            <a:chOff x="-1" y="685803"/>
            <a:chExt cx="2231061" cy="3356432"/>
          </a:xfrm>
          <a:effectLst>
            <a:outerShdw blurRad="101600" dist="38100" dir="2700000" algn="tl" rotWithShape="0">
              <a:prstClr val="black">
                <a:alpha val="15000"/>
              </a:prstClr>
            </a:outerShdw>
          </a:effectLst>
        </p:grpSpPr>
        <p:sp>
          <p:nvSpPr>
            <p:cNvPr id="7" name="等腰三角形 6"/>
            <p:cNvSpPr/>
            <p:nvPr/>
          </p:nvSpPr>
          <p:spPr>
            <a:xfrm rot="5400000">
              <a:off x="118213" y="1929388"/>
              <a:ext cx="1994633" cy="2231061"/>
            </a:xfrm>
            <a:custGeom>
              <a:avLst/>
              <a:gdLst>
                <a:gd name="connsiteX0" fmla="*/ 0 w 1140391"/>
                <a:gd name="connsiteY0" fmla="*/ 907587 h 907587"/>
                <a:gd name="connsiteX1" fmla="*/ 570196 w 1140391"/>
                <a:gd name="connsiteY1" fmla="*/ 0 h 907587"/>
                <a:gd name="connsiteX2" fmla="*/ 1140391 w 1140391"/>
                <a:gd name="connsiteY2" fmla="*/ 907587 h 907587"/>
                <a:gd name="connsiteX3" fmla="*/ 0 w 1140391"/>
                <a:gd name="connsiteY3" fmla="*/ 907587 h 907587"/>
                <a:gd name="connsiteX0-1" fmla="*/ 0 w 1140391"/>
                <a:gd name="connsiteY0-2" fmla="*/ 2231061 h 2231061"/>
                <a:gd name="connsiteX1-3" fmla="*/ 305502 w 1140391"/>
                <a:gd name="connsiteY1-4" fmla="*/ 0 h 2231061"/>
                <a:gd name="connsiteX2-5" fmla="*/ 1140391 w 1140391"/>
                <a:gd name="connsiteY2-6" fmla="*/ 2231061 h 2231061"/>
                <a:gd name="connsiteX3-7" fmla="*/ 0 w 1140391"/>
                <a:gd name="connsiteY3-8" fmla="*/ 2231061 h 2231061"/>
                <a:gd name="connsiteX0-9" fmla="*/ 0 w 1140391"/>
                <a:gd name="connsiteY0-10" fmla="*/ 2231061 h 2231061"/>
                <a:gd name="connsiteX1-11" fmla="*/ 144379 w 1140391"/>
                <a:gd name="connsiteY1-12" fmla="*/ 1340723 h 2231061"/>
                <a:gd name="connsiteX2-13" fmla="*/ 305502 w 1140391"/>
                <a:gd name="connsiteY2-14" fmla="*/ 0 h 2231061"/>
                <a:gd name="connsiteX3-15" fmla="*/ 1140391 w 1140391"/>
                <a:gd name="connsiteY3-16" fmla="*/ 2231061 h 2231061"/>
                <a:gd name="connsiteX4" fmla="*/ 0 w 1140391"/>
                <a:gd name="connsiteY4" fmla="*/ 2231061 h 2231061"/>
                <a:gd name="connsiteX0-17" fmla="*/ 854242 w 1994633"/>
                <a:gd name="connsiteY0-18" fmla="*/ 2231061 h 2231061"/>
                <a:gd name="connsiteX1-19" fmla="*/ 0 w 1994633"/>
                <a:gd name="connsiteY1-20" fmla="*/ 1172281 h 2231061"/>
                <a:gd name="connsiteX2-21" fmla="*/ 1159744 w 1994633"/>
                <a:gd name="connsiteY2-22" fmla="*/ 0 h 2231061"/>
                <a:gd name="connsiteX3-23" fmla="*/ 1994633 w 1994633"/>
                <a:gd name="connsiteY3-24" fmla="*/ 2231061 h 2231061"/>
                <a:gd name="connsiteX4-25" fmla="*/ 854242 w 1994633"/>
                <a:gd name="connsiteY4-26" fmla="*/ 2231061 h 2231061"/>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94633" h="2231061">
                  <a:moveTo>
                    <a:pt x="854242" y="2231061"/>
                  </a:moveTo>
                  <a:lnTo>
                    <a:pt x="0" y="1172281"/>
                  </a:lnTo>
                  <a:lnTo>
                    <a:pt x="1159744" y="0"/>
                  </a:lnTo>
                  <a:lnTo>
                    <a:pt x="1994633" y="2231061"/>
                  </a:lnTo>
                  <a:lnTo>
                    <a:pt x="854242" y="2231061"/>
                  </a:lnTo>
                  <a:close/>
                </a:path>
              </a:pathLst>
            </a:custGeom>
            <a:gradFill>
              <a:gsLst>
                <a:gs pos="14000">
                  <a:srgbClr val="C1CFEA"/>
                </a:gs>
                <a:gs pos="100000">
                  <a:srgbClr val="ECF0F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146530" y="832334"/>
              <a:ext cx="2521309" cy="2228248"/>
            </a:xfrm>
            <a:custGeom>
              <a:avLst/>
              <a:gdLst>
                <a:gd name="connsiteX0" fmla="*/ 0 w 1564105"/>
                <a:gd name="connsiteY0" fmla="*/ 2310062 h 2310062"/>
                <a:gd name="connsiteX1" fmla="*/ 1564105 w 1564105"/>
                <a:gd name="connsiteY1" fmla="*/ 0 h 2310062"/>
                <a:gd name="connsiteX2" fmla="*/ 1564105 w 1564105"/>
                <a:gd name="connsiteY2" fmla="*/ 2310062 h 2310062"/>
                <a:gd name="connsiteX3" fmla="*/ 0 w 1564105"/>
                <a:gd name="connsiteY3" fmla="*/ 2310062 h 2310062"/>
                <a:gd name="connsiteX0-1" fmla="*/ 0 w 2550697"/>
                <a:gd name="connsiteY0-2" fmla="*/ 2273968 h 2273968"/>
                <a:gd name="connsiteX1-3" fmla="*/ 2550697 w 2550697"/>
                <a:gd name="connsiteY1-4" fmla="*/ 0 h 2273968"/>
                <a:gd name="connsiteX2-5" fmla="*/ 1564105 w 2550697"/>
                <a:gd name="connsiteY2-6" fmla="*/ 2273968 h 2273968"/>
                <a:gd name="connsiteX3-7" fmla="*/ 0 w 2550697"/>
                <a:gd name="connsiteY3-8" fmla="*/ 2273968 h 2273968"/>
                <a:gd name="connsiteX0-9" fmla="*/ 0 w 2537638"/>
                <a:gd name="connsiteY0-10" fmla="*/ 2251108 h 2251108"/>
                <a:gd name="connsiteX1-11" fmla="*/ 2537638 w 2537638"/>
                <a:gd name="connsiteY1-12" fmla="*/ 0 h 2251108"/>
                <a:gd name="connsiteX2-13" fmla="*/ 1564105 w 2537638"/>
                <a:gd name="connsiteY2-14" fmla="*/ 2251108 h 2251108"/>
                <a:gd name="connsiteX3-15" fmla="*/ 0 w 2537638"/>
                <a:gd name="connsiteY3-16" fmla="*/ 2251108 h 2251108"/>
                <a:gd name="connsiteX0-17" fmla="*/ 0 w 2521309"/>
                <a:gd name="connsiteY0-18" fmla="*/ 2228248 h 2228248"/>
                <a:gd name="connsiteX1-19" fmla="*/ 2521309 w 2521309"/>
                <a:gd name="connsiteY1-20" fmla="*/ 0 h 2228248"/>
                <a:gd name="connsiteX2-21" fmla="*/ 1564105 w 2521309"/>
                <a:gd name="connsiteY2-22" fmla="*/ 2228248 h 2228248"/>
                <a:gd name="connsiteX3-23" fmla="*/ 0 w 2521309"/>
                <a:gd name="connsiteY3-24" fmla="*/ 2228248 h 2228248"/>
              </a:gdLst>
              <a:ahLst/>
              <a:cxnLst>
                <a:cxn ang="0">
                  <a:pos x="connsiteX0-1" y="connsiteY0-2"/>
                </a:cxn>
                <a:cxn ang="0">
                  <a:pos x="connsiteX1-3" y="connsiteY1-4"/>
                </a:cxn>
                <a:cxn ang="0">
                  <a:pos x="connsiteX2-5" y="connsiteY2-6"/>
                </a:cxn>
                <a:cxn ang="0">
                  <a:pos x="connsiteX3-7" y="connsiteY3-8"/>
                </a:cxn>
              </a:cxnLst>
              <a:rect l="l" t="t" r="r" b="b"/>
              <a:pathLst>
                <a:path w="2521309" h="2228248">
                  <a:moveTo>
                    <a:pt x="0" y="2228248"/>
                  </a:moveTo>
                  <a:lnTo>
                    <a:pt x="2521309" y="0"/>
                  </a:lnTo>
                  <a:lnTo>
                    <a:pt x="1564105" y="2228248"/>
                  </a:lnTo>
                  <a:lnTo>
                    <a:pt x="0" y="2228248"/>
                  </a:lnTo>
                  <a:close/>
                </a:path>
              </a:pathLst>
            </a:custGeom>
            <a:gradFill>
              <a:gsLst>
                <a:gs pos="0">
                  <a:srgbClr val="324990"/>
                </a:gs>
                <a:gs pos="100000">
                  <a:srgbClr val="282D49"/>
                </a:gs>
              </a:gsLst>
              <a:lin ang="5400000" scaled="1"/>
            </a:gradFill>
            <a:ln>
              <a:noFill/>
            </a:ln>
            <a:effectLst>
              <a:outerShdw blurRad="190500" dist="381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等腰三角形 8"/>
          <p:cNvSpPr/>
          <p:nvPr/>
        </p:nvSpPr>
        <p:spPr>
          <a:xfrm rot="16200000">
            <a:off x="10368420" y="5048046"/>
            <a:ext cx="1914615" cy="1732545"/>
          </a:xfrm>
          <a:custGeom>
            <a:avLst/>
            <a:gdLst>
              <a:gd name="connsiteX0" fmla="*/ 0 w 1914615"/>
              <a:gd name="connsiteY0" fmla="*/ 1720516 h 1720516"/>
              <a:gd name="connsiteX1" fmla="*/ 957308 w 1914615"/>
              <a:gd name="connsiteY1" fmla="*/ 0 h 1720516"/>
              <a:gd name="connsiteX2" fmla="*/ 1914615 w 1914615"/>
              <a:gd name="connsiteY2" fmla="*/ 1720516 h 1720516"/>
              <a:gd name="connsiteX3" fmla="*/ 0 w 1914615"/>
              <a:gd name="connsiteY3" fmla="*/ 1720516 h 1720516"/>
              <a:gd name="connsiteX0-1" fmla="*/ 0 w 1914615"/>
              <a:gd name="connsiteY0-2" fmla="*/ 1732545 h 1732545"/>
              <a:gd name="connsiteX1-3" fmla="*/ 295571 w 1914615"/>
              <a:gd name="connsiteY1-4" fmla="*/ 0 h 1732545"/>
              <a:gd name="connsiteX2-5" fmla="*/ 1914615 w 1914615"/>
              <a:gd name="connsiteY2-6" fmla="*/ 1732545 h 1732545"/>
              <a:gd name="connsiteX3-7" fmla="*/ 0 w 1914615"/>
              <a:gd name="connsiteY3-8" fmla="*/ 1732545 h 1732545"/>
              <a:gd name="connsiteX0-9" fmla="*/ 0 w 1914615"/>
              <a:gd name="connsiteY0-10" fmla="*/ 1732545 h 1732545"/>
              <a:gd name="connsiteX1-11" fmla="*/ 170037 w 1914615"/>
              <a:gd name="connsiteY1-12" fmla="*/ 766007 h 1732545"/>
              <a:gd name="connsiteX2-13" fmla="*/ 295571 w 1914615"/>
              <a:gd name="connsiteY2-14" fmla="*/ 0 h 1732545"/>
              <a:gd name="connsiteX3-15" fmla="*/ 1914615 w 1914615"/>
              <a:gd name="connsiteY3-16" fmla="*/ 1732545 h 1732545"/>
              <a:gd name="connsiteX4" fmla="*/ 0 w 1914615"/>
              <a:gd name="connsiteY4" fmla="*/ 1732545 h 1732545"/>
              <a:gd name="connsiteX0-17" fmla="*/ 0 w 1914615"/>
              <a:gd name="connsiteY0-18" fmla="*/ 1732545 h 1732545"/>
              <a:gd name="connsiteX1-19" fmla="*/ 13626 w 1914615"/>
              <a:gd name="connsiteY1-20" fmla="*/ 705849 h 1732545"/>
              <a:gd name="connsiteX2-21" fmla="*/ 295571 w 1914615"/>
              <a:gd name="connsiteY2-22" fmla="*/ 0 h 1732545"/>
              <a:gd name="connsiteX3-23" fmla="*/ 1914615 w 1914615"/>
              <a:gd name="connsiteY3-24" fmla="*/ 1732545 h 1732545"/>
              <a:gd name="connsiteX4-25" fmla="*/ 0 w 1914615"/>
              <a:gd name="connsiteY4-26" fmla="*/ 1732545 h 1732545"/>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1914615" h="1732545">
                <a:moveTo>
                  <a:pt x="0" y="1732545"/>
                </a:moveTo>
                <a:lnTo>
                  <a:pt x="13626" y="705849"/>
                </a:lnTo>
                <a:lnTo>
                  <a:pt x="295571" y="0"/>
                </a:lnTo>
                <a:lnTo>
                  <a:pt x="1914615" y="1732545"/>
                </a:lnTo>
                <a:lnTo>
                  <a:pt x="0" y="1732545"/>
                </a:lnTo>
                <a:close/>
              </a:path>
            </a:pathLst>
          </a:custGeom>
          <a:gradFill>
            <a:gsLst>
              <a:gs pos="14000">
                <a:srgbClr val="C1CFEA"/>
              </a:gs>
              <a:gs pos="100000">
                <a:srgbClr val="ECF0F9"/>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075819" y="4740692"/>
            <a:ext cx="2093078" cy="368300"/>
          </a:xfrm>
          <a:prstGeom prst="rect">
            <a:avLst/>
          </a:prstGeom>
          <a:noFill/>
        </p:spPr>
        <p:txBody>
          <a:bodyPr wrap="square" rtlCol="0">
            <a:spAutoFit/>
          </a:bodyPr>
          <a:lstStyle/>
          <a:p>
            <a:pPr lvl="0" algn="ctr">
              <a:defRPr/>
            </a:pPr>
            <a:r>
              <a:rPr lang="en-US" altLang="zh-CN" dirty="0">
                <a:solidFill>
                  <a:schemeClr val="tx1">
                    <a:lumMod val="75000"/>
                    <a:lumOff val="25000"/>
                  </a:schemeClr>
                </a:solidFill>
                <a:latin typeface="思源黑体" panose="020B0500000000000000" pitchFamily="34" charset="-122"/>
                <a:ea typeface="思源黑体" panose="020B0500000000000000" pitchFamily="34" charset="-122"/>
              </a:rPr>
              <a:t> </a:t>
            </a:r>
            <a:r>
              <a:rPr lang="en-US" altLang="zh-CN" dirty="0">
                <a:solidFill>
                  <a:schemeClr val="tx1">
                    <a:lumMod val="75000"/>
                    <a:lumOff val="25000"/>
                  </a:schemeClr>
                </a:solidFill>
                <a:latin typeface="微软雅黑" panose="020B0503020204020204" pitchFamily="2" charset="-122"/>
                <a:ea typeface="微软雅黑" panose="020B0503020204020204" pitchFamily="2" charset="-122"/>
              </a:rPr>
              <a:t>2024.08</a:t>
            </a:r>
            <a:endParaRPr kumimoji="0" lang="zh-CN" altLang="en-US" i="0" u="none" strike="noStrike" kern="1200" cap="none" spc="0" normalizeH="0" baseline="0" noProof="0" dirty="0">
              <a:ln>
                <a:noFill/>
              </a:ln>
              <a:solidFill>
                <a:schemeClr val="tx1">
                  <a:lumMod val="75000"/>
                  <a:lumOff val="25000"/>
                </a:schemeClr>
              </a:solidFill>
              <a:effectLst/>
              <a:uLnTx/>
              <a:uFillTx/>
              <a:latin typeface="微软雅黑" panose="020B0503020204020204" pitchFamily="2" charset="-122"/>
              <a:ea typeface="微软雅黑" panose="020B0503020204020204" pitchFamily="2" charset="-122"/>
            </a:endParaRPr>
          </a:p>
        </p:txBody>
      </p:sp>
      <p:sp>
        <p:nvSpPr>
          <p:cNvPr id="17" name="文本框 16"/>
          <p:cNvSpPr txBox="1"/>
          <p:nvPr/>
        </p:nvSpPr>
        <p:spPr>
          <a:xfrm>
            <a:off x="1854200" y="1787525"/>
            <a:ext cx="8662670" cy="2379980"/>
          </a:xfrm>
          <a:prstGeom prst="rect">
            <a:avLst/>
          </a:prstGeom>
          <a:noFill/>
        </p:spPr>
        <p:txBody>
          <a:bodyPr wrap="square" rtlCol="0">
            <a:spAutoFit/>
          </a:bodyPr>
          <a:lstStyle/>
          <a:p>
            <a:pPr algn="ctr" fontAlgn="auto">
              <a:lnSpc>
                <a:spcPct val="120000"/>
              </a:lnSpc>
            </a:pPr>
            <a:r>
              <a:rPr lang="zh-CN" altLang="en-US" sz="6200" b="1" dirty="0">
                <a:solidFill>
                  <a:srgbClr val="324990"/>
                </a:solidFill>
                <a:latin typeface="微软雅黑" panose="020B0503020204020204" pitchFamily="2" charset="-122"/>
                <a:ea typeface="微软雅黑" panose="020B0503020204020204" pitchFamily="2" charset="-122"/>
                <a:cs typeface="汉仪魏碑简" panose="02010600000101010101" charset="-128"/>
                <a:sym typeface="+mn-ea"/>
              </a:rPr>
              <a:t>石家庄学院多媒体教室</a:t>
            </a:r>
            <a:r>
              <a:rPr sz="6200" b="1" dirty="0">
                <a:solidFill>
                  <a:srgbClr val="324990"/>
                </a:solidFill>
                <a:latin typeface="微软雅黑" panose="020B0503020204020204" pitchFamily="2" charset="-122"/>
                <a:ea typeface="微软雅黑" panose="020B0503020204020204" pitchFamily="2" charset="-122"/>
                <a:cs typeface="汉仪魏碑简" panose="02010600000101010101" charset="-128"/>
                <a:sym typeface="+mn-ea"/>
              </a:rPr>
              <a:t>设备基础操作</a:t>
            </a:r>
            <a:r>
              <a:rPr lang="zh-CN" altLang="en-US" sz="6200" b="1" dirty="0">
                <a:solidFill>
                  <a:srgbClr val="324990"/>
                </a:solidFill>
                <a:latin typeface="微软雅黑" panose="020B0503020204020204" pitchFamily="2" charset="-122"/>
                <a:ea typeface="微软雅黑" panose="020B0503020204020204" pitchFamily="2" charset="-122"/>
                <a:cs typeface="汉仪魏碑简" panose="02010600000101010101" charset="-128"/>
                <a:sym typeface="+mn-ea"/>
              </a:rPr>
              <a:t>培训</a:t>
            </a:r>
            <a:endParaRPr lang="zh-CN" altLang="en-US" sz="6200" b="1" spc="200" dirty="0">
              <a:ln>
                <a:noFill/>
              </a:ln>
              <a:solidFill>
                <a:srgbClr val="324990"/>
              </a:solidFill>
              <a:effectLst/>
              <a:uLnTx/>
              <a:uFillTx/>
              <a:latin typeface="微软雅黑" panose="020B0503020204020204" pitchFamily="2" charset="-122"/>
              <a:ea typeface="微软雅黑" panose="020B0503020204020204" pitchFamily="2" charset="-122"/>
              <a:cs typeface="汉仪魏碑简" panose="02010600000101010101" charset="-128"/>
              <a:sym typeface="+mn-ea"/>
            </a:endParaRPr>
          </a:p>
        </p:txBody>
      </p:sp>
      <p:cxnSp>
        <p:nvCxnSpPr>
          <p:cNvPr id="18" name="直接连接符 17"/>
          <p:cNvCxnSpPr/>
          <p:nvPr/>
        </p:nvCxnSpPr>
        <p:spPr>
          <a:xfrm>
            <a:off x="7166931" y="4949804"/>
            <a:ext cx="1438102" cy="0"/>
          </a:xfrm>
          <a:prstGeom prst="line">
            <a:avLst/>
          </a:prstGeom>
          <a:ln w="12700">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637347" y="4949804"/>
            <a:ext cx="1438102" cy="0"/>
          </a:xfrm>
          <a:prstGeom prst="line">
            <a:avLst/>
          </a:prstGeom>
          <a:ln w="127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9" name="等腰三角形 8"/>
          <p:cNvSpPr/>
          <p:nvPr/>
        </p:nvSpPr>
        <p:spPr>
          <a:xfrm rot="16200000">
            <a:off x="10748645" y="5001260"/>
            <a:ext cx="1496695" cy="1407160"/>
          </a:xfrm>
          <a:custGeom>
            <a:avLst/>
            <a:gdLst>
              <a:gd name="connsiteX0" fmla="*/ 0 w 1914615"/>
              <a:gd name="connsiteY0" fmla="*/ 1720516 h 1720516"/>
              <a:gd name="connsiteX1" fmla="*/ 957308 w 1914615"/>
              <a:gd name="connsiteY1" fmla="*/ 0 h 1720516"/>
              <a:gd name="connsiteX2" fmla="*/ 1914615 w 1914615"/>
              <a:gd name="connsiteY2" fmla="*/ 1720516 h 1720516"/>
              <a:gd name="connsiteX3" fmla="*/ 0 w 1914615"/>
              <a:gd name="connsiteY3" fmla="*/ 1720516 h 1720516"/>
              <a:gd name="connsiteX0-1" fmla="*/ 0 w 1914615"/>
              <a:gd name="connsiteY0-2" fmla="*/ 1732545 h 1732545"/>
              <a:gd name="connsiteX1-3" fmla="*/ 295571 w 1914615"/>
              <a:gd name="connsiteY1-4" fmla="*/ 0 h 1732545"/>
              <a:gd name="connsiteX2-5" fmla="*/ 1914615 w 1914615"/>
              <a:gd name="connsiteY2-6" fmla="*/ 1732545 h 1732545"/>
              <a:gd name="connsiteX3-7" fmla="*/ 0 w 1914615"/>
              <a:gd name="connsiteY3-8" fmla="*/ 1732545 h 1732545"/>
              <a:gd name="connsiteX0-9" fmla="*/ 0 w 1914615"/>
              <a:gd name="connsiteY0-10" fmla="*/ 1732545 h 1732545"/>
              <a:gd name="connsiteX1-11" fmla="*/ 170037 w 1914615"/>
              <a:gd name="connsiteY1-12" fmla="*/ 766007 h 1732545"/>
              <a:gd name="connsiteX2-13" fmla="*/ 295571 w 1914615"/>
              <a:gd name="connsiteY2-14" fmla="*/ 0 h 1732545"/>
              <a:gd name="connsiteX3-15" fmla="*/ 1914615 w 1914615"/>
              <a:gd name="connsiteY3-16" fmla="*/ 1732545 h 1732545"/>
              <a:gd name="connsiteX4" fmla="*/ 0 w 1914615"/>
              <a:gd name="connsiteY4" fmla="*/ 1732545 h 1732545"/>
              <a:gd name="connsiteX0-17" fmla="*/ 0 w 1914615"/>
              <a:gd name="connsiteY0-18" fmla="*/ 1732545 h 1732545"/>
              <a:gd name="connsiteX1-19" fmla="*/ 13626 w 1914615"/>
              <a:gd name="connsiteY1-20" fmla="*/ 705849 h 1732545"/>
              <a:gd name="connsiteX2-21" fmla="*/ 295571 w 1914615"/>
              <a:gd name="connsiteY2-22" fmla="*/ 0 h 1732545"/>
              <a:gd name="connsiteX3-23" fmla="*/ 1914615 w 1914615"/>
              <a:gd name="connsiteY3-24" fmla="*/ 1732545 h 1732545"/>
              <a:gd name="connsiteX4-25" fmla="*/ 0 w 1914615"/>
              <a:gd name="connsiteY4-26" fmla="*/ 1732545 h 1732545"/>
              <a:gd name="connsiteX0-27" fmla="*/ 0 w 1914615"/>
              <a:gd name="connsiteY0-28" fmla="*/ 1732545 h 1732545"/>
              <a:gd name="connsiteX1-29" fmla="*/ 295571 w 1914615"/>
              <a:gd name="connsiteY1-30" fmla="*/ 0 h 1732545"/>
              <a:gd name="connsiteX2-31" fmla="*/ 1914615 w 1914615"/>
              <a:gd name="connsiteY2-32" fmla="*/ 1732545 h 1732545"/>
              <a:gd name="connsiteX3-33" fmla="*/ 0 w 1914615"/>
              <a:gd name="connsiteY3-34" fmla="*/ 1732545 h 1732545"/>
              <a:gd name="connsiteX0-35" fmla="*/ 0 w 1914615"/>
              <a:gd name="connsiteY0-36" fmla="*/ 1732545 h 1732545"/>
              <a:gd name="connsiteX1-37" fmla="*/ 295571 w 1914615"/>
              <a:gd name="connsiteY1-38" fmla="*/ 0 h 1732545"/>
              <a:gd name="connsiteX2-39" fmla="*/ 1914615 w 1914615"/>
              <a:gd name="connsiteY2-40" fmla="*/ 1732545 h 1732545"/>
              <a:gd name="connsiteX3-41" fmla="*/ 891931 w 1914615"/>
              <a:gd name="connsiteY3-42" fmla="*/ 1716502 h 1732545"/>
              <a:gd name="connsiteX4-43" fmla="*/ 0 w 1914615"/>
              <a:gd name="connsiteY4-44" fmla="*/ 1732545 h 1732545"/>
              <a:gd name="connsiteX0-45" fmla="*/ 0 w 1878520"/>
              <a:gd name="connsiteY0-46" fmla="*/ 1744576 h 1744576"/>
              <a:gd name="connsiteX1-47" fmla="*/ 259476 w 1878520"/>
              <a:gd name="connsiteY1-48" fmla="*/ 0 h 1744576"/>
              <a:gd name="connsiteX2-49" fmla="*/ 1878520 w 1878520"/>
              <a:gd name="connsiteY2-50" fmla="*/ 1732545 h 1744576"/>
              <a:gd name="connsiteX3-51" fmla="*/ 855836 w 1878520"/>
              <a:gd name="connsiteY3-52" fmla="*/ 1716502 h 1744576"/>
              <a:gd name="connsiteX4-53" fmla="*/ 0 w 1878520"/>
              <a:gd name="connsiteY4-54" fmla="*/ 1744576 h 1744576"/>
              <a:gd name="connsiteX0-55" fmla="*/ 596360 w 1619044"/>
              <a:gd name="connsiteY0-56" fmla="*/ 1716502 h 1732545"/>
              <a:gd name="connsiteX1-57" fmla="*/ 0 w 1619044"/>
              <a:gd name="connsiteY1-58" fmla="*/ 0 h 1732545"/>
              <a:gd name="connsiteX2-59" fmla="*/ 1619044 w 1619044"/>
              <a:gd name="connsiteY2-60" fmla="*/ 1732545 h 1732545"/>
              <a:gd name="connsiteX3-61" fmla="*/ 596360 w 1619044"/>
              <a:gd name="connsiteY3-62" fmla="*/ 1716502 h 1732545"/>
              <a:gd name="connsiteX0-63" fmla="*/ 602581 w 1619044"/>
              <a:gd name="connsiteY0-64" fmla="*/ 1722725 h 1732545"/>
              <a:gd name="connsiteX1-65" fmla="*/ 0 w 1619044"/>
              <a:gd name="connsiteY1-66" fmla="*/ 0 h 1732545"/>
              <a:gd name="connsiteX2-67" fmla="*/ 1619044 w 1619044"/>
              <a:gd name="connsiteY2-68" fmla="*/ 1732545 h 1732545"/>
              <a:gd name="connsiteX3-69" fmla="*/ 602581 w 1619044"/>
              <a:gd name="connsiteY3-70" fmla="*/ 1722725 h 1732545"/>
              <a:gd name="connsiteX0-71" fmla="*/ 615022 w 1619044"/>
              <a:gd name="connsiteY0-72" fmla="*/ 1741390 h 1741390"/>
              <a:gd name="connsiteX1-73" fmla="*/ 0 w 1619044"/>
              <a:gd name="connsiteY1-74" fmla="*/ 0 h 1741390"/>
              <a:gd name="connsiteX2-75" fmla="*/ 1619044 w 1619044"/>
              <a:gd name="connsiteY2-76" fmla="*/ 1732545 h 1741390"/>
              <a:gd name="connsiteX3-77" fmla="*/ 615022 w 1619044"/>
              <a:gd name="connsiteY3-78" fmla="*/ 1741390 h 1741390"/>
            </a:gdLst>
            <a:ahLst/>
            <a:cxnLst>
              <a:cxn ang="0">
                <a:pos x="connsiteX0-1" y="connsiteY0-2"/>
              </a:cxn>
              <a:cxn ang="0">
                <a:pos x="connsiteX1-3" y="connsiteY1-4"/>
              </a:cxn>
              <a:cxn ang="0">
                <a:pos x="connsiteX2-5" y="connsiteY2-6"/>
              </a:cxn>
              <a:cxn ang="0">
                <a:pos x="connsiteX3-7" y="connsiteY3-8"/>
              </a:cxn>
            </a:cxnLst>
            <a:rect l="l" t="t" r="r" b="b"/>
            <a:pathLst>
              <a:path w="1619044" h="1741390">
                <a:moveTo>
                  <a:pt x="615022" y="1741390"/>
                </a:moveTo>
                <a:lnTo>
                  <a:pt x="0" y="0"/>
                </a:lnTo>
                <a:lnTo>
                  <a:pt x="1619044" y="1732545"/>
                </a:lnTo>
                <a:lnTo>
                  <a:pt x="615022" y="1741390"/>
                </a:lnTo>
                <a:close/>
              </a:path>
            </a:pathLst>
          </a:custGeom>
          <a:gradFill>
            <a:gsLst>
              <a:gs pos="0">
                <a:srgbClr val="324990"/>
              </a:gs>
              <a:gs pos="100000">
                <a:srgbClr val="282D49"/>
              </a:gs>
            </a:gsLst>
          </a:gradFill>
          <a:ln>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4"/>
          <p:cNvSpPr/>
          <p:nvPr>
            <p:custDataLst>
              <p:tags r:id="rId2"/>
            </p:custDataLst>
          </p:nvPr>
        </p:nvSpPr>
        <p:spPr>
          <a:xfrm>
            <a:off x="1067441" y="1089663"/>
            <a:ext cx="10363283" cy="5029240"/>
          </a:xfrm>
          <a:prstGeom prst="rect">
            <a:avLst/>
          </a:prstGeom>
          <a:solidFill>
            <a:srgbClr val="00000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000000"/>
                </a:solidFill>
                <a:latin typeface="微软雅黑" panose="020B0503020204020204" pitchFamily="2" charset="-122"/>
                <a:ea typeface="微软雅黑" panose="020B0503020204020204" pitchFamily="2" charset="-122"/>
              </a:rPr>
              <a:t>1</a:t>
            </a:r>
          </a:p>
        </p:txBody>
      </p:sp>
      <p:sp>
        <p:nvSpPr>
          <p:cNvPr id="8" name="矩形 3"/>
          <p:cNvSpPr/>
          <p:nvPr>
            <p:custDataLst>
              <p:tags r:id="rId3"/>
            </p:custDataLst>
          </p:nvPr>
        </p:nvSpPr>
        <p:spPr>
          <a:xfrm>
            <a:off x="914358" y="914403"/>
            <a:ext cx="10363283" cy="502924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FFFFFF"/>
              </a:solidFill>
              <a:latin typeface="微软雅黑" panose="020B0503020204020204" pitchFamily="2" charset="-122"/>
              <a:ea typeface="微软雅黑" panose="020B0503020204020204" pitchFamily="2" charset="-122"/>
            </a:endParaRPr>
          </a:p>
        </p:txBody>
      </p:sp>
      <p:sp>
        <p:nvSpPr>
          <p:cNvPr id="9" name="任意多边形 8"/>
          <p:cNvSpPr/>
          <p:nvPr>
            <p:custDataLst>
              <p:tags r:id="rId4"/>
            </p:custDataLst>
          </p:nvPr>
        </p:nvSpPr>
        <p:spPr>
          <a:xfrm rot="1260000">
            <a:off x="9374505" y="462280"/>
            <a:ext cx="732790" cy="1366520"/>
          </a:xfrm>
          <a:custGeom>
            <a:avLst/>
            <a:gdLst/>
            <a:ahLst/>
            <a:cxnLst>
              <a:cxn ang="3">
                <a:pos x="hc" y="t"/>
              </a:cxn>
              <a:cxn ang="cd2">
                <a:pos x="l" y="vc"/>
              </a:cxn>
              <a:cxn ang="cd4">
                <a:pos x="hc" y="b"/>
              </a:cxn>
              <a:cxn ang="0">
                <a:pos x="r" y="vc"/>
              </a:cxn>
            </a:cxnLst>
            <a:rect l="l" t="t" r="r" b="b"/>
            <a:pathLst>
              <a:path w="1154" h="2152">
                <a:moveTo>
                  <a:pt x="577" y="0"/>
                </a:moveTo>
                <a:cubicBezTo>
                  <a:pt x="866" y="0"/>
                  <a:pt x="1105" y="113"/>
                  <a:pt x="1147" y="262"/>
                </a:cubicBezTo>
                <a:lnTo>
                  <a:pt x="1149" y="268"/>
                </a:lnTo>
                <a:lnTo>
                  <a:pt x="1154" y="268"/>
                </a:lnTo>
                <a:lnTo>
                  <a:pt x="1154" y="309"/>
                </a:lnTo>
                <a:lnTo>
                  <a:pt x="1154" y="480"/>
                </a:lnTo>
                <a:lnTo>
                  <a:pt x="955" y="480"/>
                </a:lnTo>
                <a:lnTo>
                  <a:pt x="955" y="309"/>
                </a:lnTo>
                <a:cubicBezTo>
                  <a:pt x="955" y="223"/>
                  <a:pt x="786" y="154"/>
                  <a:pt x="577" y="154"/>
                </a:cubicBezTo>
                <a:cubicBezTo>
                  <a:pt x="368" y="154"/>
                  <a:pt x="199" y="223"/>
                  <a:pt x="199" y="309"/>
                </a:cubicBezTo>
                <a:lnTo>
                  <a:pt x="199" y="1843"/>
                </a:lnTo>
                <a:cubicBezTo>
                  <a:pt x="199" y="1929"/>
                  <a:pt x="324" y="1998"/>
                  <a:pt x="478" y="1998"/>
                </a:cubicBezTo>
                <a:cubicBezTo>
                  <a:pt x="631" y="1998"/>
                  <a:pt x="756" y="1929"/>
                  <a:pt x="756" y="1843"/>
                </a:cubicBezTo>
                <a:lnTo>
                  <a:pt x="756" y="792"/>
                </a:lnTo>
                <a:lnTo>
                  <a:pt x="753" y="780"/>
                </a:lnTo>
                <a:cubicBezTo>
                  <a:pt x="729" y="712"/>
                  <a:pt x="678" y="665"/>
                  <a:pt x="618" y="661"/>
                </a:cubicBezTo>
                <a:cubicBezTo>
                  <a:pt x="529" y="657"/>
                  <a:pt x="453" y="748"/>
                  <a:pt x="446" y="866"/>
                </a:cubicBezTo>
                <a:lnTo>
                  <a:pt x="259" y="856"/>
                </a:lnTo>
                <a:cubicBezTo>
                  <a:pt x="271" y="635"/>
                  <a:pt x="436" y="465"/>
                  <a:pt x="627" y="475"/>
                </a:cubicBezTo>
                <a:cubicBezTo>
                  <a:pt x="783" y="483"/>
                  <a:pt x="909" y="608"/>
                  <a:pt x="944" y="773"/>
                </a:cubicBezTo>
                <a:lnTo>
                  <a:pt x="945" y="778"/>
                </a:lnTo>
                <a:lnTo>
                  <a:pt x="955" y="778"/>
                </a:lnTo>
                <a:lnTo>
                  <a:pt x="955" y="1843"/>
                </a:lnTo>
                <a:lnTo>
                  <a:pt x="955" y="1854"/>
                </a:lnTo>
                <a:lnTo>
                  <a:pt x="955" y="1854"/>
                </a:lnTo>
                <a:lnTo>
                  <a:pt x="954" y="1859"/>
                </a:lnTo>
                <a:cubicBezTo>
                  <a:pt x="942" y="2022"/>
                  <a:pt x="733" y="2152"/>
                  <a:pt x="478" y="2152"/>
                </a:cubicBezTo>
                <a:cubicBezTo>
                  <a:pt x="222" y="2152"/>
                  <a:pt x="13" y="2022"/>
                  <a:pt x="1" y="1859"/>
                </a:cubicBezTo>
                <a:lnTo>
                  <a:pt x="0" y="1854"/>
                </a:lnTo>
                <a:lnTo>
                  <a:pt x="0" y="1854"/>
                </a:lnTo>
                <a:lnTo>
                  <a:pt x="0" y="1843"/>
                </a:lnTo>
                <a:lnTo>
                  <a:pt x="0" y="309"/>
                </a:lnTo>
                <a:lnTo>
                  <a:pt x="0" y="284"/>
                </a:lnTo>
                <a:lnTo>
                  <a:pt x="2" y="284"/>
                </a:lnTo>
                <a:lnTo>
                  <a:pt x="3" y="277"/>
                </a:lnTo>
                <a:cubicBezTo>
                  <a:pt x="33" y="121"/>
                  <a:pt x="278" y="0"/>
                  <a:pt x="577" y="0"/>
                </a:cubicBezTo>
                <a:close/>
              </a:path>
            </a:pathLst>
          </a:custGeom>
          <a:solidFill>
            <a:srgbClr val="6667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latin typeface="微软雅黑" panose="020B0503020204020204" pitchFamily="2" charset="-122"/>
              <a:ea typeface="微软雅黑" panose="020B0503020204020204" pitchFamily="2" charset="-122"/>
            </a:endParaRPr>
          </a:p>
        </p:txBody>
      </p:sp>
      <p:sp>
        <p:nvSpPr>
          <p:cNvPr id="4" name="文本框 3"/>
          <p:cNvSpPr txBox="1"/>
          <p:nvPr>
            <p:custDataLst>
              <p:tags r:id="rId5"/>
            </p:custDataLst>
          </p:nvPr>
        </p:nvSpPr>
        <p:spPr>
          <a:xfrm>
            <a:off x="2286000" y="1579417"/>
            <a:ext cx="6023453" cy="789993"/>
          </a:xfrm>
          <a:prstGeom prst="rect">
            <a:avLst/>
          </a:prstGeom>
          <a:noFill/>
        </p:spPr>
        <p:txBody>
          <a:bodyPr wrap="square" lIns="63500" tIns="25400" rIns="63500" bIns="25400" rtlCol="0" anchor="b">
            <a:noAutofit/>
          </a:bodyPr>
          <a:lstStyle/>
          <a:p>
            <a:pPr marL="0" indent="0" algn="l">
              <a:lnSpc>
                <a:spcPct val="100000"/>
              </a:lnSpc>
              <a:spcBef>
                <a:spcPts val="0"/>
              </a:spcBef>
              <a:spcAft>
                <a:spcPts val="0"/>
              </a:spcAft>
              <a:buSzPct val="100000"/>
              <a:buNone/>
            </a:pPr>
            <a:r>
              <a:rPr lang="zh-CN" altLang="en-US" sz="4000" b="1" spc="300" dirty="0">
                <a:solidFill>
                  <a:srgbClr val="4F81BD"/>
                </a:solidFill>
                <a:latin typeface="微软雅黑" panose="020B0503020204020204" pitchFamily="2" charset="-122"/>
                <a:ea typeface="微软雅黑" panose="020B0503020204020204" pitchFamily="2" charset="-122"/>
              </a:rPr>
              <a:t>智慧黑板教学</a:t>
            </a:r>
            <a:r>
              <a:rPr lang="zh-CN" sz="4000" b="1" spc="300" dirty="0">
                <a:solidFill>
                  <a:srgbClr val="4F81BD"/>
                </a:solidFill>
                <a:latin typeface="微软雅黑" panose="020B0503020204020204" pitchFamily="2" charset="-122"/>
                <a:ea typeface="微软雅黑" panose="020B0503020204020204" pitchFamily="2" charset="-122"/>
              </a:rPr>
              <a:t>应用培训</a:t>
            </a:r>
          </a:p>
        </p:txBody>
      </p:sp>
      <p:sp>
        <p:nvSpPr>
          <p:cNvPr id="2" name="Title 6"/>
          <p:cNvSpPr txBox="1"/>
          <p:nvPr>
            <p:custDataLst>
              <p:tags r:id="rId6"/>
            </p:custDataLst>
          </p:nvPr>
        </p:nvSpPr>
        <p:spPr>
          <a:xfrm>
            <a:off x="2064328" y="2452769"/>
            <a:ext cx="8193578" cy="3186373"/>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200000"/>
              </a:lnSpc>
              <a:spcBef>
                <a:spcPts val="1000"/>
              </a:spcBef>
              <a:spcAft>
                <a:spcPts val="0"/>
              </a:spcAft>
              <a:buSzPct val="100000"/>
              <a:buFont typeface="Wingdings" panose="05000000000000000000" charset="0"/>
              <a:buChar char="l"/>
            </a:pPr>
            <a:r>
              <a:rPr lang="zh-CN" altLang="en-US"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硬件</a:t>
            </a:r>
            <a:r>
              <a:rPr lang="en-US" altLang="zh-CN" sz="2000" u="none" strike="noStrike" spc="200" baseline="0" dirty="0" err="1">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基本操作</a:t>
            </a:r>
            <a:r>
              <a:rPr lang="zh-CN" altLang="en-US"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（开关机、按键接口、外接电脑、双系统切换）</a:t>
            </a:r>
            <a:endParaRPr lang="en-US" altLang="zh-CN"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endParaRPr>
          </a:p>
          <a:p>
            <a:pPr marL="285750" lvl="0" indent="-285750" algn="l" fontAlgn="ctr">
              <a:lnSpc>
                <a:spcPct val="200000"/>
              </a:lnSpc>
              <a:spcBef>
                <a:spcPts val="1000"/>
              </a:spcBef>
              <a:spcAft>
                <a:spcPts val="0"/>
              </a:spcAft>
              <a:buSzPct val="100000"/>
              <a:buFont typeface="Wingdings" panose="05000000000000000000" charset="0"/>
              <a:buChar char="l"/>
            </a:pPr>
            <a:r>
              <a:rPr lang="zh-CN" altLang="en-US"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安卓</a:t>
            </a:r>
            <a:r>
              <a:rPr lang="en-US" altLang="zh-CN" sz="2000" u="none" strike="noStrike" spc="200" baseline="0" dirty="0" err="1">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软件</a:t>
            </a:r>
            <a:r>
              <a:rPr lang="zh-CN" altLang="en-US"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基础使用</a:t>
            </a:r>
            <a:r>
              <a:rPr lang="en-US" altLang="zh-CN" sz="2000" u="none" strike="noStrike" spc="200" baseline="0" dirty="0" err="1">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介绍</a:t>
            </a:r>
            <a:r>
              <a:rPr lang="zh-CN" altLang="en-US"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（悬浮球、快捷按键、安卓白板使用、</a:t>
            </a:r>
            <a:r>
              <a:rPr lang="zh-CN" altLang="en-US" sz="1000" spc="200" dirty="0">
                <a:ln w="3175">
                  <a:noFill/>
                  <a:prstDash val="dash"/>
                </a:ln>
                <a:solidFill>
                  <a:srgbClr val="404040"/>
                </a:solidFill>
                <a:latin typeface="微软雅黑" panose="020B0503020204020204" pitchFamily="2" charset="-122"/>
                <a:ea typeface="微软雅黑" panose="020B0503020204020204" pitchFamily="2" charset="-122"/>
                <a:cs typeface="微软雅黑" panose="020B0503020204020204" pitchFamily="2" charset="-122"/>
                <a:sym typeface="Helvetica"/>
              </a:rPr>
              <a:t>投屏使用</a:t>
            </a:r>
            <a:r>
              <a:rPr lang="zh-CN" altLang="en-US"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a:t>
            </a:r>
            <a:endParaRPr lang="en-US" altLang="zh-CN"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endParaRPr>
          </a:p>
          <a:p>
            <a:pPr marL="285750" lvl="0" indent="-285750" algn="l" fontAlgn="ctr">
              <a:lnSpc>
                <a:spcPct val="200000"/>
              </a:lnSpc>
              <a:spcBef>
                <a:spcPts val="1000"/>
              </a:spcBef>
              <a:spcAft>
                <a:spcPts val="0"/>
              </a:spcAft>
              <a:buSzPct val="100000"/>
              <a:buFont typeface="Wingdings" panose="05000000000000000000" charset="0"/>
              <a:buChar char="l"/>
            </a:pPr>
            <a:r>
              <a:rPr lang="zh-CN" altLang="en-US"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电脑软件基础使用介绍</a:t>
            </a:r>
            <a:r>
              <a:rPr lang="zh-CN" altLang="en-US"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（创维优课、</a:t>
            </a:r>
            <a:r>
              <a:rPr lang="zh-CN" altLang="en-US" sz="1000" spc="20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鼠标键盘、</a:t>
            </a:r>
            <a:r>
              <a:rPr altLang="zh-CN"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PPT</a:t>
            </a:r>
            <a:r>
              <a:rPr lang="zh-CN" altLang="en-US"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操作）</a:t>
            </a:r>
            <a:endParaRPr lang="zh-CN" altLang="en-US"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endParaRPr>
          </a:p>
          <a:p>
            <a:pPr marL="285750" lvl="0" indent="-285750" algn="l" fontAlgn="ctr">
              <a:lnSpc>
                <a:spcPct val="200000"/>
              </a:lnSpc>
              <a:spcBef>
                <a:spcPts val="1000"/>
              </a:spcBef>
              <a:spcAft>
                <a:spcPts val="0"/>
              </a:spcAft>
              <a:buSzPct val="100000"/>
              <a:buFont typeface="Wingdings" panose="05000000000000000000" charset="0"/>
              <a:buChar char="l"/>
            </a:pPr>
            <a:r>
              <a:rPr lang="zh-CN" altLang="en-US" sz="2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日常维护与售后报修</a:t>
            </a:r>
            <a:r>
              <a:rPr lang="zh-CN" altLang="en-US" sz="1000" u="none" strike="noStrike" spc="200" baseline="0" dirty="0">
                <a:ln w="3175">
                  <a:noFill/>
                  <a:prstDash val="dash"/>
                </a:ln>
                <a:solidFill>
                  <a:srgbClr val="404040"/>
                </a:solidFill>
                <a:uFillTx/>
                <a:latin typeface="微软雅黑" panose="020B0503020204020204" pitchFamily="2" charset="-122"/>
                <a:ea typeface="微软雅黑" panose="020B0503020204020204" pitchFamily="2" charset="-122"/>
                <a:cs typeface="微软雅黑" panose="020B0503020204020204" pitchFamily="2" charset="-122"/>
                <a:sym typeface="Helvetica"/>
              </a:rPr>
              <a:t>（日常维护、常见问题、故障报修）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081701" y="1502727"/>
            <a:ext cx="6162675" cy="3852545"/>
          </a:xfrm>
          <a:prstGeom prst="roundRect">
            <a:avLst/>
          </a:prstGeom>
          <a:solidFill>
            <a:srgbClr val="E7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6" name="文本框 5"/>
          <p:cNvSpPr/>
          <p:nvPr/>
        </p:nvSpPr>
        <p:spPr>
          <a:xfrm>
            <a:off x="4480719" y="2238861"/>
            <a:ext cx="3230562" cy="1006475"/>
          </a:xfrm>
          <a:prstGeom prst="rect">
            <a:avLst/>
          </a:prstGeom>
          <a:noFill/>
          <a:ln w="9525">
            <a:noFill/>
          </a:ln>
        </p:spPr>
        <p:txBody>
          <a:bodyPr wrap="none" anchor="t" anchorCtr="0">
            <a:spAutoFit/>
          </a:bodyPr>
          <a:lstStyle/>
          <a:p>
            <a:pPr algn="ctr"/>
            <a:r>
              <a:rPr lang="zh-CN" altLang="en-US" sz="6000" b="1" dirty="0">
                <a:solidFill>
                  <a:srgbClr val="3A3838"/>
                </a:solidFill>
                <a:latin typeface="微软雅黑" panose="020B0503020204020204" pitchFamily="2" charset="-122"/>
                <a:ea typeface="微软雅黑" panose="020B0503020204020204" pitchFamily="2" charset="-122"/>
                <a:sym typeface="微软雅黑" panose="020B0503020204020204" pitchFamily="2" charset="-122"/>
              </a:rPr>
              <a:t>第一部分</a:t>
            </a:r>
          </a:p>
        </p:txBody>
      </p:sp>
      <p:sp>
        <p:nvSpPr>
          <p:cNvPr id="6147" name="文本框 7"/>
          <p:cNvSpPr/>
          <p:nvPr/>
        </p:nvSpPr>
        <p:spPr>
          <a:xfrm>
            <a:off x="4175760" y="3745787"/>
            <a:ext cx="3840480" cy="829945"/>
          </a:xfrm>
          <a:prstGeom prst="rect">
            <a:avLst/>
          </a:prstGeom>
          <a:noFill/>
          <a:ln w="9525">
            <a:noFill/>
          </a:ln>
        </p:spPr>
        <p:txBody>
          <a:bodyPr wrap="none" anchor="t" anchorCtr="0">
            <a:spAutoFit/>
          </a:bodyPr>
          <a:lstStyle/>
          <a:p>
            <a:r>
              <a:rPr lang="zh-CN" altLang="en-US" sz="4800" b="1" dirty="0">
                <a:solidFill>
                  <a:srgbClr val="3A3838"/>
                </a:solidFill>
                <a:latin typeface="等线" panose="02010600030101010101" charset="-122"/>
                <a:ea typeface="微软雅黑" panose="020B0503020204020204" pitchFamily="2" charset="-122"/>
                <a:sym typeface="微软雅黑" panose="020B0503020204020204" pitchFamily="2" charset="-122"/>
              </a:rPr>
              <a:t>硬件基本操作</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p:cNvSpPr>
            <a:spLocks noGrp="1"/>
          </p:cNvSpPr>
          <p:nvPr/>
        </p:nvSpPr>
        <p:spPr>
          <a:xfrm>
            <a:off x="327574" y="367116"/>
            <a:ext cx="4500245" cy="548005"/>
          </a:xfrm>
          <a:prstGeom prst="rect">
            <a:avLst/>
          </a:prstGeom>
        </p:spPr>
        <p:txBody>
          <a:bodyPr lIns="91434" tIns="45717" rIns="91434" bIns="45717" anchor="t"/>
          <a:lstStyle>
            <a:lvl1pPr marL="0" indent="0" algn="l" defTabSz="609600" rtl="0" eaLnBrk="1" latinLnBrk="0" hangingPunct="1">
              <a:spcBef>
                <a:spcPts val="130"/>
              </a:spcBef>
              <a:buFont typeface="Arial" panose="020B0604020202020204"/>
              <a:buNone/>
              <a:defRPr sz="3735" b="0" i="0" kern="1200">
                <a:solidFill>
                  <a:srgbClr val="0063B2"/>
                </a:solidFill>
                <a:latin typeface="微软雅黑" panose="020B0503020204020204" pitchFamily="2" charset="-122"/>
                <a:ea typeface="微软雅黑" panose="020B0503020204020204" pitchFamily="2" charset="-122"/>
                <a:cs typeface="+mn-cs"/>
              </a:defRPr>
            </a:lvl1pPr>
            <a:lvl2pPr marL="990600" indent="-381000" algn="l" defTabSz="609600" rtl="0" eaLnBrk="1" latinLnBrk="0" hangingPunct="1">
              <a:spcBef>
                <a:spcPts val="130"/>
              </a:spcBef>
              <a:buFont typeface="Arial" panose="020B0604020202020204"/>
              <a:buChar char="–"/>
              <a:defRPr sz="3735" kern="1200">
                <a:solidFill>
                  <a:schemeClr val="tx1"/>
                </a:solidFill>
                <a:latin typeface="+mn-lt"/>
                <a:ea typeface="+mn-ea"/>
                <a:cs typeface="+mn-cs"/>
              </a:defRPr>
            </a:lvl2pPr>
            <a:lvl3pPr marL="1524000" indent="-304800" algn="l" defTabSz="609600" rtl="0" eaLnBrk="1" latinLnBrk="0" hangingPunct="1">
              <a:spcBef>
                <a:spcPts val="130"/>
              </a:spcBef>
              <a:buFont typeface="Arial" panose="020B0604020202020204"/>
              <a:buChar char="•"/>
              <a:defRPr sz="3200" kern="1200">
                <a:solidFill>
                  <a:schemeClr val="tx1"/>
                </a:solidFill>
                <a:latin typeface="+mn-lt"/>
                <a:ea typeface="+mn-ea"/>
                <a:cs typeface="+mn-cs"/>
              </a:defRPr>
            </a:lvl3pPr>
            <a:lvl4pPr marL="2133600" indent="-304800" algn="l" defTabSz="609600" rtl="0" eaLnBrk="1" latinLnBrk="0" hangingPunct="1">
              <a:spcBef>
                <a:spcPts val="130"/>
              </a:spcBef>
              <a:buFont typeface="Arial" panose="020B0604020202020204"/>
              <a:buChar char="–"/>
              <a:defRPr sz="2665" kern="1200">
                <a:solidFill>
                  <a:schemeClr val="tx1"/>
                </a:solidFill>
                <a:latin typeface="+mn-lt"/>
                <a:ea typeface="+mn-ea"/>
                <a:cs typeface="+mn-cs"/>
              </a:defRPr>
            </a:lvl4pPr>
            <a:lvl5pPr marL="2743200" indent="-304800" algn="l" defTabSz="609600" rtl="0" eaLnBrk="1" latinLnBrk="0" hangingPunct="1">
              <a:spcBef>
                <a:spcPts val="130"/>
              </a:spcBef>
              <a:buFont typeface="Arial" panose="020B0604020202020204"/>
              <a:buChar char="»"/>
              <a:defRPr sz="2665" kern="1200">
                <a:solidFill>
                  <a:schemeClr val="tx1"/>
                </a:solidFill>
                <a:latin typeface="+mn-lt"/>
                <a:ea typeface="+mn-ea"/>
                <a:cs typeface="+mn-cs"/>
              </a:defRPr>
            </a:lvl5pPr>
            <a:lvl6pPr marL="3352800" indent="-304800" algn="l" defTabSz="609600" rtl="0" eaLnBrk="1" latinLnBrk="0" hangingPunct="1">
              <a:spcBef>
                <a:spcPts val="130"/>
              </a:spcBef>
              <a:buFont typeface="Arial" panose="020B0604020202020204"/>
              <a:buChar char="•"/>
              <a:defRPr sz="2665" kern="1200">
                <a:solidFill>
                  <a:schemeClr val="tx1"/>
                </a:solidFill>
                <a:latin typeface="+mn-lt"/>
                <a:ea typeface="+mn-ea"/>
                <a:cs typeface="+mn-cs"/>
              </a:defRPr>
            </a:lvl6pPr>
            <a:lvl7pPr marL="3962400" indent="-304800" algn="l" defTabSz="609600" rtl="0" eaLnBrk="1" latinLnBrk="0" hangingPunct="1">
              <a:spcBef>
                <a:spcPts val="130"/>
              </a:spcBef>
              <a:buFont typeface="Arial" panose="020B0604020202020204"/>
              <a:buChar char="•"/>
              <a:defRPr sz="2665" kern="1200">
                <a:solidFill>
                  <a:schemeClr val="tx1"/>
                </a:solidFill>
                <a:latin typeface="+mn-lt"/>
                <a:ea typeface="+mn-ea"/>
                <a:cs typeface="+mn-cs"/>
              </a:defRPr>
            </a:lvl7pPr>
            <a:lvl8pPr marL="4572000" indent="-304800" algn="l" defTabSz="609600" rtl="0" eaLnBrk="1" latinLnBrk="0" hangingPunct="1">
              <a:spcBef>
                <a:spcPts val="130"/>
              </a:spcBef>
              <a:buFont typeface="Arial" panose="020B0604020202020204"/>
              <a:buChar char="•"/>
              <a:defRPr sz="2665" kern="1200">
                <a:solidFill>
                  <a:schemeClr val="tx1"/>
                </a:solidFill>
                <a:latin typeface="+mn-lt"/>
                <a:ea typeface="+mn-ea"/>
                <a:cs typeface="+mn-cs"/>
              </a:defRPr>
            </a:lvl8pPr>
            <a:lvl9pPr marL="5181600" indent="-304800" algn="l" defTabSz="609600" rtl="0" eaLnBrk="1" latinLnBrk="0" hangingPunct="1">
              <a:spcBef>
                <a:spcPts val="130"/>
              </a:spcBef>
              <a:buFont typeface="Arial" panose="020B0604020202020204"/>
              <a:buChar char="•"/>
              <a:defRPr sz="2665" kern="1200">
                <a:solidFill>
                  <a:schemeClr val="tx1"/>
                </a:solidFill>
                <a:latin typeface="+mn-lt"/>
                <a:ea typeface="+mn-ea"/>
                <a:cs typeface="+mn-cs"/>
              </a:defRPr>
            </a:lvl9pPr>
          </a:lstStyle>
          <a:p>
            <a:pPr algn="ctr"/>
            <a:r>
              <a:rPr lang="zh-CN" altLang="en-US" sz="2800" b="1" dirty="0">
                <a:solidFill>
                  <a:schemeClr val="tx1">
                    <a:lumMod val="75000"/>
                    <a:lumOff val="25000"/>
                  </a:schemeClr>
                </a:solidFill>
                <a:effectLst/>
              </a:rPr>
              <a:t>高度集成  一体化设计</a:t>
            </a:r>
          </a:p>
        </p:txBody>
      </p:sp>
      <p:grpSp>
        <p:nvGrpSpPr>
          <p:cNvPr id="6" name="组合 5"/>
          <p:cNvGrpSpPr/>
          <p:nvPr/>
        </p:nvGrpSpPr>
        <p:grpSpPr>
          <a:xfrm>
            <a:off x="828849" y="1507605"/>
            <a:ext cx="10094595" cy="721995"/>
            <a:chOff x="1938" y="8610"/>
            <a:chExt cx="15897" cy="1137"/>
          </a:xfrm>
        </p:grpSpPr>
        <p:sp>
          <p:nvSpPr>
            <p:cNvPr id="7" name="十字形 6"/>
            <p:cNvSpPr/>
            <p:nvPr/>
          </p:nvSpPr>
          <p:spPr>
            <a:xfrm>
              <a:off x="3317" y="9117"/>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8" name="十字形 7"/>
            <p:cNvSpPr/>
            <p:nvPr/>
          </p:nvSpPr>
          <p:spPr>
            <a:xfrm>
              <a:off x="5425" y="9096"/>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9" name="十字形 8"/>
            <p:cNvSpPr/>
            <p:nvPr/>
          </p:nvSpPr>
          <p:spPr>
            <a:xfrm>
              <a:off x="7827" y="9096"/>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0" name="十字形 9"/>
            <p:cNvSpPr/>
            <p:nvPr/>
          </p:nvSpPr>
          <p:spPr>
            <a:xfrm>
              <a:off x="11811" y="9122"/>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1" name="十字形 10"/>
            <p:cNvSpPr/>
            <p:nvPr/>
          </p:nvSpPr>
          <p:spPr>
            <a:xfrm>
              <a:off x="13885" y="9156"/>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2" name="矩形 11"/>
            <p:cNvSpPr/>
            <p:nvPr/>
          </p:nvSpPr>
          <p:spPr>
            <a:xfrm>
              <a:off x="8115" y="9283"/>
              <a:ext cx="1855" cy="436"/>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摄像头</a:t>
              </a:r>
            </a:p>
          </p:txBody>
        </p:sp>
        <p:grpSp>
          <p:nvGrpSpPr>
            <p:cNvPr id="13" name="组合 12"/>
            <p:cNvGrpSpPr/>
            <p:nvPr/>
          </p:nvGrpSpPr>
          <p:grpSpPr>
            <a:xfrm>
              <a:off x="12432" y="8712"/>
              <a:ext cx="1134" cy="1005"/>
              <a:chOff x="12699" y="8743"/>
              <a:chExt cx="1134" cy="1005"/>
            </a:xfrm>
          </p:grpSpPr>
          <p:sp>
            <p:nvSpPr>
              <p:cNvPr id="31" name="矩形 30"/>
              <p:cNvSpPr/>
              <p:nvPr/>
            </p:nvSpPr>
            <p:spPr>
              <a:xfrm>
                <a:off x="12699" y="9314"/>
                <a:ext cx="1134" cy="434"/>
              </a:xfrm>
              <a:prstGeom prst="rect">
                <a:avLst/>
              </a:prstGeom>
            </p:spPr>
            <p:txBody>
              <a:bodyPr wrap="square">
                <a:spAutoFit/>
              </a:bodyPr>
              <a:lstStyle/>
              <a:p>
                <a:pPr algn="ctr"/>
                <a:r>
                  <a:rPr lang="en-US" altLang="zh-CN" sz="1200" b="1" dirty="0">
                    <a:solidFill>
                      <a:schemeClr val="tx1"/>
                    </a:solidFill>
                    <a:latin typeface="Arial" panose="020B0604020202020204"/>
                    <a:ea typeface="微软雅黑" panose="020B0503020204020204" pitchFamily="2" charset="-122"/>
                  </a:rPr>
                  <a:t>PC</a:t>
                </a:r>
                <a:r>
                  <a:rPr lang="zh-CN" altLang="en-US" sz="1200" b="1" dirty="0">
                    <a:solidFill>
                      <a:schemeClr val="tx1"/>
                    </a:solidFill>
                    <a:latin typeface="Arial" panose="020B0604020202020204"/>
                    <a:ea typeface="微软雅黑" panose="020B0503020204020204" pitchFamily="2" charset="-122"/>
                  </a:rPr>
                  <a:t>电脑</a:t>
                </a:r>
              </a:p>
            </p:txBody>
          </p:sp>
          <p:pic>
            <p:nvPicPr>
              <p:cNvPr id="32" name="图片 31" descr="电脑 (1)"/>
              <p:cNvPicPr>
                <a:picLocks noChangeAspect="1"/>
              </p:cNvPicPr>
              <p:nvPr/>
            </p:nvPicPr>
            <p:blipFill>
              <a:blip r:embed="rId2"/>
              <a:stretch>
                <a:fillRect/>
              </a:stretch>
            </p:blipFill>
            <p:spPr>
              <a:xfrm>
                <a:off x="12753" y="8743"/>
                <a:ext cx="1080" cy="540"/>
              </a:xfrm>
              <a:prstGeom prst="rect">
                <a:avLst/>
              </a:prstGeom>
            </p:spPr>
          </p:pic>
        </p:grpSp>
        <p:sp>
          <p:nvSpPr>
            <p:cNvPr id="14" name="矩形 13"/>
            <p:cNvSpPr/>
            <p:nvPr/>
          </p:nvSpPr>
          <p:spPr>
            <a:xfrm>
              <a:off x="1938" y="9283"/>
              <a:ext cx="1308" cy="434"/>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电子白板</a:t>
              </a:r>
            </a:p>
          </p:txBody>
        </p:sp>
        <p:grpSp>
          <p:nvGrpSpPr>
            <p:cNvPr id="15" name="组合 14"/>
            <p:cNvGrpSpPr/>
            <p:nvPr/>
          </p:nvGrpSpPr>
          <p:grpSpPr>
            <a:xfrm>
              <a:off x="5725" y="8783"/>
              <a:ext cx="1855" cy="964"/>
              <a:chOff x="5981" y="8814"/>
              <a:chExt cx="1855" cy="964"/>
            </a:xfrm>
          </p:grpSpPr>
          <p:sp>
            <p:nvSpPr>
              <p:cNvPr id="29" name="矩形 28"/>
              <p:cNvSpPr/>
              <p:nvPr/>
            </p:nvSpPr>
            <p:spPr>
              <a:xfrm>
                <a:off x="5981" y="9344"/>
                <a:ext cx="1855" cy="434"/>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普通书写黑板</a:t>
                </a:r>
              </a:p>
            </p:txBody>
          </p:sp>
          <p:pic>
            <p:nvPicPr>
              <p:cNvPr id="30" name="图片 29" descr="黑板"/>
              <p:cNvPicPr>
                <a:picLocks noChangeAspect="1"/>
              </p:cNvPicPr>
              <p:nvPr/>
            </p:nvPicPr>
            <p:blipFill>
              <a:blip r:embed="rId3"/>
              <a:stretch>
                <a:fillRect/>
              </a:stretch>
            </p:blipFill>
            <p:spPr>
              <a:xfrm>
                <a:off x="6598" y="8814"/>
                <a:ext cx="556" cy="556"/>
              </a:xfrm>
              <a:prstGeom prst="rect">
                <a:avLst/>
              </a:prstGeom>
            </p:spPr>
          </p:pic>
        </p:grpSp>
        <p:grpSp>
          <p:nvGrpSpPr>
            <p:cNvPr id="16" name="组合 15"/>
            <p:cNvGrpSpPr/>
            <p:nvPr/>
          </p:nvGrpSpPr>
          <p:grpSpPr>
            <a:xfrm>
              <a:off x="4049" y="8673"/>
              <a:ext cx="1062" cy="1044"/>
              <a:chOff x="4008" y="8704"/>
              <a:chExt cx="1062" cy="1044"/>
            </a:xfrm>
          </p:grpSpPr>
          <p:sp>
            <p:nvSpPr>
              <p:cNvPr id="27" name="矩形 26"/>
              <p:cNvSpPr/>
              <p:nvPr/>
            </p:nvSpPr>
            <p:spPr>
              <a:xfrm>
                <a:off x="4008" y="9314"/>
                <a:ext cx="1063" cy="434"/>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投影</a:t>
                </a:r>
              </a:p>
            </p:txBody>
          </p:sp>
          <p:pic>
            <p:nvPicPr>
              <p:cNvPr id="28" name="图片 27" descr="投影仪 (1)"/>
              <p:cNvPicPr>
                <a:picLocks noChangeAspect="1"/>
              </p:cNvPicPr>
              <p:nvPr/>
            </p:nvPicPr>
            <p:blipFill>
              <a:blip r:embed="rId4"/>
              <a:stretch>
                <a:fillRect/>
              </a:stretch>
            </p:blipFill>
            <p:spPr>
              <a:xfrm>
                <a:off x="4160" y="8704"/>
                <a:ext cx="666" cy="666"/>
              </a:xfrm>
              <a:prstGeom prst="rect">
                <a:avLst/>
              </a:prstGeom>
            </p:spPr>
          </p:pic>
        </p:grpSp>
        <p:grpSp>
          <p:nvGrpSpPr>
            <p:cNvPr id="17" name="组合 16"/>
            <p:cNvGrpSpPr/>
            <p:nvPr/>
          </p:nvGrpSpPr>
          <p:grpSpPr>
            <a:xfrm>
              <a:off x="14607" y="8673"/>
              <a:ext cx="940" cy="1044"/>
              <a:chOff x="14987" y="8704"/>
              <a:chExt cx="940" cy="1044"/>
            </a:xfrm>
          </p:grpSpPr>
          <p:sp>
            <p:nvSpPr>
              <p:cNvPr id="25" name="矩形 24"/>
              <p:cNvSpPr/>
              <p:nvPr/>
            </p:nvSpPr>
            <p:spPr>
              <a:xfrm>
                <a:off x="14987" y="9314"/>
                <a:ext cx="940" cy="434"/>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音响</a:t>
                </a:r>
              </a:p>
            </p:txBody>
          </p:sp>
          <p:pic>
            <p:nvPicPr>
              <p:cNvPr id="26" name="图片 25" descr="音响 (1)"/>
              <p:cNvPicPr>
                <a:picLocks noChangeAspect="1"/>
              </p:cNvPicPr>
              <p:nvPr/>
            </p:nvPicPr>
            <p:blipFill>
              <a:blip r:embed="rId5"/>
              <a:stretch>
                <a:fillRect/>
              </a:stretch>
            </p:blipFill>
            <p:spPr>
              <a:xfrm>
                <a:off x="15148" y="8704"/>
                <a:ext cx="588" cy="588"/>
              </a:xfrm>
              <a:prstGeom prst="rect">
                <a:avLst/>
              </a:prstGeom>
            </p:spPr>
          </p:pic>
        </p:grpSp>
        <p:sp>
          <p:nvSpPr>
            <p:cNvPr id="18" name="十字形 17"/>
            <p:cNvSpPr/>
            <p:nvPr/>
          </p:nvSpPr>
          <p:spPr>
            <a:xfrm>
              <a:off x="15876" y="9096"/>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9" name="矩形 18"/>
            <p:cNvSpPr/>
            <p:nvPr/>
          </p:nvSpPr>
          <p:spPr>
            <a:xfrm>
              <a:off x="16168" y="9283"/>
              <a:ext cx="1667" cy="434"/>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触控面板</a:t>
              </a:r>
            </a:p>
          </p:txBody>
        </p:sp>
        <p:sp>
          <p:nvSpPr>
            <p:cNvPr id="20" name="十字形 19"/>
            <p:cNvSpPr/>
            <p:nvPr/>
          </p:nvSpPr>
          <p:spPr>
            <a:xfrm>
              <a:off x="9866" y="9096"/>
              <a:ext cx="326" cy="326"/>
            </a:xfrm>
            <a:prstGeom prst="plus">
              <a:avLst>
                <a:gd name="adj" fmla="val 375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1" name="矩形 20"/>
            <p:cNvSpPr/>
            <p:nvPr/>
          </p:nvSpPr>
          <p:spPr>
            <a:xfrm>
              <a:off x="10467" y="9283"/>
              <a:ext cx="1134" cy="434"/>
            </a:xfrm>
            <a:prstGeom prst="rect">
              <a:avLst/>
            </a:prstGeom>
          </p:spPr>
          <p:txBody>
            <a:bodyPr wrap="square">
              <a:spAutoFit/>
            </a:bodyPr>
            <a:lstStyle/>
            <a:p>
              <a:pPr algn="ctr"/>
              <a:r>
                <a:rPr lang="zh-CN" altLang="en-US" sz="1200" b="1" dirty="0">
                  <a:solidFill>
                    <a:schemeClr val="tx1"/>
                  </a:solidFill>
                  <a:latin typeface="Arial" panose="020B0604020202020204"/>
                  <a:ea typeface="微软雅黑" panose="020B0503020204020204" pitchFamily="2" charset="-122"/>
                </a:rPr>
                <a:t>麦克风</a:t>
              </a:r>
            </a:p>
          </p:txBody>
        </p:sp>
        <p:pic>
          <p:nvPicPr>
            <p:cNvPr id="22" name="图片 21" descr="麦克风"/>
            <p:cNvPicPr>
              <a:picLocks noChangeAspect="1"/>
            </p:cNvPicPr>
            <p:nvPr/>
          </p:nvPicPr>
          <p:blipFill>
            <a:blip r:embed="rId6"/>
            <a:stretch>
              <a:fillRect/>
            </a:stretch>
          </p:blipFill>
          <p:spPr>
            <a:xfrm>
              <a:off x="10717" y="8610"/>
              <a:ext cx="634" cy="634"/>
            </a:xfrm>
            <a:prstGeom prst="rect">
              <a:avLst/>
            </a:prstGeom>
          </p:spPr>
        </p:pic>
        <p:pic>
          <p:nvPicPr>
            <p:cNvPr id="23" name="图片 22" descr="摄像头"/>
            <p:cNvPicPr>
              <a:picLocks noChangeAspect="1"/>
            </p:cNvPicPr>
            <p:nvPr/>
          </p:nvPicPr>
          <p:blipFill>
            <a:blip r:embed="rId7"/>
            <a:stretch>
              <a:fillRect/>
            </a:stretch>
          </p:blipFill>
          <p:spPr>
            <a:xfrm>
              <a:off x="8649" y="8696"/>
              <a:ext cx="587" cy="587"/>
            </a:xfrm>
            <a:prstGeom prst="rect">
              <a:avLst/>
            </a:prstGeom>
          </p:spPr>
        </p:pic>
        <p:pic>
          <p:nvPicPr>
            <p:cNvPr id="24" name="图片 23" descr="电子白板 (1)"/>
            <p:cNvPicPr>
              <a:picLocks noChangeAspect="1"/>
            </p:cNvPicPr>
            <p:nvPr/>
          </p:nvPicPr>
          <p:blipFill>
            <a:blip r:embed="rId8"/>
            <a:stretch>
              <a:fillRect/>
            </a:stretch>
          </p:blipFill>
          <p:spPr>
            <a:xfrm>
              <a:off x="2308" y="8783"/>
              <a:ext cx="530" cy="530"/>
            </a:xfrm>
            <a:prstGeom prst="rect">
              <a:avLst/>
            </a:prstGeom>
          </p:spPr>
        </p:pic>
      </p:grpSp>
      <p:pic>
        <p:nvPicPr>
          <p:cNvPr id="33" name="图片 32" descr="触控面板"/>
          <p:cNvPicPr>
            <a:picLocks noChangeAspect="1"/>
          </p:cNvPicPr>
          <p:nvPr/>
        </p:nvPicPr>
        <p:blipFill>
          <a:blip r:embed="rId9"/>
          <a:stretch>
            <a:fillRect/>
          </a:stretch>
        </p:blipFill>
        <p:spPr>
          <a:xfrm>
            <a:off x="10170621" y="1507605"/>
            <a:ext cx="426085" cy="426085"/>
          </a:xfrm>
          <a:prstGeom prst="rect">
            <a:avLst/>
          </a:prstGeom>
        </p:spPr>
      </p:pic>
      <p:pic>
        <p:nvPicPr>
          <p:cNvPr id="34" name="图片 33" descr="电脑萤幕&#10;&#10;中度可信度描述已自动生成"/>
          <p:cNvPicPr>
            <a:picLocks noChangeAspect="1"/>
          </p:cNvPicPr>
          <p:nvPr/>
        </p:nvPicPr>
        <p:blipFill rotWithShape="1">
          <a:blip r:embed="rId10" cstate="print">
            <a:extLst>
              <a:ext uri="{28A0092B-C50C-407E-A947-70E740481C1C}">
                <a14:useLocalDpi xmlns:a14="http://schemas.microsoft.com/office/drawing/2010/main" val="0"/>
              </a:ext>
            </a:extLst>
          </a:blip>
          <a:srcRect l="5564" t="25404" r="4461" b="29442"/>
          <a:stretch>
            <a:fillRect/>
          </a:stretch>
        </p:blipFill>
        <p:spPr>
          <a:xfrm>
            <a:off x="847323" y="2528050"/>
            <a:ext cx="10834221" cy="30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535" y="376353"/>
            <a:ext cx="2449049"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前置按键</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pic>
        <p:nvPicPr>
          <p:cNvPr id="10" name="图片 9"/>
          <p:cNvPicPr>
            <a:picLocks noChangeAspect="1"/>
          </p:cNvPicPr>
          <p:nvPr/>
        </p:nvPicPr>
        <p:blipFill>
          <a:blip r:embed="rId3"/>
          <a:stretch>
            <a:fillRect/>
          </a:stretch>
        </p:blipFill>
        <p:spPr>
          <a:xfrm>
            <a:off x="2870162" y="908737"/>
            <a:ext cx="7000875" cy="1552575"/>
          </a:xfrm>
          <a:prstGeom prst="rect">
            <a:avLst/>
          </a:prstGeom>
        </p:spPr>
      </p:pic>
      <p:graphicFrame>
        <p:nvGraphicFramePr>
          <p:cNvPr id="11" name="表格 10"/>
          <p:cNvGraphicFramePr/>
          <p:nvPr>
            <p:custDataLst>
              <p:tags r:id="rId1"/>
            </p:custDataLst>
          </p:nvPr>
        </p:nvGraphicFramePr>
        <p:xfrm>
          <a:off x="1665766" y="2370520"/>
          <a:ext cx="9816250" cy="3647567"/>
        </p:xfrm>
        <a:graphic>
          <a:graphicData uri="http://schemas.openxmlformats.org/drawingml/2006/table">
            <a:tbl>
              <a:tblPr firstRow="1" bandRow="1"/>
              <a:tblGrid>
                <a:gridCol w="3199226">
                  <a:extLst>
                    <a:ext uri="{9D8B030D-6E8A-4147-A177-3AD203B41FA5}">
                      <a16:colId xmlns:a16="http://schemas.microsoft.com/office/drawing/2014/main" val="20000"/>
                    </a:ext>
                  </a:extLst>
                </a:gridCol>
                <a:gridCol w="6617024">
                  <a:extLst>
                    <a:ext uri="{9D8B030D-6E8A-4147-A177-3AD203B41FA5}">
                      <a16:colId xmlns:a16="http://schemas.microsoft.com/office/drawing/2014/main" val="20001"/>
                    </a:ext>
                  </a:extLst>
                </a:gridCol>
              </a:tblGrid>
              <a:tr h="438785">
                <a:tc>
                  <a:txBody>
                    <a:bodyPr/>
                    <a:lstStyle/>
                    <a:p>
                      <a:pPr algn="ctr">
                        <a:lnSpc>
                          <a:spcPct val="120000"/>
                        </a:lnSpc>
                        <a:spcBef>
                          <a:spcPts val="0"/>
                        </a:spcBef>
                        <a:spcAft>
                          <a:spcPts val="0"/>
                        </a:spcAft>
                        <a:buNone/>
                      </a:pPr>
                      <a:r>
                        <a:rPr lang="zh-CN" altLang="en-US" sz="1800" spc="120">
                          <a:solidFill>
                            <a:srgbClr val="FFFFFF"/>
                          </a:solidFill>
                          <a:latin typeface="思源黑体 CN Regular" panose="020B0500000000000000" charset="-122"/>
                          <a:ea typeface="思源黑体 CN Regular" panose="020B0500000000000000" charset="-122"/>
                        </a:rPr>
                        <a:t>项目</a:t>
                      </a:r>
                    </a:p>
                  </a:txBody>
                  <a:tcPr marL="177800" marR="177800" marT="6350" marB="6350" anchor="ctr">
                    <a:lnL>
                      <a:noFill/>
                    </a:lnL>
                    <a:lnR w="19050">
                      <a:solidFill>
                        <a:srgbClr val="FFFFFF"/>
                      </a:solidFill>
                      <a:prstDash val="solid"/>
                    </a:lnR>
                    <a:lnT>
                      <a:noFill/>
                    </a:lnT>
                    <a:lnB>
                      <a:noFill/>
                    </a:lnB>
                    <a:solidFill>
                      <a:srgbClr val="404040"/>
                    </a:solidFill>
                  </a:tcPr>
                </a:tc>
                <a:tc>
                  <a:txBody>
                    <a:bodyPr/>
                    <a:lstStyle/>
                    <a:p>
                      <a:pPr algn="ctr">
                        <a:lnSpc>
                          <a:spcPct val="120000"/>
                        </a:lnSpc>
                        <a:spcBef>
                          <a:spcPts val="0"/>
                        </a:spcBef>
                        <a:spcAft>
                          <a:spcPts val="0"/>
                        </a:spcAft>
                        <a:buNone/>
                      </a:pPr>
                      <a:r>
                        <a:rPr lang="zh-CN" altLang="en-US" sz="1800" spc="120">
                          <a:solidFill>
                            <a:srgbClr val="FFFFFF"/>
                          </a:solidFill>
                          <a:latin typeface="思源黑体 CN Regular" panose="020B0500000000000000" charset="-122"/>
                          <a:ea typeface="思源黑体 CN Regular" panose="020B0500000000000000" charset="-122"/>
                        </a:rPr>
                        <a:t>功能描述</a:t>
                      </a:r>
                    </a:p>
                  </a:txBody>
                  <a:tcPr marL="177800" marR="177800" marT="6350" marB="6350" anchor="ctr">
                    <a:lnL w="19050">
                      <a:solidFill>
                        <a:srgbClr val="FFFFFF"/>
                      </a:solidFill>
                      <a:prstDash val="solid"/>
                    </a:lnL>
                    <a:lnR>
                      <a:noFill/>
                    </a:lnR>
                    <a:lnT>
                      <a:noFill/>
                    </a:lnT>
                    <a:lnB>
                      <a:noFill/>
                    </a:lnB>
                    <a:solidFill>
                      <a:srgbClr val="2F4A8F"/>
                    </a:solidFill>
                  </a:tcPr>
                </a:tc>
                <a:extLst>
                  <a:ext uri="{0D108BD9-81ED-4DB2-BD59-A6C34878D82A}">
                    <a16:rowId xmlns:a16="http://schemas.microsoft.com/office/drawing/2014/main" val="10000"/>
                  </a:ext>
                </a:extLst>
              </a:tr>
              <a:tr h="386080">
                <a:tc>
                  <a:txBody>
                    <a:bodyPr/>
                    <a:lstStyle/>
                    <a:p>
                      <a:pPr algn="l">
                        <a:lnSpc>
                          <a:spcPct val="120000"/>
                        </a:lnSpc>
                        <a:spcBef>
                          <a:spcPts val="0"/>
                        </a:spcBef>
                        <a:spcAft>
                          <a:spcPts val="0"/>
                        </a:spcAft>
                        <a:buNone/>
                      </a:pPr>
                      <a:r>
                        <a:rPr lang="en-US" altLang="zh-CN" sz="1400" spc="120" dirty="0">
                          <a:solidFill>
                            <a:srgbClr val="404040"/>
                          </a:solidFill>
                          <a:latin typeface="微软雅黑" panose="020B0503020204020204" pitchFamily="2" charset="-122"/>
                          <a:ea typeface="微软雅黑" panose="020B0503020204020204" pitchFamily="2" charset="-122"/>
                        </a:rPr>
                        <a:t>1</a:t>
                      </a:r>
                      <a:r>
                        <a:rPr lang="zh-CN" altLang="en-US" sz="1400" spc="120" dirty="0">
                          <a:solidFill>
                            <a:srgbClr val="404040"/>
                          </a:solidFill>
                          <a:latin typeface="微软雅黑" panose="020B0503020204020204" pitchFamily="2" charset="-122"/>
                          <a:ea typeface="微软雅黑" panose="020B0503020204020204" pitchFamily="2" charset="-122"/>
                        </a:rPr>
                        <a:t>、多功能</a:t>
                      </a:r>
                    </a:p>
                  </a:txBody>
                  <a:tcPr marL="177800" marR="177800" marT="6350" marB="6350" anchor="ctr">
                    <a:lnL>
                      <a:noFill/>
                    </a:lnL>
                    <a:lnR w="19050">
                      <a:solidFill>
                        <a:srgbClr val="FFFFFF"/>
                      </a:solidFill>
                      <a:prstDash val="solid"/>
                    </a:lnR>
                    <a:lnT>
                      <a:noFill/>
                    </a:lnT>
                    <a:lnB>
                      <a:noFill/>
                    </a:lnB>
                    <a:solidFill>
                      <a:srgbClr val="FFFFFF"/>
                    </a:solidFill>
                  </a:tcPr>
                </a:tc>
                <a:tc>
                  <a:txBody>
                    <a:bodyPr/>
                    <a:lstStyle/>
                    <a:p>
                      <a:pPr algn="l">
                        <a:lnSpc>
                          <a:spcPct val="120000"/>
                        </a:lnSpc>
                        <a:spcBef>
                          <a:spcPts val="0"/>
                        </a:spcBef>
                        <a:spcAft>
                          <a:spcPts val="0"/>
                        </a:spcAft>
                        <a:buNone/>
                      </a:pPr>
                      <a:r>
                        <a:rPr lang="zh-CN" altLang="en-US" sz="1400" spc="120">
                          <a:solidFill>
                            <a:srgbClr val="404040"/>
                          </a:solidFill>
                          <a:latin typeface="微软雅黑" panose="020B0503020204020204" pitchFamily="2" charset="-122"/>
                          <a:ea typeface="微软雅黑" panose="020B0503020204020204" pitchFamily="2" charset="-122"/>
                          <a:sym typeface="+mn-ea"/>
                        </a:rPr>
                        <a:t>单按调出常用应用的合集：白板、录屏、护眼、计算器、投票、倒计时、设置等</a:t>
                      </a:r>
                    </a:p>
                  </a:txBody>
                  <a:tcPr marL="177800" marR="177800" marT="6350" marB="6350" anchor="ctr">
                    <a:lnL w="19050">
                      <a:solidFill>
                        <a:srgbClr val="FFFFFF"/>
                      </a:solidFill>
                      <a:prstDash val="solid"/>
                    </a:lnL>
                    <a:lnR>
                      <a:noFill/>
                    </a:lnR>
                    <a:lnT>
                      <a:noFill/>
                    </a:lnT>
                    <a:lnB>
                      <a:noFill/>
                    </a:lnB>
                    <a:solidFill>
                      <a:srgbClr val="FFFFFF"/>
                    </a:solidFill>
                  </a:tcPr>
                </a:tc>
                <a:extLst>
                  <a:ext uri="{0D108BD9-81ED-4DB2-BD59-A6C34878D82A}">
                    <a16:rowId xmlns:a16="http://schemas.microsoft.com/office/drawing/2014/main" val="10001"/>
                  </a:ext>
                </a:extLst>
              </a:tr>
              <a:tr h="387350">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rPr>
                        <a:t>2</a:t>
                      </a:r>
                      <a:r>
                        <a:rPr lang="zh-CN" altLang="en-US" sz="1400" spc="120">
                          <a:solidFill>
                            <a:srgbClr val="404040"/>
                          </a:solidFill>
                          <a:latin typeface="微软雅黑" panose="020B0503020204020204" pitchFamily="2" charset="-122"/>
                          <a:ea typeface="微软雅黑" panose="020B0503020204020204" pitchFamily="2" charset="-122"/>
                        </a:rPr>
                        <a:t>、音量</a:t>
                      </a:r>
                    </a:p>
                  </a:txBody>
                  <a:tcPr marL="177800" marR="177800" marT="6350" marB="6350" anchor="ctr">
                    <a:lnL>
                      <a:noFill/>
                    </a:lnL>
                    <a:lnR w="19050">
                      <a:solidFill>
                        <a:srgbClr val="FFFFFF"/>
                      </a:solidFill>
                      <a:prstDash val="solid"/>
                    </a:lnR>
                    <a:lnT>
                      <a:noFill/>
                    </a:lnT>
                    <a:lnB>
                      <a:noFill/>
                    </a:lnB>
                    <a:solidFill>
                      <a:srgbClr val="F2F2F2"/>
                    </a:solidFill>
                  </a:tcPr>
                </a:tc>
                <a:tc>
                  <a:txBody>
                    <a:bodyPr/>
                    <a:lstStyle/>
                    <a:p>
                      <a:pPr algn="l">
                        <a:lnSpc>
                          <a:spcPct val="120000"/>
                        </a:lnSpc>
                        <a:spcBef>
                          <a:spcPts val="0"/>
                        </a:spcBef>
                        <a:spcAft>
                          <a:spcPts val="0"/>
                        </a:spcAft>
                        <a:buNone/>
                      </a:pPr>
                      <a:r>
                        <a:rPr lang="zh-CN" altLang="en-US" sz="1400" spc="120">
                          <a:solidFill>
                            <a:srgbClr val="404040"/>
                          </a:solidFill>
                          <a:latin typeface="微软雅黑" panose="020B0503020204020204" pitchFamily="2" charset="-122"/>
                          <a:ea typeface="微软雅黑" panose="020B0503020204020204" pitchFamily="2" charset="-122"/>
                          <a:sym typeface="+mn-ea"/>
                        </a:rPr>
                        <a:t>单按调出音量调节条</a:t>
                      </a:r>
                    </a:p>
                  </a:txBody>
                  <a:tcPr marL="177800" marR="177800" marT="6350" marB="6350" anchor="ctr">
                    <a:lnL w="19050">
                      <a:solidFill>
                        <a:srgbClr val="FFFFFF"/>
                      </a:solidFill>
                      <a:prstDash val="solid"/>
                    </a:lnL>
                    <a:lnR>
                      <a:noFill/>
                    </a:lnR>
                    <a:lnT>
                      <a:noFill/>
                    </a:lnT>
                    <a:lnB>
                      <a:noFill/>
                    </a:lnB>
                    <a:solidFill>
                      <a:srgbClr val="F2F2F2"/>
                    </a:solidFill>
                  </a:tcPr>
                </a:tc>
                <a:extLst>
                  <a:ext uri="{0D108BD9-81ED-4DB2-BD59-A6C34878D82A}">
                    <a16:rowId xmlns:a16="http://schemas.microsoft.com/office/drawing/2014/main" val="10002"/>
                  </a:ext>
                </a:extLst>
              </a:tr>
              <a:tr h="386080">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rPr>
                        <a:t>3</a:t>
                      </a:r>
                      <a:r>
                        <a:rPr lang="zh-CN" altLang="en-US" sz="1400" spc="120">
                          <a:solidFill>
                            <a:srgbClr val="404040"/>
                          </a:solidFill>
                          <a:latin typeface="微软雅黑" panose="020B0503020204020204" pitchFamily="2" charset="-122"/>
                          <a:ea typeface="微软雅黑" panose="020B0503020204020204" pitchFamily="2" charset="-122"/>
                        </a:rPr>
                        <a:t>、电脑</a:t>
                      </a:r>
                    </a:p>
                  </a:txBody>
                  <a:tcPr marL="177800" marR="177800" marT="6350" marB="6350" anchor="ctr">
                    <a:lnL>
                      <a:noFill/>
                    </a:lnL>
                    <a:lnR w="19050">
                      <a:solidFill>
                        <a:srgbClr val="FFFFFF"/>
                      </a:solidFill>
                      <a:prstDash val="solid"/>
                    </a:lnR>
                    <a:lnT>
                      <a:noFill/>
                    </a:lnT>
                    <a:lnB>
                      <a:noFill/>
                    </a:lnB>
                    <a:solidFill>
                      <a:srgbClr val="FFFFFF"/>
                    </a:solidFill>
                  </a:tcPr>
                </a:tc>
                <a:tc>
                  <a:txBody>
                    <a:bodyPr/>
                    <a:lstStyle/>
                    <a:p>
                      <a:pPr algn="l">
                        <a:lnSpc>
                          <a:spcPct val="120000"/>
                        </a:lnSpc>
                        <a:spcBef>
                          <a:spcPts val="0"/>
                        </a:spcBef>
                        <a:spcAft>
                          <a:spcPts val="0"/>
                        </a:spcAft>
                        <a:buNone/>
                      </a:pPr>
                      <a:r>
                        <a:rPr lang="zh-CN" altLang="en-US" sz="1400" spc="120" dirty="0">
                          <a:solidFill>
                            <a:srgbClr val="404040"/>
                          </a:solidFill>
                          <a:latin typeface="微软雅黑" panose="020B0503020204020204" pitchFamily="2" charset="-122"/>
                          <a:ea typeface="微软雅黑" panose="020B0503020204020204" pitchFamily="2" charset="-122"/>
                          <a:sym typeface="+mn-ea"/>
                        </a:rPr>
                        <a:t>单按切换到</a:t>
                      </a:r>
                      <a:r>
                        <a:rPr lang="en-US" altLang="zh-CN" sz="1400" spc="120" dirty="0">
                          <a:solidFill>
                            <a:srgbClr val="404040"/>
                          </a:solidFill>
                          <a:latin typeface="微软雅黑" panose="020B0503020204020204" pitchFamily="2" charset="-122"/>
                          <a:ea typeface="微软雅黑" panose="020B0503020204020204" pitchFamily="2" charset="-122"/>
                          <a:sym typeface="+mn-ea"/>
                        </a:rPr>
                        <a:t>Windows</a:t>
                      </a:r>
                      <a:r>
                        <a:rPr lang="zh-CN" altLang="en-US" sz="1400" spc="120" dirty="0">
                          <a:solidFill>
                            <a:srgbClr val="404040"/>
                          </a:solidFill>
                          <a:latin typeface="微软雅黑" panose="020B0503020204020204" pitchFamily="2" charset="-122"/>
                          <a:ea typeface="微软雅黑" panose="020B0503020204020204" pitchFamily="2" charset="-122"/>
                          <a:sym typeface="+mn-ea"/>
                        </a:rPr>
                        <a:t>系统</a:t>
                      </a:r>
                    </a:p>
                  </a:txBody>
                  <a:tcPr marL="177800" marR="177800" marT="6350" marB="6350" anchor="ctr">
                    <a:lnL w="19050">
                      <a:solidFill>
                        <a:srgbClr val="FFFFFF"/>
                      </a:solidFill>
                      <a:prstDash val="solid"/>
                    </a:lnL>
                    <a:lnR>
                      <a:noFill/>
                    </a:lnR>
                    <a:lnT>
                      <a:noFill/>
                    </a:lnT>
                    <a:lnB>
                      <a:noFill/>
                    </a:lnB>
                    <a:solidFill>
                      <a:srgbClr val="FFFFFF"/>
                    </a:solidFill>
                  </a:tcPr>
                </a:tc>
                <a:extLst>
                  <a:ext uri="{0D108BD9-81ED-4DB2-BD59-A6C34878D82A}">
                    <a16:rowId xmlns:a16="http://schemas.microsoft.com/office/drawing/2014/main" val="10003"/>
                  </a:ext>
                </a:extLst>
              </a:tr>
              <a:tr h="386715">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rPr>
                        <a:t>4</a:t>
                      </a:r>
                      <a:r>
                        <a:rPr lang="zh-CN" altLang="en-US" sz="1400" spc="120">
                          <a:solidFill>
                            <a:srgbClr val="404040"/>
                          </a:solidFill>
                          <a:latin typeface="微软雅黑" panose="020B0503020204020204" pitchFamily="2" charset="-122"/>
                          <a:ea typeface="微软雅黑" panose="020B0503020204020204" pitchFamily="2" charset="-122"/>
                        </a:rPr>
                        <a:t>、电源键/指示灯</a:t>
                      </a:r>
                    </a:p>
                  </a:txBody>
                  <a:tcPr marL="177800" marR="177800" marT="6350" marB="6350" anchor="ctr">
                    <a:lnL>
                      <a:noFill/>
                    </a:lnL>
                    <a:lnR w="19050">
                      <a:solidFill>
                        <a:srgbClr val="FFFFFF"/>
                      </a:solidFill>
                      <a:prstDash val="solid"/>
                    </a:lnR>
                    <a:lnT>
                      <a:noFill/>
                    </a:lnT>
                    <a:lnB>
                      <a:noFill/>
                    </a:lnB>
                    <a:solidFill>
                      <a:srgbClr val="F2F2F2"/>
                    </a:solidFill>
                  </a:tcPr>
                </a:tc>
                <a:tc>
                  <a:txBody>
                    <a:bodyPr/>
                    <a:lstStyle/>
                    <a:p>
                      <a:pPr algn="l">
                        <a:lnSpc>
                          <a:spcPct val="120000"/>
                        </a:lnSpc>
                        <a:spcBef>
                          <a:spcPts val="0"/>
                        </a:spcBef>
                        <a:spcAft>
                          <a:spcPts val="0"/>
                        </a:spcAft>
                        <a:buNone/>
                      </a:pPr>
                      <a:r>
                        <a:rPr lang="zh-CN" altLang="en-US" sz="1400" spc="120">
                          <a:solidFill>
                            <a:srgbClr val="404040"/>
                          </a:solidFill>
                          <a:latin typeface="微软雅黑" panose="020B0503020204020204" pitchFamily="2" charset="-122"/>
                          <a:ea typeface="微软雅黑" panose="020B0503020204020204" pitchFamily="2" charset="-122"/>
                        </a:rPr>
                        <a:t>开机、关机、息屏状态，</a:t>
                      </a:r>
                      <a:r>
                        <a:rPr lang="zh-CN" altLang="en-US" sz="1400" spc="120">
                          <a:solidFill>
                            <a:schemeClr val="tx1"/>
                          </a:solidFill>
                          <a:latin typeface="微软雅黑" panose="020B0503020204020204" pitchFamily="2" charset="-122"/>
                          <a:ea typeface="微软雅黑" panose="020B0503020204020204" pitchFamily="2" charset="-122"/>
                        </a:rPr>
                        <a:t>也可菜单设置一键关机</a:t>
                      </a:r>
                    </a:p>
                  </a:txBody>
                  <a:tcPr marL="177800" marR="177800" marT="6350" marB="6350" anchor="ctr">
                    <a:lnL w="19050">
                      <a:solidFill>
                        <a:srgbClr val="FFFFFF"/>
                      </a:solidFill>
                      <a:prstDash val="solid"/>
                    </a:lnL>
                    <a:lnR>
                      <a:noFill/>
                    </a:lnR>
                    <a:lnT>
                      <a:noFill/>
                    </a:lnT>
                    <a:lnB>
                      <a:noFill/>
                    </a:lnB>
                    <a:solidFill>
                      <a:srgbClr val="F2F2F2"/>
                    </a:solidFill>
                  </a:tcPr>
                </a:tc>
                <a:extLst>
                  <a:ext uri="{0D108BD9-81ED-4DB2-BD59-A6C34878D82A}">
                    <a16:rowId xmlns:a16="http://schemas.microsoft.com/office/drawing/2014/main" val="10004"/>
                  </a:ext>
                </a:extLst>
              </a:tr>
              <a:tr h="386080">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rPr>
                        <a:t>5</a:t>
                      </a:r>
                      <a:r>
                        <a:rPr lang="zh-CN" altLang="en-US" sz="1400" spc="120">
                          <a:solidFill>
                            <a:srgbClr val="404040"/>
                          </a:solidFill>
                          <a:latin typeface="微软雅黑" panose="020B0503020204020204" pitchFamily="2" charset="-122"/>
                          <a:ea typeface="微软雅黑" panose="020B0503020204020204" pitchFamily="2" charset="-122"/>
                        </a:rPr>
                        <a:t>、</a:t>
                      </a:r>
                      <a:r>
                        <a:rPr lang="zh-CN" altLang="en-US" sz="1400" spc="120">
                          <a:solidFill>
                            <a:srgbClr val="404040"/>
                          </a:solidFill>
                          <a:latin typeface="微软雅黑" panose="020B0503020204020204" pitchFamily="2" charset="-122"/>
                          <a:ea typeface="微软雅黑" panose="020B0503020204020204" pitchFamily="2" charset="-122"/>
                          <a:sym typeface="+mn-ea"/>
                        </a:rPr>
                        <a:t>主页</a:t>
                      </a:r>
                    </a:p>
                  </a:txBody>
                  <a:tcPr marL="177800" marR="177800" marT="6350" marB="6350" anchor="ctr">
                    <a:lnL>
                      <a:noFill/>
                    </a:lnL>
                    <a:lnR w="19050">
                      <a:solidFill>
                        <a:srgbClr val="FFFFFF"/>
                      </a:solidFill>
                      <a:prstDash val="solid"/>
                    </a:lnR>
                    <a:lnT>
                      <a:noFill/>
                    </a:lnT>
                    <a:lnB>
                      <a:noFill/>
                    </a:lnB>
                    <a:solidFill>
                      <a:srgbClr val="FFFFFF"/>
                    </a:solidFill>
                  </a:tcPr>
                </a:tc>
                <a:tc>
                  <a:txBody>
                    <a:bodyPr/>
                    <a:lstStyle/>
                    <a:p>
                      <a:pPr algn="l">
                        <a:lnSpc>
                          <a:spcPct val="120000"/>
                        </a:lnSpc>
                        <a:spcBef>
                          <a:spcPts val="0"/>
                        </a:spcBef>
                        <a:spcAft>
                          <a:spcPts val="0"/>
                        </a:spcAft>
                        <a:buNone/>
                      </a:pPr>
                      <a:r>
                        <a:rPr lang="zh-CN" altLang="en-US" sz="1400" spc="120" dirty="0">
                          <a:solidFill>
                            <a:srgbClr val="404040"/>
                          </a:solidFill>
                          <a:latin typeface="微软雅黑" panose="020B0503020204020204" pitchFamily="2" charset="-122"/>
                          <a:ea typeface="微软雅黑" panose="020B0503020204020204" pitchFamily="2" charset="-122"/>
                          <a:sym typeface="+mn-ea"/>
                        </a:rPr>
                        <a:t>单按返回安卓主页</a:t>
                      </a:r>
                    </a:p>
                  </a:txBody>
                  <a:tcPr marL="177800" marR="177800" marT="6350" marB="6350" anchor="ctr">
                    <a:lnL w="19050">
                      <a:solidFill>
                        <a:srgbClr val="FFFFFF"/>
                      </a:solidFill>
                      <a:prstDash val="solid"/>
                    </a:lnL>
                    <a:lnR>
                      <a:noFill/>
                    </a:lnR>
                    <a:lnT>
                      <a:noFill/>
                    </a:lnT>
                    <a:lnB>
                      <a:noFill/>
                    </a:lnB>
                    <a:solidFill>
                      <a:srgbClr val="FFFFFF"/>
                    </a:solidFill>
                  </a:tcPr>
                </a:tc>
                <a:extLst>
                  <a:ext uri="{0D108BD9-81ED-4DB2-BD59-A6C34878D82A}">
                    <a16:rowId xmlns:a16="http://schemas.microsoft.com/office/drawing/2014/main" val="10005"/>
                  </a:ext>
                </a:extLst>
              </a:tr>
              <a:tr h="387350">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sym typeface="+mn-ea"/>
                        </a:rPr>
                        <a:t>6</a:t>
                      </a:r>
                      <a:r>
                        <a:rPr lang="zh-CN" altLang="en-US" sz="1400" spc="120">
                          <a:solidFill>
                            <a:srgbClr val="404040"/>
                          </a:solidFill>
                          <a:latin typeface="微软雅黑" panose="020B0503020204020204" pitchFamily="2" charset="-122"/>
                          <a:ea typeface="微软雅黑" panose="020B0503020204020204" pitchFamily="2" charset="-122"/>
                          <a:sym typeface="+mn-ea"/>
                        </a:rPr>
                        <a:t>、亮度</a:t>
                      </a:r>
                    </a:p>
                  </a:txBody>
                  <a:tcPr marL="177800" marR="177800" marT="6350" marB="6350" anchor="ctr">
                    <a:lnL>
                      <a:noFill/>
                    </a:lnL>
                    <a:lnR w="19050">
                      <a:solidFill>
                        <a:srgbClr val="FFFFFF"/>
                      </a:solidFill>
                      <a:prstDash val="solid"/>
                    </a:lnR>
                    <a:lnT>
                      <a:noFill/>
                    </a:lnT>
                    <a:lnB>
                      <a:noFill/>
                    </a:lnB>
                    <a:solidFill>
                      <a:srgbClr val="F2F2F2"/>
                    </a:solidFill>
                  </a:tcPr>
                </a:tc>
                <a:tc>
                  <a:txBody>
                    <a:bodyPr/>
                    <a:lstStyle/>
                    <a:p>
                      <a:pPr algn="l">
                        <a:lnSpc>
                          <a:spcPct val="120000"/>
                        </a:lnSpc>
                        <a:spcBef>
                          <a:spcPts val="0"/>
                        </a:spcBef>
                        <a:spcAft>
                          <a:spcPts val="0"/>
                        </a:spcAft>
                        <a:buNone/>
                      </a:pPr>
                      <a:r>
                        <a:rPr lang="zh-CN" altLang="en-US" sz="1400" spc="120" dirty="0">
                          <a:solidFill>
                            <a:srgbClr val="404040"/>
                          </a:solidFill>
                          <a:latin typeface="微软雅黑" panose="020B0503020204020204" pitchFamily="2" charset="-122"/>
                          <a:ea typeface="微软雅黑" panose="020B0503020204020204" pitchFamily="2" charset="-122"/>
                          <a:sym typeface="+mn-ea"/>
                        </a:rPr>
                        <a:t>单按调出亮度调节条</a:t>
                      </a:r>
                    </a:p>
                  </a:txBody>
                  <a:tcPr marL="177800" marR="177800" marT="6350" marB="6350" anchor="ctr">
                    <a:lnL w="19050">
                      <a:solidFill>
                        <a:srgbClr val="FFFFFF"/>
                      </a:solidFill>
                      <a:prstDash val="solid"/>
                    </a:lnL>
                    <a:lnR>
                      <a:noFill/>
                    </a:lnR>
                    <a:lnT>
                      <a:noFill/>
                    </a:lnT>
                    <a:lnB>
                      <a:noFill/>
                    </a:lnB>
                    <a:solidFill>
                      <a:srgbClr val="F2F2F2"/>
                    </a:solidFill>
                  </a:tcPr>
                </a:tc>
                <a:extLst>
                  <a:ext uri="{0D108BD9-81ED-4DB2-BD59-A6C34878D82A}">
                    <a16:rowId xmlns:a16="http://schemas.microsoft.com/office/drawing/2014/main" val="10006"/>
                  </a:ext>
                </a:extLst>
              </a:tr>
              <a:tr h="386080">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sym typeface="+mn-ea"/>
                        </a:rPr>
                        <a:t>7</a:t>
                      </a:r>
                      <a:r>
                        <a:rPr lang="zh-CN" altLang="en-US" sz="1400" spc="120">
                          <a:solidFill>
                            <a:srgbClr val="404040"/>
                          </a:solidFill>
                          <a:latin typeface="微软雅黑" panose="020B0503020204020204" pitchFamily="2" charset="-122"/>
                          <a:ea typeface="微软雅黑" panose="020B0503020204020204" pitchFamily="2" charset="-122"/>
                          <a:sym typeface="+mn-ea"/>
                        </a:rPr>
                        <a:t>、多任务</a:t>
                      </a:r>
                    </a:p>
                  </a:txBody>
                  <a:tcPr marL="177800" marR="177800" marT="6350" marB="6350" anchor="ctr">
                    <a:lnL>
                      <a:noFill/>
                    </a:lnL>
                    <a:lnR w="19050">
                      <a:solidFill>
                        <a:srgbClr val="FFFFFF"/>
                      </a:solidFill>
                      <a:prstDash val="solid"/>
                    </a:lnR>
                    <a:lnT>
                      <a:noFill/>
                    </a:lnT>
                    <a:lnB>
                      <a:noFill/>
                    </a:lnB>
                    <a:solidFill>
                      <a:srgbClr val="FFFFFF"/>
                    </a:solidFill>
                  </a:tcPr>
                </a:tc>
                <a:tc>
                  <a:txBody>
                    <a:bodyPr/>
                    <a:lstStyle/>
                    <a:p>
                      <a:pPr algn="l">
                        <a:lnSpc>
                          <a:spcPct val="120000"/>
                        </a:lnSpc>
                        <a:spcBef>
                          <a:spcPts val="0"/>
                        </a:spcBef>
                        <a:spcAft>
                          <a:spcPts val="0"/>
                        </a:spcAft>
                        <a:buNone/>
                      </a:pPr>
                      <a:r>
                        <a:rPr lang="zh-CN" altLang="en-US" sz="1400" spc="120">
                          <a:solidFill>
                            <a:srgbClr val="404040"/>
                          </a:solidFill>
                          <a:latin typeface="微软雅黑" panose="020B0503020204020204" pitchFamily="2" charset="-122"/>
                          <a:ea typeface="微软雅黑" panose="020B0503020204020204" pitchFamily="2" charset="-122"/>
                          <a:sym typeface="+mn-ea"/>
                        </a:rPr>
                        <a:t>快速跳转到后台运行的应用</a:t>
                      </a:r>
                    </a:p>
                  </a:txBody>
                  <a:tcPr marL="177800" marR="177800" marT="6350" marB="6350" anchor="ctr">
                    <a:lnL w="19050">
                      <a:solidFill>
                        <a:srgbClr val="FFFFFF"/>
                      </a:solidFill>
                      <a:prstDash val="solid"/>
                    </a:lnL>
                    <a:lnR>
                      <a:noFill/>
                    </a:lnR>
                    <a:lnT>
                      <a:noFill/>
                    </a:lnT>
                    <a:lnB>
                      <a:noFill/>
                    </a:lnB>
                    <a:solidFill>
                      <a:srgbClr val="FFFFFF"/>
                    </a:solidFill>
                  </a:tcPr>
                </a:tc>
                <a:extLst>
                  <a:ext uri="{0D108BD9-81ED-4DB2-BD59-A6C34878D82A}">
                    <a16:rowId xmlns:a16="http://schemas.microsoft.com/office/drawing/2014/main" val="10007"/>
                  </a:ext>
                </a:extLst>
              </a:tr>
              <a:tr h="386080">
                <a:tc>
                  <a:txBody>
                    <a:bodyPr/>
                    <a:lstStyle/>
                    <a:p>
                      <a:pPr algn="l">
                        <a:lnSpc>
                          <a:spcPct val="120000"/>
                        </a:lnSpc>
                        <a:spcBef>
                          <a:spcPts val="0"/>
                        </a:spcBef>
                        <a:spcAft>
                          <a:spcPts val="0"/>
                        </a:spcAft>
                        <a:buNone/>
                      </a:pPr>
                      <a:r>
                        <a:rPr lang="en-US" altLang="zh-CN" sz="1400" spc="120">
                          <a:solidFill>
                            <a:srgbClr val="404040"/>
                          </a:solidFill>
                          <a:latin typeface="微软雅黑" panose="020B0503020204020204" pitchFamily="2" charset="-122"/>
                          <a:ea typeface="微软雅黑" panose="020B0503020204020204" pitchFamily="2" charset="-122"/>
                          <a:sym typeface="+mn-ea"/>
                        </a:rPr>
                        <a:t>*</a:t>
                      </a:r>
                      <a:r>
                        <a:rPr lang="zh-CN" altLang="en-US" sz="1400" spc="120">
                          <a:solidFill>
                            <a:srgbClr val="404040"/>
                          </a:solidFill>
                          <a:latin typeface="微软雅黑" panose="020B0503020204020204" pitchFamily="2" charset="-122"/>
                          <a:ea typeface="微软雅黑" panose="020B0503020204020204" pitchFamily="2" charset="-122"/>
                          <a:sym typeface="+mn-ea"/>
                        </a:rPr>
                        <a:t>组合按键功能</a:t>
                      </a:r>
                    </a:p>
                  </a:txBody>
                  <a:tcPr marL="177800" marR="177800" marT="6350" marB="6350" anchor="ctr">
                    <a:lnL>
                      <a:noFill/>
                    </a:lnL>
                    <a:lnR w="19050">
                      <a:solidFill>
                        <a:srgbClr val="FFFFFF"/>
                      </a:solidFill>
                      <a:prstDash val="solid"/>
                    </a:lnR>
                    <a:lnT>
                      <a:noFill/>
                    </a:lnT>
                    <a:lnB w="19050">
                      <a:solidFill>
                        <a:srgbClr val="2F4A8F"/>
                      </a:solidFill>
                      <a:prstDash val="solid"/>
                    </a:lnB>
                    <a:solidFill>
                      <a:srgbClr val="F2F2F2"/>
                    </a:solidFill>
                  </a:tcPr>
                </a:tc>
                <a:tc>
                  <a:txBody>
                    <a:bodyPr/>
                    <a:lstStyle/>
                    <a:p>
                      <a:pPr algn="l">
                        <a:lnSpc>
                          <a:spcPct val="120000"/>
                        </a:lnSpc>
                        <a:spcBef>
                          <a:spcPts val="0"/>
                        </a:spcBef>
                        <a:spcAft>
                          <a:spcPts val="0"/>
                        </a:spcAft>
                        <a:buNone/>
                      </a:pPr>
                      <a:r>
                        <a:rPr lang="zh-CN" altLang="en-US" sz="1400" spc="120" dirty="0">
                          <a:solidFill>
                            <a:srgbClr val="404040"/>
                          </a:solidFill>
                          <a:latin typeface="微软雅黑" panose="020B0503020204020204" pitchFamily="2" charset="-122"/>
                          <a:ea typeface="微软雅黑" panose="020B0503020204020204" pitchFamily="2" charset="-122"/>
                          <a:sym typeface="+mn-ea"/>
                        </a:rPr>
                        <a:t>当设备处在锁定状态时顺序按音量</a:t>
                      </a:r>
                      <a:r>
                        <a:rPr lang="en-US" altLang="zh-CN" sz="1400" spc="120" dirty="0">
                          <a:solidFill>
                            <a:srgbClr val="404040"/>
                          </a:solidFill>
                          <a:latin typeface="微软雅黑" panose="020B0503020204020204" pitchFamily="2" charset="-122"/>
                          <a:ea typeface="微软雅黑" panose="020B0503020204020204" pitchFamily="2" charset="-122"/>
                          <a:sym typeface="+mn-ea"/>
                        </a:rPr>
                        <a:t>→</a:t>
                      </a:r>
                      <a:r>
                        <a:rPr lang="zh-CN" altLang="en-US" sz="1400" spc="120" dirty="0">
                          <a:solidFill>
                            <a:srgbClr val="404040"/>
                          </a:solidFill>
                          <a:latin typeface="微软雅黑" panose="020B0503020204020204" pitchFamily="2" charset="-122"/>
                          <a:ea typeface="微软雅黑" panose="020B0503020204020204" pitchFamily="2" charset="-122"/>
                          <a:sym typeface="+mn-ea"/>
                        </a:rPr>
                        <a:t>亮度</a:t>
                      </a:r>
                      <a:r>
                        <a:rPr lang="en-US" altLang="zh-CN" sz="1400" spc="120" dirty="0">
                          <a:solidFill>
                            <a:srgbClr val="404040"/>
                          </a:solidFill>
                          <a:latin typeface="微软雅黑" panose="020B0503020204020204" pitchFamily="2" charset="-122"/>
                          <a:ea typeface="微软雅黑" panose="020B0503020204020204" pitchFamily="2" charset="-122"/>
                          <a:sym typeface="+mn-ea"/>
                        </a:rPr>
                        <a:t>→</a:t>
                      </a:r>
                      <a:r>
                        <a:rPr lang="zh-CN" altLang="en-US" sz="1400" spc="120" dirty="0">
                          <a:solidFill>
                            <a:srgbClr val="404040"/>
                          </a:solidFill>
                          <a:latin typeface="微软雅黑" panose="020B0503020204020204" pitchFamily="2" charset="-122"/>
                          <a:ea typeface="微软雅黑" panose="020B0503020204020204" pitchFamily="2" charset="-122"/>
                          <a:sym typeface="+mn-ea"/>
                        </a:rPr>
                        <a:t>音量</a:t>
                      </a:r>
                      <a:r>
                        <a:rPr lang="en-US" altLang="zh-CN" sz="1400" spc="120" dirty="0">
                          <a:solidFill>
                            <a:srgbClr val="404040"/>
                          </a:solidFill>
                          <a:latin typeface="微软雅黑" panose="020B0503020204020204" pitchFamily="2" charset="-122"/>
                          <a:ea typeface="微软雅黑" panose="020B0503020204020204" pitchFamily="2" charset="-122"/>
                          <a:sym typeface="+mn-ea"/>
                        </a:rPr>
                        <a:t>→</a:t>
                      </a:r>
                      <a:r>
                        <a:rPr lang="zh-CN" altLang="en-US" sz="1400" spc="120" dirty="0">
                          <a:solidFill>
                            <a:srgbClr val="404040"/>
                          </a:solidFill>
                          <a:latin typeface="微软雅黑" panose="020B0503020204020204" pitchFamily="2" charset="-122"/>
                          <a:ea typeface="微软雅黑" panose="020B0503020204020204" pitchFamily="2" charset="-122"/>
                          <a:sym typeface="+mn-ea"/>
                        </a:rPr>
                        <a:t>亮度，来实现解锁设定</a:t>
                      </a:r>
                    </a:p>
                  </a:txBody>
                  <a:tcPr marL="177800" marR="177800" marT="6350" marB="6350" anchor="ctr">
                    <a:lnL w="19050">
                      <a:solidFill>
                        <a:srgbClr val="FFFFFF"/>
                      </a:solidFill>
                      <a:prstDash val="solid"/>
                    </a:lnL>
                    <a:lnR>
                      <a:noFill/>
                    </a:lnR>
                    <a:lnT>
                      <a:noFill/>
                    </a:lnT>
                    <a:lnB w="19050">
                      <a:solidFill>
                        <a:srgbClr val="2F4A8F"/>
                      </a:solidFill>
                      <a:prstDash val="solid"/>
                    </a:lnB>
                    <a:solidFill>
                      <a:srgbClr val="F2F2F2"/>
                    </a:solidFill>
                  </a:tcPr>
                </a:tc>
                <a:extLst>
                  <a:ext uri="{0D108BD9-81ED-4DB2-BD59-A6C34878D82A}">
                    <a16:rowId xmlns:a16="http://schemas.microsoft.com/office/drawing/2014/main" val="10008"/>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1804987" y="1159662"/>
            <a:ext cx="8582025" cy="2028825"/>
          </a:xfrm>
          <a:prstGeom prst="rect">
            <a:avLst/>
          </a:prstGeom>
        </p:spPr>
      </p:pic>
      <p:sp>
        <p:nvSpPr>
          <p:cNvPr id="3" name="文本占位符 2"/>
          <p:cNvSpPr>
            <a:spLocks noGrp="1"/>
          </p:cNvSpPr>
          <p:nvPr>
            <p:ph type="body" sz="quarter" idx="10"/>
          </p:nvPr>
        </p:nvSpPr>
        <p:spPr>
          <a:xfrm>
            <a:off x="814318" y="411325"/>
            <a:ext cx="2153375"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前置接口</a:t>
            </a:r>
          </a:p>
        </p:txBody>
      </p:sp>
      <p:graphicFrame>
        <p:nvGraphicFramePr>
          <p:cNvPr id="2" name="表格 1"/>
          <p:cNvGraphicFramePr/>
          <p:nvPr>
            <p:custDataLst>
              <p:tags r:id="rId1"/>
            </p:custDataLst>
          </p:nvPr>
        </p:nvGraphicFramePr>
        <p:xfrm>
          <a:off x="1219501" y="3246044"/>
          <a:ext cx="10706028" cy="2758440"/>
        </p:xfrm>
        <a:graphic>
          <a:graphicData uri="http://schemas.openxmlformats.org/drawingml/2006/table">
            <a:tbl>
              <a:tblPr firstRow="1" bandRow="1"/>
              <a:tblGrid>
                <a:gridCol w="2425122">
                  <a:extLst>
                    <a:ext uri="{9D8B030D-6E8A-4147-A177-3AD203B41FA5}">
                      <a16:colId xmlns:a16="http://schemas.microsoft.com/office/drawing/2014/main" val="20000"/>
                    </a:ext>
                  </a:extLst>
                </a:gridCol>
                <a:gridCol w="8280906">
                  <a:extLst>
                    <a:ext uri="{9D8B030D-6E8A-4147-A177-3AD203B41FA5}">
                      <a16:colId xmlns:a16="http://schemas.microsoft.com/office/drawing/2014/main" val="20001"/>
                    </a:ext>
                  </a:extLst>
                </a:gridCol>
              </a:tblGrid>
              <a:tr h="438785">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lgn="ctr">
                        <a:lnSpc>
                          <a:spcPct val="120000"/>
                        </a:lnSpc>
                        <a:spcBef>
                          <a:spcPts val="0"/>
                        </a:spcBef>
                        <a:spcAft>
                          <a:spcPts val="0"/>
                        </a:spcAft>
                        <a:buNone/>
                      </a:pPr>
                      <a:r>
                        <a:rPr lang="zh-CN" altLang="en-US" sz="1800" spc="120" dirty="0">
                          <a:solidFill>
                            <a:srgbClr val="FFFFFF"/>
                          </a:solidFill>
                          <a:latin typeface="思源黑体 CN Regular" panose="020B0500000000000000" charset="-122"/>
                          <a:ea typeface="思源黑体 CN Regular" panose="020B0500000000000000" charset="-122"/>
                        </a:rPr>
                        <a:t>项目</a:t>
                      </a:r>
                    </a:p>
                  </a:txBody>
                  <a:tcPr marL="177800" marR="177800" marT="6350" marB="6350" anchor="ctr">
                    <a:lnL>
                      <a:noFill/>
                    </a:lnL>
                    <a:lnR w="19050">
                      <a:solidFill>
                        <a:srgbClr val="FFFFFF"/>
                      </a:solidFill>
                      <a:prstDash val="solid"/>
                    </a:lnR>
                    <a:lnT>
                      <a:noFill/>
                    </a:lnT>
                    <a:lnB>
                      <a:noFill/>
                    </a:lnB>
                    <a:lnTlToBr w="12700" cmpd="sng">
                      <a:noFill/>
                      <a:prstDash val="solid"/>
                    </a:lnTlToBr>
                    <a:lnBlToTr w="12700" cmpd="sng">
                      <a:noFill/>
                      <a:prstDash val="solid"/>
                    </a:lnBlToTr>
                    <a:solidFill>
                      <a:srgbClr val="404040"/>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lgn="ctr">
                        <a:lnSpc>
                          <a:spcPct val="120000"/>
                        </a:lnSpc>
                        <a:spcBef>
                          <a:spcPts val="0"/>
                        </a:spcBef>
                        <a:spcAft>
                          <a:spcPts val="0"/>
                        </a:spcAft>
                        <a:buNone/>
                      </a:pPr>
                      <a:r>
                        <a:rPr lang="zh-CN" altLang="en-US" sz="1800" spc="120">
                          <a:solidFill>
                            <a:srgbClr val="FFFFFF"/>
                          </a:solidFill>
                          <a:latin typeface="思源黑体 CN Regular" panose="020B0500000000000000" charset="-122"/>
                          <a:ea typeface="思源黑体 CN Regular" panose="020B0500000000000000" charset="-122"/>
                        </a:rPr>
                        <a:t>功能描述</a:t>
                      </a:r>
                    </a:p>
                  </a:txBody>
                  <a:tcPr marL="177800" marR="177800" marT="6350" marB="6350" anchor="ctr">
                    <a:lnL w="19050">
                      <a:solidFill>
                        <a:srgbClr val="FFFFFF"/>
                      </a:solidFill>
                      <a:prstDash val="solid"/>
                    </a:lnL>
                    <a:lnR>
                      <a:noFill/>
                    </a:lnR>
                    <a:lnT>
                      <a:noFill/>
                    </a:lnT>
                    <a:lnB>
                      <a:noFill/>
                    </a:lnB>
                    <a:lnTlToBr w="12700" cmpd="sng">
                      <a:noFill/>
                      <a:prstDash val="solid"/>
                    </a:lnTlToBr>
                    <a:lnBlToTr w="12700" cmpd="sng">
                      <a:noFill/>
                      <a:prstDash val="solid"/>
                    </a:lnBlToTr>
                    <a:solidFill>
                      <a:srgbClr val="2F4A8F"/>
                    </a:solidFill>
                  </a:tcPr>
                </a:tc>
                <a:extLst>
                  <a:ext uri="{0D108BD9-81ED-4DB2-BD59-A6C34878D82A}">
                    <a16:rowId xmlns:a16="http://schemas.microsoft.com/office/drawing/2014/main" val="10000"/>
                  </a:ext>
                </a:extLst>
              </a:tr>
              <a:tr h="386080">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dirty="0">
                          <a:latin typeface="微软雅黑" panose="020B0503020204020204" pitchFamily="2" charset="-122"/>
                          <a:ea typeface="微软雅黑" panose="020B0503020204020204" pitchFamily="2" charset="-122"/>
                          <a:cs typeface="微软雅黑" panose="020B0503020204020204" pitchFamily="2" charset="-122"/>
                        </a:rPr>
                        <a:t>1.</a:t>
                      </a:r>
                      <a:r>
                        <a:rPr lang="zh-CN" altLang="en-US" sz="1400" dirty="0">
                          <a:latin typeface="微软雅黑" panose="020B0503020204020204" pitchFamily="2" charset="-122"/>
                          <a:ea typeface="微软雅黑" panose="020B0503020204020204" pitchFamily="2" charset="-122"/>
                          <a:cs typeface="微软雅黑" panose="020B0503020204020204" pitchFamily="2" charset="-122"/>
                        </a:rPr>
                        <a:t>光感</a:t>
                      </a:r>
                      <a:r>
                        <a:rPr lang="en-US" altLang="zh-CN" sz="1400"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sz="1400" dirty="0">
                          <a:latin typeface="微软雅黑" panose="020B0503020204020204" pitchFamily="2" charset="-122"/>
                          <a:ea typeface="微软雅黑" panose="020B0503020204020204" pitchFamily="2" charset="-122"/>
                          <a:cs typeface="微软雅黑" panose="020B0503020204020204" pitchFamily="2" charset="-122"/>
                        </a:rPr>
                        <a:t>红外接收</a:t>
                      </a:r>
                    </a:p>
                  </a:txBody>
                  <a:tcPr>
                    <a:lnL>
                      <a:noFill/>
                    </a:lnL>
                    <a:lnR w="19050">
                      <a:solidFill>
                        <a:srgbClr val="FFFFFF"/>
                      </a:solidFill>
                      <a:prstDash val="solid"/>
                    </a:lnR>
                    <a:lnT>
                      <a:noFill/>
                    </a:lnT>
                    <a:lnB>
                      <a:no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zh-CN" altLang="en-US" sz="1400" dirty="0">
                          <a:latin typeface="微软雅黑" panose="020B0503020204020204" pitchFamily="2" charset="-122"/>
                          <a:ea typeface="微软雅黑" panose="020B0503020204020204" pitchFamily="2" charset="-122"/>
                        </a:rPr>
                        <a:t>感应环境光线亮度，接受遥控红外信号</a:t>
                      </a:r>
                    </a:p>
                  </a:txBody>
                  <a:tcPr>
                    <a:lnL w="19050">
                      <a:solidFill>
                        <a:srgbClr val="FFFFFF"/>
                      </a:solidFill>
                      <a:prstDash val="solid"/>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1"/>
                  </a:ext>
                </a:extLst>
              </a:tr>
              <a:tr h="387350">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a:latin typeface="微软雅黑" panose="020B0503020204020204" pitchFamily="2" charset="-122"/>
                          <a:ea typeface="微软雅黑" panose="020B0503020204020204" pitchFamily="2" charset="-122"/>
                        </a:rPr>
                        <a:t>2.</a:t>
                      </a:r>
                      <a:r>
                        <a:rPr lang="zh-CN" altLang="en-US" sz="1400">
                          <a:latin typeface="微软雅黑" panose="020B0503020204020204" pitchFamily="2" charset="-122"/>
                          <a:ea typeface="微软雅黑" panose="020B0503020204020204" pitchFamily="2" charset="-122"/>
                        </a:rPr>
                        <a:t>一键还原孔</a:t>
                      </a:r>
                    </a:p>
                  </a:txBody>
                  <a:tcPr>
                    <a:lnL>
                      <a:noFill/>
                    </a:lnL>
                    <a:lnR w="19050">
                      <a:solidFill>
                        <a:srgbClr val="FFFFFF"/>
                      </a:solidFill>
                      <a:prstDash val="solid"/>
                    </a:lnR>
                    <a:lnT>
                      <a:noFill/>
                    </a:lnT>
                    <a:lnB>
                      <a:no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长按还原OPS电脑</a:t>
                      </a:r>
                    </a:p>
                  </a:txBody>
                  <a:tcPr>
                    <a:lnL w="19050">
                      <a:solidFill>
                        <a:srgbClr val="FFFFFF"/>
                      </a:solidFill>
                      <a:prstDash val="solid"/>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2"/>
                  </a:ext>
                </a:extLst>
              </a:tr>
              <a:tr h="386080">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a:latin typeface="微软雅黑" panose="020B0503020204020204" pitchFamily="2" charset="-122"/>
                          <a:ea typeface="微软雅黑" panose="020B0503020204020204" pitchFamily="2" charset="-122"/>
                        </a:rPr>
                        <a:t>3.</a:t>
                      </a:r>
                      <a:r>
                        <a:rPr lang="zh-CN" altLang="en-US" sz="1400">
                          <a:latin typeface="微软雅黑" panose="020B0503020204020204" pitchFamily="2" charset="-122"/>
                          <a:ea typeface="微软雅黑" panose="020B0503020204020204" pitchFamily="2" charset="-122"/>
                        </a:rPr>
                        <a:t>全通道</a:t>
                      </a:r>
                      <a:r>
                        <a:rPr lang="en-US" altLang="zh-CN" sz="1400">
                          <a:latin typeface="微软雅黑" panose="020B0503020204020204" pitchFamily="2" charset="-122"/>
                          <a:ea typeface="微软雅黑" panose="020B0503020204020204" pitchFamily="2" charset="-122"/>
                        </a:rPr>
                        <a:t>USB</a:t>
                      </a:r>
                    </a:p>
                  </a:txBody>
                  <a:tcPr>
                    <a:lnL>
                      <a:noFill/>
                    </a:lnL>
                    <a:lnR w="19050">
                      <a:solidFill>
                        <a:srgbClr val="FFFFFF"/>
                      </a:solidFill>
                      <a:prstDash val="solid"/>
                    </a:lnR>
                    <a:lnT>
                      <a:noFill/>
                    </a:lnT>
                    <a:lnB>
                      <a:no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lgn="l">
                        <a:lnSpc>
                          <a:spcPct val="120000"/>
                        </a:lnSpc>
                        <a:spcBef>
                          <a:spcPts val="0"/>
                        </a:spcBef>
                        <a:spcAft>
                          <a:spcPts val="0"/>
                        </a:spcAft>
                        <a:buNone/>
                      </a:pP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全通道</a:t>
                      </a:r>
                      <a:r>
                        <a:rPr lang="en-US" altLang="zh-CN"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U</a:t>
                      </a: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盘读取，实现文件传输</a:t>
                      </a:r>
                    </a:p>
                  </a:txBody>
                  <a:tcPr>
                    <a:lnL w="19050">
                      <a:solidFill>
                        <a:srgbClr val="FFFFFF"/>
                      </a:solidFill>
                      <a:prstDash val="solid"/>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386715">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a:latin typeface="微软雅黑" panose="020B0503020204020204" pitchFamily="2" charset="-122"/>
                          <a:ea typeface="微软雅黑" panose="020B0503020204020204" pitchFamily="2" charset="-122"/>
                        </a:rPr>
                        <a:t>4.</a:t>
                      </a:r>
                      <a:r>
                        <a:rPr lang="zh-CN" altLang="en-US" sz="1400">
                          <a:latin typeface="微软雅黑" panose="020B0503020204020204" pitchFamily="2" charset="-122"/>
                          <a:ea typeface="微软雅黑" panose="020B0503020204020204" pitchFamily="2" charset="-122"/>
                        </a:rPr>
                        <a:t>高清</a:t>
                      </a:r>
                    </a:p>
                  </a:txBody>
                  <a:tcPr>
                    <a:lnL>
                      <a:noFill/>
                    </a:lnL>
                    <a:lnR w="19050">
                      <a:solidFill>
                        <a:srgbClr val="FFFFFF"/>
                      </a:solidFill>
                      <a:prstDash val="solid"/>
                    </a:lnR>
                    <a:lnT>
                      <a:noFill/>
                    </a:lnT>
                    <a:lnB>
                      <a:no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lgn="l">
                        <a:lnSpc>
                          <a:spcPct val="120000"/>
                        </a:lnSpc>
                        <a:spcBef>
                          <a:spcPts val="0"/>
                        </a:spcBef>
                        <a:spcAft>
                          <a:spcPts val="0"/>
                        </a:spcAft>
                        <a:buNone/>
                      </a:pP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高清多媒体接口信号输入，</a:t>
                      </a:r>
                      <a:r>
                        <a:rPr lang="en-US" altLang="zh-CN"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HDMI</a:t>
                      </a: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线连接外接电脑可投屏</a:t>
                      </a:r>
                    </a:p>
                  </a:txBody>
                  <a:tcPr>
                    <a:lnL w="19050">
                      <a:solidFill>
                        <a:srgbClr val="FFFFFF"/>
                      </a:solidFill>
                      <a:prstDash val="solid"/>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4"/>
                  </a:ext>
                </a:extLst>
              </a:tr>
              <a:tr h="386080">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a:solidFill>
                            <a:schemeClr val="tx1">
                              <a:lumMod val="95000"/>
                              <a:lumOff val="5000"/>
                            </a:schemeClr>
                          </a:solidFill>
                          <a:latin typeface="微软雅黑" panose="020B0503020204020204" pitchFamily="2" charset="-122"/>
                          <a:ea typeface="微软雅黑" panose="020B0503020204020204" pitchFamily="2" charset="-122"/>
                        </a:rPr>
                        <a:t>5.</a:t>
                      </a:r>
                      <a:r>
                        <a:rPr lang="zh-CN" altLang="en-US" sz="1400">
                          <a:solidFill>
                            <a:schemeClr val="tx1">
                              <a:lumMod val="95000"/>
                              <a:lumOff val="5000"/>
                            </a:schemeClr>
                          </a:solidFill>
                          <a:latin typeface="微软雅黑" panose="020B0503020204020204" pitchFamily="2" charset="-122"/>
                          <a:ea typeface="微软雅黑" panose="020B0503020204020204" pitchFamily="2" charset="-122"/>
                        </a:rPr>
                        <a:t>触摸</a:t>
                      </a:r>
                    </a:p>
                  </a:txBody>
                  <a:tcPr>
                    <a:lnL>
                      <a:noFill/>
                    </a:lnL>
                    <a:lnR w="19050">
                      <a:solidFill>
                        <a:srgbClr val="FFFFFF"/>
                      </a:solidFill>
                      <a:prstDash val="solid"/>
                    </a:lnR>
                    <a:lnT>
                      <a:noFill/>
                    </a:lnT>
                    <a:lnB>
                      <a:no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Touch</a:t>
                      </a: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线连接到外接电脑，在交互一体机上触控操作外接电脑</a:t>
                      </a:r>
                    </a:p>
                  </a:txBody>
                  <a:tcPr>
                    <a:lnL w="19050">
                      <a:solidFill>
                        <a:srgbClr val="FFFFFF"/>
                      </a:solidFill>
                      <a:prstDash val="solid"/>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387350">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buNone/>
                      </a:pPr>
                      <a:r>
                        <a:rPr lang="en-US" altLang="zh-CN" sz="1400" dirty="0">
                          <a:latin typeface="微软雅黑" panose="020B0503020204020204" pitchFamily="2" charset="-122"/>
                          <a:ea typeface="微软雅黑" panose="020B0503020204020204" pitchFamily="2" charset="-122"/>
                        </a:rPr>
                        <a:t>6.</a:t>
                      </a:r>
                      <a:r>
                        <a:rPr lang="zh-CN" altLang="en-US" sz="1400" dirty="0">
                          <a:latin typeface="微软雅黑" panose="020B0503020204020204" pitchFamily="2" charset="-122"/>
                          <a:ea typeface="微软雅黑" panose="020B0503020204020204" pitchFamily="2" charset="-122"/>
                        </a:rPr>
                        <a:t>全功能</a:t>
                      </a:r>
                      <a:r>
                        <a:rPr lang="en-US" altLang="zh-CN" sz="1400" dirty="0">
                          <a:latin typeface="微软雅黑" panose="020B0503020204020204" pitchFamily="2" charset="-122"/>
                          <a:ea typeface="微软雅黑" panose="020B0503020204020204" pitchFamily="2" charset="-122"/>
                        </a:rPr>
                        <a:t>type-c</a:t>
                      </a:r>
                    </a:p>
                  </a:txBody>
                  <a:tcPr>
                    <a:lnL>
                      <a:noFill/>
                    </a:lnL>
                    <a:lnR w="19050">
                      <a:solidFill>
                        <a:srgbClr val="FFFFFF"/>
                      </a:solidFill>
                      <a:prstDash val="solid"/>
                    </a:lnR>
                    <a:lnT>
                      <a:noFill/>
                    </a:lnT>
                    <a:lnB w="19050">
                      <a:solidFill>
                        <a:srgbClr val="2F4A8F"/>
                      </a:solidFill>
                      <a:prstDash val="soli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sz="1800" kern="1200">
                          <a:solidFill>
                            <a:schemeClr val="tx1"/>
                          </a:solidFill>
                          <a:latin typeface="Arial" panose="020B0604020202020204"/>
                          <a:ea typeface="微软雅黑" panose="020B0503020204020204" pitchFamily="2" charset="-122"/>
                        </a:defRPr>
                      </a:lvl1pPr>
                      <a:lvl2pPr marL="457200" algn="l" defTabSz="914400" rtl="0" eaLnBrk="1" latinLnBrk="0" hangingPunct="1">
                        <a:defRPr sz="1800" kern="1200">
                          <a:solidFill>
                            <a:schemeClr val="tx1"/>
                          </a:solidFill>
                          <a:latin typeface="Arial" panose="020B0604020202020204"/>
                          <a:ea typeface="微软雅黑" panose="020B0503020204020204" pitchFamily="2" charset="-122"/>
                        </a:defRPr>
                      </a:lvl2pPr>
                      <a:lvl3pPr marL="914400" algn="l" defTabSz="914400" rtl="0" eaLnBrk="1" latinLnBrk="0" hangingPunct="1">
                        <a:defRPr sz="1800" kern="1200">
                          <a:solidFill>
                            <a:schemeClr val="tx1"/>
                          </a:solidFill>
                          <a:latin typeface="Arial" panose="020B0604020202020204"/>
                          <a:ea typeface="微软雅黑" panose="020B0503020204020204" pitchFamily="2" charset="-122"/>
                        </a:defRPr>
                      </a:lvl3pPr>
                      <a:lvl4pPr marL="1371600" algn="l" defTabSz="914400" rtl="0" eaLnBrk="1" latinLnBrk="0" hangingPunct="1">
                        <a:defRPr sz="1800" kern="1200">
                          <a:solidFill>
                            <a:schemeClr val="tx1"/>
                          </a:solidFill>
                          <a:latin typeface="Arial" panose="020B0604020202020204"/>
                          <a:ea typeface="微软雅黑" panose="020B0503020204020204" pitchFamily="2" charset="-122"/>
                        </a:defRPr>
                      </a:lvl4pPr>
                      <a:lvl5pPr marL="1828800" algn="l" defTabSz="914400" rtl="0" eaLnBrk="1" latinLnBrk="0" hangingPunct="1">
                        <a:defRPr sz="1800" kern="1200">
                          <a:solidFill>
                            <a:schemeClr val="tx1"/>
                          </a:solidFill>
                          <a:latin typeface="Arial" panose="020B0604020202020204"/>
                          <a:ea typeface="微软雅黑" panose="020B0503020204020204" pitchFamily="2" charset="-122"/>
                        </a:defRPr>
                      </a:lvl5pPr>
                      <a:lvl6pPr marL="2286000" algn="l" defTabSz="914400" rtl="0" eaLnBrk="1" latinLnBrk="0" hangingPunct="1">
                        <a:defRPr sz="1800" kern="1200">
                          <a:solidFill>
                            <a:schemeClr val="tx1"/>
                          </a:solidFill>
                          <a:latin typeface="Arial" panose="020B0604020202020204"/>
                          <a:ea typeface="微软雅黑" panose="020B0503020204020204" pitchFamily="2" charset="-122"/>
                        </a:defRPr>
                      </a:lvl6pPr>
                      <a:lvl7pPr marL="2743200" algn="l" defTabSz="914400" rtl="0" eaLnBrk="1" latinLnBrk="0" hangingPunct="1">
                        <a:defRPr sz="1800" kern="1200">
                          <a:solidFill>
                            <a:schemeClr val="tx1"/>
                          </a:solidFill>
                          <a:latin typeface="Arial" panose="020B0604020202020204"/>
                          <a:ea typeface="微软雅黑" panose="020B0503020204020204" pitchFamily="2" charset="-122"/>
                        </a:defRPr>
                      </a:lvl7pPr>
                      <a:lvl8pPr marL="3200400" algn="l" defTabSz="914400" rtl="0" eaLnBrk="1" latinLnBrk="0" hangingPunct="1">
                        <a:defRPr sz="1800" kern="1200">
                          <a:solidFill>
                            <a:schemeClr val="tx1"/>
                          </a:solidFill>
                          <a:latin typeface="Arial" panose="020B0604020202020204"/>
                          <a:ea typeface="微软雅黑" panose="020B0503020204020204" pitchFamily="2" charset="-122"/>
                        </a:defRPr>
                      </a:lvl8pPr>
                      <a:lvl9pPr marL="3657600" algn="l" defTabSz="914400" rtl="0" eaLnBrk="1" latinLnBrk="0" hangingPunct="1">
                        <a:defRPr sz="1800" kern="1200">
                          <a:solidFill>
                            <a:schemeClr val="tx1"/>
                          </a:solidFill>
                          <a:latin typeface="Arial" panose="020B0604020202020204"/>
                          <a:ea typeface="微软雅黑" panose="020B0503020204020204" pitchFamily="2" charset="-122"/>
                        </a:defRPr>
                      </a:lvl9pPr>
                    </a:lstStyle>
                    <a:p>
                      <a:pPr algn="l">
                        <a:lnSpc>
                          <a:spcPct val="120000"/>
                        </a:lnSpc>
                        <a:spcBef>
                          <a:spcPts val="0"/>
                        </a:spcBef>
                        <a:spcAft>
                          <a:spcPts val="0"/>
                        </a:spcAft>
                        <a:buNone/>
                      </a:pP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可外接电脑调用一体机摄像头、麦克风、扬声器和 </a:t>
                      </a:r>
                      <a:r>
                        <a:rPr lang="en-US" altLang="zh-CN"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USB </a:t>
                      </a: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设备、</a:t>
                      </a:r>
                      <a:r>
                        <a:rPr lang="en-US" altLang="zh-CN"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4K60Hz</a:t>
                      </a:r>
                      <a:r>
                        <a:rPr lang="zh-CN" altLang="en-US" sz="1400" spc="120" dirty="0">
                          <a:solidFill>
                            <a:schemeClr val="tx1">
                              <a:lumMod val="95000"/>
                              <a:lumOff val="5000"/>
                            </a:schemeClr>
                          </a:solidFill>
                          <a:latin typeface="微软雅黑" panose="020B0503020204020204" pitchFamily="2" charset="-122"/>
                          <a:ea typeface="微软雅黑" panose="020B0503020204020204" pitchFamily="2" charset="-122"/>
                          <a:sym typeface="+mn-ea"/>
                        </a:rPr>
                        <a:t>视频传输、触摸回传。</a:t>
                      </a:r>
                    </a:p>
                  </a:txBody>
                  <a:tcPr>
                    <a:lnL w="19050">
                      <a:solidFill>
                        <a:srgbClr val="FFFFFF"/>
                      </a:solidFill>
                      <a:prstDash val="solid"/>
                    </a:lnL>
                    <a:lnR>
                      <a:noFill/>
                    </a:lnR>
                    <a:lnT>
                      <a:noFill/>
                    </a:lnT>
                    <a:lnB w="19050">
                      <a:solidFill>
                        <a:srgbClr val="2F4A8F"/>
                      </a:solidFill>
                      <a:prstDash val="soli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48610" y="360808"/>
            <a:ext cx="3850767" cy="471460"/>
          </a:xfrm>
        </p:spPr>
        <p:txBody>
          <a:bodyPr/>
          <a:lstStyle/>
          <a:p>
            <a:pPr marL="0" indent="0">
              <a:buNone/>
            </a:pPr>
            <a:r>
              <a:rPr lang="zh-CN" altLang="en-US" sz="2800" dirty="0">
                <a:latin typeface="微软雅黑" panose="020B0503020204020204" pitchFamily="2" charset="-122"/>
                <a:ea typeface="微软雅黑" panose="020B0503020204020204" pitchFamily="2" charset="-122"/>
              </a:rPr>
              <a:t>外接电脑及触摸连线</a:t>
            </a:r>
          </a:p>
        </p:txBody>
      </p:sp>
      <p:sp>
        <p:nvSpPr>
          <p:cNvPr id="4" name="文本框 3"/>
          <p:cNvSpPr txBox="1"/>
          <p:nvPr/>
        </p:nvSpPr>
        <p:spPr>
          <a:xfrm>
            <a:off x="812800" y="1635243"/>
            <a:ext cx="5633085" cy="4031873"/>
          </a:xfrm>
          <a:prstGeom prst="rect">
            <a:avLst/>
          </a:prstGeom>
          <a:noFill/>
        </p:spPr>
        <p:txBody>
          <a:bodyPr wrap="square" rtlCol="0">
            <a:spAutoFit/>
          </a:bodyPr>
          <a:lstStyle/>
          <a:p>
            <a:pPr marL="285750" indent="-285750">
              <a:lnSpc>
                <a:spcPct val="200000"/>
              </a:lnSpc>
              <a:buFont typeface="Wingdings" panose="05000000000000000000" pitchFamily="2" charset="2"/>
              <a:buChar char="n"/>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1</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、用</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HDMI</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和耳机音频线将外部电脑的</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HDMI</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和音频输出端口连接到智能交互平板的输入端口。</a:t>
            </a:r>
          </a:p>
          <a:p>
            <a:pPr marL="285750" indent="-285750">
              <a:lnSpc>
                <a:spcPct val="200000"/>
              </a:lnSpc>
              <a:buFont typeface="Wingdings" panose="05000000000000000000" pitchFamily="2" charset="2"/>
              <a:buChar char="n"/>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2</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、用</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USB</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线将外部电脑的</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USB</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端口连接到智能交互平板的</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TOUCH USB</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触控端口。</a:t>
            </a:r>
          </a:p>
          <a:p>
            <a:pPr marL="285750" indent="-285750">
              <a:buFont typeface="Wingdings" panose="05000000000000000000" charset="0"/>
              <a:buChar char="Ø"/>
            </a:pPr>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marL="285750" indent="-285750">
              <a:buFont typeface="Wingdings" panose="05000000000000000000" pitchFamily="2" charset="2"/>
              <a:buChar char="n"/>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3</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、插上电源线，并打开交流开关。</a:t>
            </a:r>
          </a:p>
          <a:p>
            <a:pPr marL="285750" indent="-285750">
              <a:buFont typeface="Wingdings" panose="05000000000000000000" charset="0"/>
              <a:buChar char="Ø"/>
            </a:pPr>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marL="285750" indent="-285750">
              <a:buFont typeface="Wingdings" panose="05000000000000000000" pitchFamily="2" charset="2"/>
              <a:buChar char="n"/>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4</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、启动外部电脑。</a:t>
            </a:r>
          </a:p>
          <a:p>
            <a:pPr marL="285750" indent="-285750">
              <a:buFont typeface="Wingdings" panose="05000000000000000000" charset="0"/>
              <a:buChar char="Ø"/>
            </a:pPr>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marL="285750" indent="-285750">
              <a:buFont typeface="Wingdings" panose="05000000000000000000" pitchFamily="2" charset="2"/>
              <a:buChar char="n"/>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5</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、按电源键开机。</a:t>
            </a:r>
          </a:p>
          <a:p>
            <a:pPr marL="285750" indent="-285750">
              <a:buFont typeface="Wingdings" panose="05000000000000000000" charset="0"/>
              <a:buChar char="Ø"/>
            </a:pPr>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marL="285750" indent="-285750">
              <a:buFont typeface="Wingdings" panose="05000000000000000000" pitchFamily="2" charset="2"/>
              <a:buChar char="n"/>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6</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、将智能交互平板的信号源选择到外接电脑通道。</a:t>
            </a:r>
          </a:p>
        </p:txBody>
      </p:sp>
      <p:pic>
        <p:nvPicPr>
          <p:cNvPr id="10246" name="Picture 2"/>
          <p:cNvPicPr>
            <a:picLocks noChangeAspect="1"/>
          </p:cNvPicPr>
          <p:nvPr/>
        </p:nvPicPr>
        <p:blipFill>
          <a:blip r:embed="rId2">
            <a:clrChange>
              <a:clrFrom>
                <a:srgbClr val="FFFFFF"/>
              </a:clrFrom>
              <a:clrTo>
                <a:srgbClr val="FFFFFF">
                  <a:alpha val="0"/>
                </a:srgbClr>
              </a:clrTo>
            </a:clrChange>
          </a:blip>
          <a:stretch>
            <a:fillRect/>
          </a:stretch>
        </p:blipFill>
        <p:spPr>
          <a:xfrm>
            <a:off x="9196070" y="1427480"/>
            <a:ext cx="2957830" cy="2926080"/>
          </a:xfrm>
          <a:prstGeom prst="rect">
            <a:avLst/>
          </a:prstGeom>
          <a:noFill/>
          <a:ln w="9525">
            <a:noFill/>
          </a:ln>
        </p:spPr>
      </p:pic>
      <p:pic>
        <p:nvPicPr>
          <p:cNvPr id="10248" name="图片 11"/>
          <p:cNvPicPr>
            <a:picLocks noChangeAspect="1"/>
          </p:cNvPicPr>
          <p:nvPr/>
        </p:nvPicPr>
        <p:blipFill>
          <a:blip r:embed="rId3">
            <a:clrChange>
              <a:clrFrom>
                <a:srgbClr val="FFFFFF"/>
              </a:clrFrom>
              <a:clrTo>
                <a:srgbClr val="FFFFFF">
                  <a:alpha val="0"/>
                </a:srgbClr>
              </a:clrTo>
            </a:clrChange>
          </a:blip>
          <a:stretch>
            <a:fillRect/>
          </a:stretch>
        </p:blipFill>
        <p:spPr>
          <a:xfrm>
            <a:off x="6670478" y="2091946"/>
            <a:ext cx="2590980" cy="1727320"/>
          </a:xfrm>
          <a:prstGeom prst="rect">
            <a:avLst/>
          </a:prstGeom>
          <a:noFill/>
          <a:ln w="9525">
            <a:noFill/>
          </a:ln>
        </p:spPr>
      </p:pic>
      <p:sp>
        <p:nvSpPr>
          <p:cNvPr id="7" name="文本框 6"/>
          <p:cNvSpPr txBox="1"/>
          <p:nvPr/>
        </p:nvSpPr>
        <p:spPr>
          <a:xfrm>
            <a:off x="10687050" y="3912870"/>
            <a:ext cx="1153160" cy="306705"/>
          </a:xfrm>
          <a:prstGeom prst="rect">
            <a:avLst/>
          </a:prstGeom>
          <a:noFill/>
        </p:spPr>
        <p:txBody>
          <a:bodyPr wrap="square" rtlCol="0">
            <a:spAutoFit/>
          </a:bodyPr>
          <a:lstStyle/>
          <a:p>
            <a:r>
              <a:rPr lang="zh-CN" altLang="en-US" sz="1400">
                <a:latin typeface="微软雅黑" panose="020B0503020204020204" pitchFamily="2" charset="-122"/>
                <a:ea typeface="微软雅黑" panose="020B0503020204020204" pitchFamily="2" charset="-122"/>
                <a:cs typeface="微软雅黑" panose="020B0503020204020204" pitchFamily="2" charset="-122"/>
              </a:rPr>
              <a:t>外部电脑</a:t>
            </a:r>
          </a:p>
        </p:txBody>
      </p:sp>
      <p:sp>
        <p:nvSpPr>
          <p:cNvPr id="8" name="圆角矩形 7"/>
          <p:cNvSpPr/>
          <p:nvPr/>
        </p:nvSpPr>
        <p:spPr>
          <a:xfrm>
            <a:off x="6614343" y="1635243"/>
            <a:ext cx="5539557" cy="4368047"/>
          </a:xfrm>
          <a:prstGeom prst="roundRect">
            <a:avLst/>
          </a:prstGeom>
          <a:noFill/>
          <a:extLst>
            <a:ext uri="{909E8E84-426E-40DD-AFC4-6F175D3DCCD1}">
              <a14:hiddenFill xmlns:a14="http://schemas.microsoft.com/office/drawing/2010/main">
                <a:gradFill rotWithShape="1">
                  <a:gsLst>
                    <a:gs pos="0">
                      <a:schemeClr val="accent1">
                        <a:tint val="100000"/>
                        <a:shade val="100000"/>
                        <a:satMod val="130000"/>
                      </a:schemeClr>
                    </a:gs>
                    <a:gs pos="100000">
                      <a:schemeClr val="accent1">
                        <a:tint val="50000"/>
                        <a:shade val="100000"/>
                        <a:satMod val="350000"/>
                      </a:schemeClr>
                    </a:gs>
                  </a:gsLst>
                  <a:lin ang="16200000" scaled="0"/>
                </a:gradFill>
              </a14:hiddenFill>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pic>
        <p:nvPicPr>
          <p:cNvPr id="9" name="图片 8" descr="HDMI"/>
          <p:cNvPicPr>
            <a:picLocks noChangeAspect="1"/>
          </p:cNvPicPr>
          <p:nvPr/>
        </p:nvPicPr>
        <p:blipFill>
          <a:blip r:embed="rId4"/>
          <a:stretch>
            <a:fillRect/>
          </a:stretch>
        </p:blipFill>
        <p:spPr>
          <a:xfrm>
            <a:off x="8218649" y="4088130"/>
            <a:ext cx="2468401" cy="1594429"/>
          </a:xfrm>
          <a:prstGeom prst="rect">
            <a:avLst/>
          </a:prstGeom>
        </p:spPr>
      </p:pic>
      <p:sp>
        <p:nvSpPr>
          <p:cNvPr id="5" name="文本框 4"/>
          <p:cNvSpPr txBox="1"/>
          <p:nvPr/>
        </p:nvSpPr>
        <p:spPr>
          <a:xfrm>
            <a:off x="7452360" y="4016375"/>
            <a:ext cx="1153160" cy="306705"/>
          </a:xfrm>
          <a:prstGeom prst="rect">
            <a:avLst/>
          </a:prstGeom>
          <a:noFill/>
        </p:spPr>
        <p:txBody>
          <a:bodyPr wrap="square" rtlCol="0">
            <a:spAutoFit/>
          </a:bodyPr>
          <a:lstStyle/>
          <a:p>
            <a:r>
              <a:rPr lang="en-US" altLang="zh-CN" sz="1400" dirty="0">
                <a:latin typeface="微软雅黑" panose="020B0503020204020204" pitchFamily="2" charset="-122"/>
                <a:ea typeface="微软雅黑" panose="020B0503020204020204" pitchFamily="2" charset="-122"/>
                <a:cs typeface="微软雅黑" panose="020B0503020204020204" pitchFamily="2" charset="-122"/>
              </a:rPr>
              <a:t>TOUCH</a:t>
            </a:r>
            <a:r>
              <a:rPr lang="zh-CN" altLang="en-US" sz="1400" dirty="0">
                <a:latin typeface="微软雅黑" panose="020B0503020204020204" pitchFamily="2" charset="-122"/>
                <a:ea typeface="微软雅黑" panose="020B0503020204020204" pitchFamily="2" charset="-122"/>
                <a:cs typeface="微软雅黑" panose="020B0503020204020204" pitchFamily="2" charset="-122"/>
              </a:rPr>
              <a:t>线</a:t>
            </a:r>
          </a:p>
        </p:txBody>
      </p:sp>
      <p:sp>
        <p:nvSpPr>
          <p:cNvPr id="6" name="文本框 5"/>
          <p:cNvSpPr txBox="1"/>
          <p:nvPr/>
        </p:nvSpPr>
        <p:spPr>
          <a:xfrm>
            <a:off x="9196070" y="5641787"/>
            <a:ext cx="1153160" cy="306705"/>
          </a:xfrm>
          <a:prstGeom prst="rect">
            <a:avLst/>
          </a:prstGeom>
          <a:noFill/>
        </p:spPr>
        <p:txBody>
          <a:bodyPr wrap="square" rtlCol="0">
            <a:spAutoFit/>
          </a:bodyPr>
          <a:lstStyle/>
          <a:p>
            <a:r>
              <a:rPr lang="en-US" altLang="zh-CN" sz="1400">
                <a:latin typeface="微软雅黑" panose="020B0503020204020204" pitchFamily="2" charset="-122"/>
                <a:ea typeface="微软雅黑" panose="020B0503020204020204" pitchFamily="2" charset="-122"/>
                <a:cs typeface="微软雅黑" panose="020B0503020204020204" pitchFamily="2" charset="-122"/>
              </a:rPr>
              <a:t>HDMI</a:t>
            </a:r>
            <a:r>
              <a:rPr lang="zh-CN" altLang="en-US" sz="1400">
                <a:latin typeface="微软雅黑" panose="020B0503020204020204" pitchFamily="2" charset="-122"/>
                <a:ea typeface="微软雅黑" panose="020B0503020204020204" pitchFamily="2" charset="-122"/>
                <a:cs typeface="微软雅黑" panose="020B0503020204020204" pitchFamily="2" charset="-122"/>
              </a:rPr>
              <a:t>线</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6566755" y="2122454"/>
            <a:ext cx="4843780" cy="2752792"/>
          </a:xfrm>
          <a:prstGeom prst="rect">
            <a:avLst/>
          </a:prstGeom>
        </p:spPr>
      </p:pic>
      <p:pic>
        <p:nvPicPr>
          <p:cNvPr id="2" name="图片 1"/>
          <p:cNvPicPr>
            <a:picLocks noChangeAspect="1"/>
          </p:cNvPicPr>
          <p:nvPr/>
        </p:nvPicPr>
        <p:blipFill>
          <a:blip r:embed="rId3"/>
          <a:stretch>
            <a:fillRect/>
          </a:stretch>
        </p:blipFill>
        <p:spPr>
          <a:xfrm>
            <a:off x="732186" y="1445519"/>
            <a:ext cx="5496158" cy="3477933"/>
          </a:xfrm>
          <a:prstGeom prst="rect">
            <a:avLst/>
          </a:prstGeom>
        </p:spPr>
      </p:pic>
      <p:sp>
        <p:nvSpPr>
          <p:cNvPr id="21507" name="文本框 3"/>
          <p:cNvSpPr/>
          <p:nvPr/>
        </p:nvSpPr>
        <p:spPr>
          <a:xfrm>
            <a:off x="852646" y="411488"/>
            <a:ext cx="4313238" cy="521970"/>
          </a:xfrm>
          <a:prstGeom prst="rect">
            <a:avLst/>
          </a:prstGeom>
          <a:noFill/>
          <a:ln w="9525">
            <a:noFill/>
          </a:ln>
        </p:spPr>
        <p:txBody>
          <a:bodyPr anchor="t" anchorCtr="0">
            <a:spAutoFit/>
          </a:bodyPr>
          <a:lstStyle/>
          <a:p>
            <a:r>
              <a:rPr lang="zh-CN" altLang="en-US" sz="2800" dirty="0">
                <a:latin typeface="微软雅黑" panose="020B0503020204020204" pitchFamily="2" charset="-122"/>
                <a:ea typeface="微软雅黑" panose="020B0503020204020204" pitchFamily="2" charset="-122"/>
                <a:sym typeface="微软雅黑" panose="020B0503020204020204" pitchFamily="2" charset="-122"/>
              </a:rPr>
              <a:t>其他接口</a:t>
            </a:r>
          </a:p>
        </p:txBody>
      </p:sp>
      <p:sp>
        <p:nvSpPr>
          <p:cNvPr id="10" name="Ns46VYIblfgW2aV文本框 7"/>
          <p:cNvSpPr/>
          <p:nvPr/>
        </p:nvSpPr>
        <p:spPr>
          <a:xfrm>
            <a:off x="2304012" y="5262513"/>
            <a:ext cx="2229868" cy="346000"/>
          </a:xfrm>
          <a:prstGeom prst="rect">
            <a:avLst/>
          </a:prstGeom>
          <a:noFill/>
          <a:ln w="9525">
            <a:noFill/>
          </a:ln>
        </p:spPr>
        <p:txBody>
          <a:bodyPr wrap="square" lIns="18927" tIns="18927" rIns="18927" bIns="18927" anchor="ctr">
            <a:spAutoFit/>
          </a:bodyPr>
          <a:lstStyle>
            <a:defPPr>
              <a:defRPr lang="zh-CN"/>
            </a:defPPr>
            <a:lvl1pPr marL="0" algn="l" defTabSz="342900" rtl="0" eaLnBrk="1" latinLnBrk="0" hangingPunct="1">
              <a:defRPr sz="675" kern="1200">
                <a:solidFill>
                  <a:schemeClr val="tx1"/>
                </a:solidFill>
                <a:latin typeface="+mn-lt"/>
                <a:ea typeface="+mn-ea"/>
                <a:cs typeface="+mn-cs"/>
              </a:defRPr>
            </a:lvl1pPr>
            <a:lvl2pPr marL="171450" algn="l" defTabSz="342900" rtl="0" eaLnBrk="1" latinLnBrk="0" hangingPunct="1">
              <a:defRPr sz="675" kern="1200">
                <a:solidFill>
                  <a:schemeClr val="tx1"/>
                </a:solidFill>
                <a:latin typeface="+mn-lt"/>
                <a:ea typeface="+mn-ea"/>
                <a:cs typeface="+mn-cs"/>
              </a:defRPr>
            </a:lvl2pPr>
            <a:lvl3pPr marL="342900" algn="l" defTabSz="342900" rtl="0" eaLnBrk="1" latinLnBrk="0" hangingPunct="1">
              <a:defRPr sz="675" kern="1200">
                <a:solidFill>
                  <a:schemeClr val="tx1"/>
                </a:solidFill>
                <a:latin typeface="+mn-lt"/>
                <a:ea typeface="+mn-ea"/>
                <a:cs typeface="+mn-cs"/>
              </a:defRPr>
            </a:lvl3pPr>
            <a:lvl4pPr marL="514350" algn="l" defTabSz="342900" rtl="0" eaLnBrk="1" latinLnBrk="0" hangingPunct="1">
              <a:defRPr sz="675" kern="1200">
                <a:solidFill>
                  <a:schemeClr val="tx1"/>
                </a:solidFill>
                <a:latin typeface="+mn-lt"/>
                <a:ea typeface="+mn-ea"/>
                <a:cs typeface="+mn-cs"/>
              </a:defRPr>
            </a:lvl4pPr>
            <a:lvl5pPr marL="685800" algn="l" defTabSz="342900" rtl="0" eaLnBrk="1" latinLnBrk="0" hangingPunct="1">
              <a:defRPr sz="675" kern="1200">
                <a:solidFill>
                  <a:schemeClr val="tx1"/>
                </a:solidFill>
                <a:latin typeface="+mn-lt"/>
                <a:ea typeface="+mn-ea"/>
                <a:cs typeface="+mn-cs"/>
              </a:defRPr>
            </a:lvl5pPr>
            <a:lvl6pPr marL="857250" algn="l" defTabSz="342900" rtl="0" eaLnBrk="1" latinLnBrk="0" hangingPunct="1">
              <a:defRPr sz="675" kern="1200">
                <a:solidFill>
                  <a:schemeClr val="tx1"/>
                </a:solidFill>
                <a:latin typeface="+mn-lt"/>
                <a:ea typeface="+mn-ea"/>
                <a:cs typeface="+mn-cs"/>
              </a:defRPr>
            </a:lvl6pPr>
            <a:lvl7pPr marL="1028700" algn="l" defTabSz="342900" rtl="0" eaLnBrk="1" latinLnBrk="0" hangingPunct="1">
              <a:defRPr sz="675" kern="1200">
                <a:solidFill>
                  <a:schemeClr val="tx1"/>
                </a:solidFill>
                <a:latin typeface="+mn-lt"/>
                <a:ea typeface="+mn-ea"/>
                <a:cs typeface="+mn-cs"/>
              </a:defRPr>
            </a:lvl7pPr>
            <a:lvl8pPr marL="1200150" algn="l" defTabSz="342900" rtl="0" eaLnBrk="1" latinLnBrk="0" hangingPunct="1">
              <a:defRPr sz="675" kern="1200">
                <a:solidFill>
                  <a:schemeClr val="tx1"/>
                </a:solidFill>
                <a:latin typeface="+mn-lt"/>
                <a:ea typeface="+mn-ea"/>
                <a:cs typeface="+mn-cs"/>
              </a:defRPr>
            </a:lvl8pPr>
            <a:lvl9pPr marL="1371600" algn="l" defTabSz="342900" rtl="0" eaLnBrk="1" latinLnBrk="0" hangingPunct="1">
              <a:defRPr sz="675" kern="1200">
                <a:solidFill>
                  <a:schemeClr val="tx1"/>
                </a:solidFill>
                <a:latin typeface="+mn-lt"/>
                <a:ea typeface="+mn-ea"/>
                <a:cs typeface="+mn-cs"/>
              </a:defRPr>
            </a:lvl9pPr>
          </a:lstStyle>
          <a:p>
            <a:pPr marL="0" marR="0" lvl="0" indent="0" algn="l" defTabSz="3429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rgbClr val="0070C0"/>
                </a:solidFill>
                <a:effectLst/>
                <a:uLnTx/>
                <a:uFillTx/>
                <a:latin typeface="微软雅黑" panose="020B0503020204020204" pitchFamily="2" charset="-122"/>
                <a:ea typeface="微软雅黑" panose="020B0503020204020204" pitchFamily="2" charset="-122"/>
                <a:cs typeface="+mn-cs"/>
                <a:sym typeface="+mn-lt"/>
              </a:rPr>
              <a:t>侧置</a:t>
            </a:r>
            <a:r>
              <a:rPr kumimoji="0" lang="en-US" altLang="zh-CN" sz="2000" b="1" i="0" u="none" strike="noStrike" kern="1200" cap="none" spc="150" normalizeH="0" baseline="0" noProof="0" dirty="0">
                <a:ln>
                  <a:noFill/>
                </a:ln>
                <a:solidFill>
                  <a:srgbClr val="0070C0"/>
                </a:solidFill>
                <a:effectLst/>
                <a:uLnTx/>
                <a:uFillTx/>
                <a:latin typeface="微软雅黑" panose="020B0503020204020204" pitchFamily="2" charset="-122"/>
                <a:ea typeface="微软雅黑" panose="020B0503020204020204" pitchFamily="2" charset="-122"/>
                <a:cs typeface="+mn-cs"/>
                <a:sym typeface="+mn-lt"/>
              </a:rPr>
              <a:t>OPS</a:t>
            </a:r>
            <a:r>
              <a:rPr kumimoji="0" lang="zh-CN" altLang="en-US" sz="2000" b="1" i="0" u="none" strike="noStrike" kern="1200" cap="none" spc="150" normalizeH="0" baseline="0" noProof="0" dirty="0">
                <a:ln>
                  <a:noFill/>
                </a:ln>
                <a:solidFill>
                  <a:srgbClr val="0070C0"/>
                </a:solidFill>
                <a:effectLst/>
                <a:uLnTx/>
                <a:uFillTx/>
                <a:latin typeface="微软雅黑" panose="020B0503020204020204" pitchFamily="2" charset="-122"/>
                <a:ea typeface="微软雅黑" panose="020B0503020204020204" pitchFamily="2" charset="-122"/>
                <a:cs typeface="+mn-cs"/>
                <a:sym typeface="+mn-lt"/>
              </a:rPr>
              <a:t>接口</a:t>
            </a:r>
          </a:p>
        </p:txBody>
      </p:sp>
      <p:sp>
        <p:nvSpPr>
          <p:cNvPr id="21" name="Ns46VYIblfgW2aV文本框 7"/>
          <p:cNvSpPr/>
          <p:nvPr/>
        </p:nvSpPr>
        <p:spPr>
          <a:xfrm>
            <a:off x="7524979" y="5248851"/>
            <a:ext cx="3431396" cy="344170"/>
          </a:xfrm>
          <a:prstGeom prst="rect">
            <a:avLst/>
          </a:prstGeom>
          <a:noFill/>
          <a:ln w="9525">
            <a:noFill/>
          </a:ln>
        </p:spPr>
        <p:txBody>
          <a:bodyPr wrap="square" lIns="18927" tIns="18927" rIns="18927" bIns="18927" anchor="ctr">
            <a:spAutoFit/>
          </a:bodyPr>
          <a:lstStyle>
            <a:defPPr>
              <a:defRPr lang="zh-CN"/>
            </a:defPPr>
            <a:lvl1pPr marL="0" algn="l" defTabSz="342900" rtl="0" eaLnBrk="1" latinLnBrk="0" hangingPunct="1">
              <a:defRPr sz="675" kern="1200">
                <a:solidFill>
                  <a:schemeClr val="tx1"/>
                </a:solidFill>
                <a:latin typeface="+mn-lt"/>
                <a:ea typeface="+mn-ea"/>
                <a:cs typeface="+mn-cs"/>
              </a:defRPr>
            </a:lvl1pPr>
            <a:lvl2pPr marL="171450" algn="l" defTabSz="342900" rtl="0" eaLnBrk="1" latinLnBrk="0" hangingPunct="1">
              <a:defRPr sz="675" kern="1200">
                <a:solidFill>
                  <a:schemeClr val="tx1"/>
                </a:solidFill>
                <a:latin typeface="+mn-lt"/>
                <a:ea typeface="+mn-ea"/>
                <a:cs typeface="+mn-cs"/>
              </a:defRPr>
            </a:lvl2pPr>
            <a:lvl3pPr marL="342900" algn="l" defTabSz="342900" rtl="0" eaLnBrk="1" latinLnBrk="0" hangingPunct="1">
              <a:defRPr sz="675" kern="1200">
                <a:solidFill>
                  <a:schemeClr val="tx1"/>
                </a:solidFill>
                <a:latin typeface="+mn-lt"/>
                <a:ea typeface="+mn-ea"/>
                <a:cs typeface="+mn-cs"/>
              </a:defRPr>
            </a:lvl3pPr>
            <a:lvl4pPr marL="514350" algn="l" defTabSz="342900" rtl="0" eaLnBrk="1" latinLnBrk="0" hangingPunct="1">
              <a:defRPr sz="675" kern="1200">
                <a:solidFill>
                  <a:schemeClr val="tx1"/>
                </a:solidFill>
                <a:latin typeface="+mn-lt"/>
                <a:ea typeface="+mn-ea"/>
                <a:cs typeface="+mn-cs"/>
              </a:defRPr>
            </a:lvl4pPr>
            <a:lvl5pPr marL="685800" algn="l" defTabSz="342900" rtl="0" eaLnBrk="1" latinLnBrk="0" hangingPunct="1">
              <a:defRPr sz="675" kern="1200">
                <a:solidFill>
                  <a:schemeClr val="tx1"/>
                </a:solidFill>
                <a:latin typeface="+mn-lt"/>
                <a:ea typeface="+mn-ea"/>
                <a:cs typeface="+mn-cs"/>
              </a:defRPr>
            </a:lvl5pPr>
            <a:lvl6pPr marL="857250" algn="l" defTabSz="342900" rtl="0" eaLnBrk="1" latinLnBrk="0" hangingPunct="1">
              <a:defRPr sz="675" kern="1200">
                <a:solidFill>
                  <a:schemeClr val="tx1"/>
                </a:solidFill>
                <a:latin typeface="+mn-lt"/>
                <a:ea typeface="+mn-ea"/>
                <a:cs typeface="+mn-cs"/>
              </a:defRPr>
            </a:lvl6pPr>
            <a:lvl7pPr marL="1028700" algn="l" defTabSz="342900" rtl="0" eaLnBrk="1" latinLnBrk="0" hangingPunct="1">
              <a:defRPr sz="675" kern="1200">
                <a:solidFill>
                  <a:schemeClr val="tx1"/>
                </a:solidFill>
                <a:latin typeface="+mn-lt"/>
                <a:ea typeface="+mn-ea"/>
                <a:cs typeface="+mn-cs"/>
              </a:defRPr>
            </a:lvl7pPr>
            <a:lvl8pPr marL="1200150" algn="l" defTabSz="342900" rtl="0" eaLnBrk="1" latinLnBrk="0" hangingPunct="1">
              <a:defRPr sz="675" kern="1200">
                <a:solidFill>
                  <a:schemeClr val="tx1"/>
                </a:solidFill>
                <a:latin typeface="+mn-lt"/>
                <a:ea typeface="+mn-ea"/>
                <a:cs typeface="+mn-cs"/>
              </a:defRPr>
            </a:lvl8pPr>
            <a:lvl9pPr marL="1371600" algn="l" defTabSz="342900" rtl="0" eaLnBrk="1" latinLnBrk="0" hangingPunct="1">
              <a:defRPr sz="675" kern="1200">
                <a:solidFill>
                  <a:schemeClr val="tx1"/>
                </a:solidFill>
                <a:latin typeface="+mn-lt"/>
                <a:ea typeface="+mn-ea"/>
                <a:cs typeface="+mn-cs"/>
              </a:defRPr>
            </a:lvl9pPr>
          </a:lstStyle>
          <a:p>
            <a:pPr marL="0" marR="0" lvl="0" indent="0" algn="l" defTabSz="3429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150" normalizeH="0" baseline="0" noProof="0" dirty="0">
                <a:ln>
                  <a:noFill/>
                </a:ln>
                <a:solidFill>
                  <a:srgbClr val="0070C0"/>
                </a:solidFill>
                <a:effectLst/>
                <a:uLnTx/>
                <a:uFillTx/>
                <a:latin typeface="微软雅黑" panose="020B0503020204020204" pitchFamily="2" charset="-122"/>
                <a:ea typeface="微软雅黑" panose="020B0503020204020204" pitchFamily="2" charset="-122"/>
                <a:cs typeface="+mn-cs"/>
                <a:sym typeface="+mn-lt"/>
              </a:rPr>
              <a:t>Android </a:t>
            </a:r>
            <a:r>
              <a:rPr kumimoji="0" lang="zh-CN" altLang="en-US" sz="2000" b="1" i="0" u="none" strike="noStrike" kern="1200" cap="none" spc="150" normalizeH="0" baseline="0" noProof="0" dirty="0">
                <a:ln>
                  <a:noFill/>
                </a:ln>
                <a:solidFill>
                  <a:srgbClr val="0070C0"/>
                </a:solidFill>
                <a:effectLst/>
                <a:uLnTx/>
                <a:uFillTx/>
                <a:latin typeface="微软雅黑" panose="020B0503020204020204" pitchFamily="2" charset="-122"/>
                <a:ea typeface="微软雅黑" panose="020B0503020204020204" pitchFamily="2" charset="-122"/>
                <a:cs typeface="+mn-cs"/>
                <a:sym typeface="+mn-lt"/>
              </a:rPr>
              <a:t>侧置接口、下置</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56110" y="1222572"/>
            <a:ext cx="2355392" cy="4552556"/>
            <a:chOff x="2258702" y="759652"/>
            <a:chExt cx="2355392" cy="4552556"/>
          </a:xfrm>
        </p:grpSpPr>
        <p:pic>
          <p:nvPicPr>
            <p:cNvPr id="6" name="图片 5" descr="微信图片_20220509175704"/>
            <p:cNvPicPr>
              <a:picLocks noChangeAspect="1"/>
            </p:cNvPicPr>
            <p:nvPr/>
          </p:nvPicPr>
          <p:blipFill rotWithShape="1">
            <a:blip r:embed="rId4"/>
            <a:srcRect l="32496" t="19145" r="34810" b="7013"/>
            <a:stretch>
              <a:fillRect/>
            </a:stretch>
          </p:blipFill>
          <p:spPr>
            <a:xfrm>
              <a:off x="2595760" y="1012957"/>
              <a:ext cx="1427476" cy="4299251"/>
            </a:xfrm>
            <a:prstGeom prst="rect">
              <a:avLst/>
            </a:prstGeom>
          </p:spPr>
        </p:pic>
        <p:sp>
          <p:nvSpPr>
            <p:cNvPr id="7" name="文本框 6"/>
            <p:cNvSpPr txBox="1"/>
            <p:nvPr/>
          </p:nvSpPr>
          <p:spPr>
            <a:xfrm>
              <a:off x="2769745" y="759652"/>
              <a:ext cx="590858" cy="368090"/>
            </a:xfrm>
            <a:prstGeom prst="rect">
              <a:avLst/>
            </a:prstGeom>
            <a:noFill/>
          </p:spPr>
          <p:txBody>
            <a:bodyPr wrap="square" rtlCol="0">
              <a:spAutoFit/>
            </a:bodyPr>
            <a:lstStyle/>
            <a:p>
              <a:r>
                <a:rPr lang="zh-CN" altLang="en-US" b="1">
                  <a:solidFill>
                    <a:srgbClr val="FF0000"/>
                  </a:solidFill>
                </a:rPr>
                <a:t>①</a:t>
              </a:r>
            </a:p>
          </p:txBody>
        </p:sp>
        <p:sp>
          <p:nvSpPr>
            <p:cNvPr id="28" name="文本框 27"/>
            <p:cNvSpPr txBox="1"/>
            <p:nvPr/>
          </p:nvSpPr>
          <p:spPr>
            <a:xfrm>
              <a:off x="2338516" y="1507891"/>
              <a:ext cx="590858" cy="368090"/>
            </a:xfrm>
            <a:prstGeom prst="rect">
              <a:avLst/>
            </a:prstGeom>
            <a:noFill/>
          </p:spPr>
          <p:txBody>
            <a:bodyPr wrap="square" rtlCol="0">
              <a:spAutoFit/>
            </a:bodyPr>
            <a:lstStyle/>
            <a:p>
              <a:r>
                <a:rPr lang="zh-CN" altLang="en-US" b="1">
                  <a:solidFill>
                    <a:srgbClr val="FF0000"/>
                  </a:solidFill>
                </a:rPr>
                <a:t>②</a:t>
              </a:r>
            </a:p>
          </p:txBody>
        </p:sp>
        <p:sp>
          <p:nvSpPr>
            <p:cNvPr id="29" name="文本框 28"/>
            <p:cNvSpPr txBox="1"/>
            <p:nvPr/>
          </p:nvSpPr>
          <p:spPr>
            <a:xfrm>
              <a:off x="3834896" y="1507891"/>
              <a:ext cx="590858" cy="368090"/>
            </a:xfrm>
            <a:prstGeom prst="rect">
              <a:avLst/>
            </a:prstGeom>
            <a:noFill/>
          </p:spPr>
          <p:txBody>
            <a:bodyPr wrap="square" rtlCol="0">
              <a:spAutoFit/>
            </a:bodyPr>
            <a:lstStyle/>
            <a:p>
              <a:r>
                <a:rPr lang="zh-CN" altLang="en-US" b="1">
                  <a:solidFill>
                    <a:srgbClr val="FF0000"/>
                  </a:solidFill>
                </a:rPr>
                <a:t>③</a:t>
              </a:r>
            </a:p>
          </p:txBody>
        </p:sp>
        <p:sp>
          <p:nvSpPr>
            <p:cNvPr id="32" name="文本框 31"/>
            <p:cNvSpPr txBox="1"/>
            <p:nvPr/>
          </p:nvSpPr>
          <p:spPr>
            <a:xfrm>
              <a:off x="2258702" y="2005186"/>
              <a:ext cx="590858" cy="368090"/>
            </a:xfrm>
            <a:prstGeom prst="rect">
              <a:avLst/>
            </a:prstGeom>
            <a:noFill/>
          </p:spPr>
          <p:txBody>
            <a:bodyPr wrap="square" rtlCol="0">
              <a:spAutoFit/>
            </a:bodyPr>
            <a:lstStyle/>
            <a:p>
              <a:r>
                <a:rPr lang="zh-CN" altLang="en-US" b="1">
                  <a:solidFill>
                    <a:srgbClr val="FF0000"/>
                  </a:solidFill>
                </a:rPr>
                <a:t>④</a:t>
              </a:r>
            </a:p>
          </p:txBody>
        </p:sp>
        <p:sp>
          <p:nvSpPr>
            <p:cNvPr id="33" name="文本框 32"/>
            <p:cNvSpPr txBox="1"/>
            <p:nvPr/>
          </p:nvSpPr>
          <p:spPr>
            <a:xfrm>
              <a:off x="4023236" y="2005186"/>
              <a:ext cx="590858" cy="368090"/>
            </a:xfrm>
            <a:prstGeom prst="rect">
              <a:avLst/>
            </a:prstGeom>
            <a:noFill/>
          </p:spPr>
          <p:txBody>
            <a:bodyPr wrap="square" rtlCol="0">
              <a:spAutoFit/>
            </a:bodyPr>
            <a:lstStyle/>
            <a:p>
              <a:r>
                <a:rPr lang="zh-CN" altLang="en-US" b="1">
                  <a:solidFill>
                    <a:srgbClr val="FF0000"/>
                  </a:solidFill>
                </a:rPr>
                <a:t>⑤</a:t>
              </a:r>
            </a:p>
          </p:txBody>
        </p:sp>
        <p:sp>
          <p:nvSpPr>
            <p:cNvPr id="35" name="文本框 34"/>
            <p:cNvSpPr txBox="1"/>
            <p:nvPr/>
          </p:nvSpPr>
          <p:spPr>
            <a:xfrm>
              <a:off x="3164798" y="1310352"/>
              <a:ext cx="389886" cy="368090"/>
            </a:xfrm>
            <a:prstGeom prst="rect">
              <a:avLst/>
            </a:prstGeom>
            <a:noFill/>
          </p:spPr>
          <p:txBody>
            <a:bodyPr wrap="square" rtlCol="0">
              <a:spAutoFit/>
            </a:bodyPr>
            <a:lstStyle/>
            <a:p>
              <a:r>
                <a:rPr lang="zh-CN" altLang="en-US" b="1">
                  <a:solidFill>
                    <a:srgbClr val="FF0000"/>
                  </a:solidFill>
                </a:rPr>
                <a:t>⑥</a:t>
              </a:r>
            </a:p>
          </p:txBody>
        </p:sp>
        <p:sp>
          <p:nvSpPr>
            <p:cNvPr id="37" name="文本框 36"/>
            <p:cNvSpPr txBox="1"/>
            <p:nvPr/>
          </p:nvSpPr>
          <p:spPr>
            <a:xfrm>
              <a:off x="3955479" y="2380741"/>
              <a:ext cx="590858" cy="368090"/>
            </a:xfrm>
            <a:prstGeom prst="rect">
              <a:avLst/>
            </a:prstGeom>
            <a:noFill/>
          </p:spPr>
          <p:txBody>
            <a:bodyPr wrap="square" rtlCol="0">
              <a:spAutoFit/>
            </a:bodyPr>
            <a:lstStyle/>
            <a:p>
              <a:r>
                <a:rPr lang="zh-CN" altLang="en-US" b="1">
                  <a:solidFill>
                    <a:srgbClr val="FF0000"/>
                  </a:solidFill>
                </a:rPr>
                <a:t>⑦</a:t>
              </a:r>
            </a:p>
          </p:txBody>
        </p:sp>
        <p:sp>
          <p:nvSpPr>
            <p:cNvPr id="38" name="文本框 37"/>
            <p:cNvSpPr txBox="1"/>
            <p:nvPr/>
          </p:nvSpPr>
          <p:spPr>
            <a:xfrm>
              <a:off x="2337942" y="2439314"/>
              <a:ext cx="590858" cy="368090"/>
            </a:xfrm>
            <a:prstGeom prst="rect">
              <a:avLst/>
            </a:prstGeom>
            <a:noFill/>
          </p:spPr>
          <p:txBody>
            <a:bodyPr wrap="square" rtlCol="0">
              <a:spAutoFit/>
            </a:bodyPr>
            <a:lstStyle/>
            <a:p>
              <a:r>
                <a:rPr lang="zh-CN" altLang="en-US" b="1">
                  <a:solidFill>
                    <a:srgbClr val="FF0000"/>
                  </a:solidFill>
                </a:rPr>
                <a:t>⑧</a:t>
              </a:r>
            </a:p>
          </p:txBody>
        </p:sp>
        <p:sp>
          <p:nvSpPr>
            <p:cNvPr id="39" name="文本框 38"/>
            <p:cNvSpPr txBox="1"/>
            <p:nvPr/>
          </p:nvSpPr>
          <p:spPr>
            <a:xfrm>
              <a:off x="2338516" y="2712080"/>
              <a:ext cx="431228" cy="368090"/>
            </a:xfrm>
            <a:prstGeom prst="rect">
              <a:avLst/>
            </a:prstGeom>
            <a:noFill/>
          </p:spPr>
          <p:txBody>
            <a:bodyPr wrap="square" rtlCol="0">
              <a:spAutoFit/>
            </a:bodyPr>
            <a:lstStyle/>
            <a:p>
              <a:r>
                <a:rPr lang="zh-CN" altLang="en-US" b="1">
                  <a:solidFill>
                    <a:srgbClr val="FF0000"/>
                  </a:solidFill>
                </a:rPr>
                <a:t>⑨</a:t>
              </a:r>
            </a:p>
          </p:txBody>
        </p:sp>
        <p:sp>
          <p:nvSpPr>
            <p:cNvPr id="40" name="文本框 39"/>
            <p:cNvSpPr txBox="1"/>
            <p:nvPr/>
          </p:nvSpPr>
          <p:spPr>
            <a:xfrm>
              <a:off x="3023543" y="2822909"/>
              <a:ext cx="337059" cy="368090"/>
            </a:xfrm>
            <a:prstGeom prst="rect">
              <a:avLst/>
            </a:prstGeom>
            <a:noFill/>
          </p:spPr>
          <p:txBody>
            <a:bodyPr wrap="square" rtlCol="0">
              <a:spAutoFit/>
            </a:bodyPr>
            <a:lstStyle/>
            <a:p>
              <a:r>
                <a:rPr lang="zh-CN" altLang="en-US" b="1">
                  <a:solidFill>
                    <a:srgbClr val="FF0000"/>
                  </a:solidFill>
                </a:rPr>
                <a:t>⑩</a:t>
              </a:r>
            </a:p>
          </p:txBody>
        </p:sp>
        <p:sp>
          <p:nvSpPr>
            <p:cNvPr id="41" name="文本框 40"/>
            <p:cNvSpPr txBox="1"/>
            <p:nvPr/>
          </p:nvSpPr>
          <p:spPr>
            <a:xfrm>
              <a:off x="3955479" y="2705189"/>
              <a:ext cx="373234" cy="368090"/>
            </a:xfrm>
            <a:prstGeom prst="rect">
              <a:avLst/>
            </a:prstGeom>
            <a:noFill/>
          </p:spPr>
          <p:txBody>
            <a:bodyPr wrap="square" rtlCol="0" anchor="t">
              <a:spAutoFit/>
            </a:bodyPr>
            <a:lstStyle/>
            <a:p>
              <a:pPr indent="0" algn="ctr">
                <a:buNone/>
              </a:pPr>
              <a:r>
                <a:rPr lang="zh-CN" altLang="en-US" b="1" dirty="0">
                  <a:solidFill>
                    <a:srgbClr val="FF0000"/>
                  </a:solidFill>
                  <a:ea typeface="等线" panose="02010600030101010101" charset="-122"/>
                  <a:cs typeface="等线" panose="02010600030101010101" charset="-122"/>
                  <a:sym typeface="+mn-ea"/>
                </a:rPr>
                <a:t>⑪</a:t>
              </a:r>
              <a:endParaRPr lang="zh-CN" altLang="en-US"/>
            </a:p>
          </p:txBody>
        </p:sp>
        <p:sp>
          <p:nvSpPr>
            <p:cNvPr id="42" name="文本框 41"/>
            <p:cNvSpPr txBox="1"/>
            <p:nvPr/>
          </p:nvSpPr>
          <p:spPr>
            <a:xfrm>
              <a:off x="3826283" y="2944074"/>
              <a:ext cx="380124" cy="368090"/>
            </a:xfrm>
            <a:prstGeom prst="rect">
              <a:avLst/>
            </a:prstGeom>
            <a:noFill/>
          </p:spPr>
          <p:txBody>
            <a:bodyPr wrap="square" rtlCol="0" anchor="t">
              <a:spAutoFit/>
            </a:bodyPr>
            <a:lstStyle/>
            <a:p>
              <a:r>
                <a:rPr lang="zh-CN" altLang="en-US" sz="1800" b="1">
                  <a:solidFill>
                    <a:srgbClr val="FF0000"/>
                  </a:solidFill>
                  <a:latin typeface="等线" panose="02010600030101010101" charset="-122"/>
                  <a:ea typeface="等线" panose="02010600030101010101" charset="-122"/>
                </a:rPr>
                <a:t>⑫</a:t>
              </a:r>
            </a:p>
          </p:txBody>
        </p:sp>
        <p:sp>
          <p:nvSpPr>
            <p:cNvPr id="43" name="文本框 42"/>
            <p:cNvSpPr txBox="1"/>
            <p:nvPr/>
          </p:nvSpPr>
          <p:spPr>
            <a:xfrm>
              <a:off x="3826283" y="3191573"/>
              <a:ext cx="363472" cy="368090"/>
            </a:xfrm>
            <a:prstGeom prst="rect">
              <a:avLst/>
            </a:prstGeom>
            <a:noFill/>
          </p:spPr>
          <p:txBody>
            <a:bodyPr wrap="square" rtlCol="0" anchor="t">
              <a:spAutoFit/>
            </a:bodyPr>
            <a:lstStyle/>
            <a:p>
              <a:r>
                <a:rPr lang="zh-CN" altLang="en-US" b="1">
                  <a:solidFill>
                    <a:srgbClr val="FF0000"/>
                  </a:solidFill>
                  <a:latin typeface="新宋体" panose="02010609030101010101" charset="-122"/>
                  <a:ea typeface="新宋体" panose="02010609030101010101" charset="-122"/>
                </a:rPr>
                <a:t>⑬</a:t>
              </a:r>
            </a:p>
          </p:txBody>
        </p:sp>
        <p:cxnSp>
          <p:nvCxnSpPr>
            <p:cNvPr id="44" name="直接连接符 43"/>
            <p:cNvCxnSpPr/>
            <p:nvPr/>
          </p:nvCxnSpPr>
          <p:spPr>
            <a:xfrm flipV="1">
              <a:off x="2595760" y="2158509"/>
              <a:ext cx="253799" cy="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45" name="图片 44"/>
            <p:cNvPicPr>
              <a:picLocks noChangeAspect="1"/>
            </p:cNvPicPr>
            <p:nvPr/>
          </p:nvPicPr>
          <p:blipFill>
            <a:blip r:embed="rId5"/>
            <a:stretch>
              <a:fillRect/>
            </a:stretch>
          </p:blipFill>
          <p:spPr>
            <a:xfrm>
              <a:off x="3837193" y="3451131"/>
              <a:ext cx="352562" cy="296884"/>
            </a:xfrm>
            <a:prstGeom prst="rect">
              <a:avLst/>
            </a:prstGeom>
          </p:spPr>
        </p:pic>
        <p:cxnSp>
          <p:nvCxnSpPr>
            <p:cNvPr id="46" name="直接连接符 45"/>
            <p:cNvCxnSpPr/>
            <p:nvPr/>
          </p:nvCxnSpPr>
          <p:spPr>
            <a:xfrm>
              <a:off x="3821115" y="2157361"/>
              <a:ext cx="253799" cy="11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7" name="直接连接符 46"/>
            <p:cNvCxnSpPr/>
            <p:nvPr/>
          </p:nvCxnSpPr>
          <p:spPr>
            <a:xfrm flipH="1">
              <a:off x="3319259" y="1545791"/>
              <a:ext cx="32730" cy="20155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直接连接符 47"/>
            <p:cNvCxnSpPr/>
            <p:nvPr/>
          </p:nvCxnSpPr>
          <p:spPr>
            <a:xfrm>
              <a:off x="3358880" y="2542678"/>
              <a:ext cx="596600" cy="91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直接连接符 48"/>
            <p:cNvCxnSpPr/>
            <p:nvPr/>
          </p:nvCxnSpPr>
          <p:spPr>
            <a:xfrm flipH="1">
              <a:off x="2667536" y="2255556"/>
              <a:ext cx="552386" cy="21936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直接连接符 49"/>
            <p:cNvCxnSpPr/>
            <p:nvPr/>
          </p:nvCxnSpPr>
          <p:spPr>
            <a:xfrm flipH="1">
              <a:off x="2602077" y="2832097"/>
              <a:ext cx="230256" cy="2124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直接连接符 50"/>
            <p:cNvCxnSpPr>
              <a:stCxn id="40" idx="0"/>
            </p:cNvCxnSpPr>
            <p:nvPr/>
          </p:nvCxnSpPr>
          <p:spPr>
            <a:xfrm flipH="1">
              <a:off x="3164224" y="2822909"/>
              <a:ext cx="28136" cy="7694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2" name="直接连接符 51"/>
            <p:cNvCxnSpPr/>
            <p:nvPr/>
          </p:nvCxnSpPr>
          <p:spPr>
            <a:xfrm>
              <a:off x="3707997" y="2806830"/>
              <a:ext cx="273896" cy="419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3" name="文本框 52"/>
            <p:cNvSpPr txBox="1"/>
            <p:nvPr/>
          </p:nvSpPr>
          <p:spPr>
            <a:xfrm>
              <a:off x="2386749" y="3432181"/>
              <a:ext cx="493243" cy="368090"/>
            </a:xfrm>
            <a:prstGeom prst="rect">
              <a:avLst/>
            </a:prstGeom>
            <a:noFill/>
          </p:spPr>
          <p:txBody>
            <a:bodyPr wrap="square" rtlCol="0" anchor="t">
              <a:spAutoFit/>
            </a:bodyPr>
            <a:lstStyle/>
            <a:p>
              <a:r>
                <a:rPr lang="zh-CN" altLang="en-US" b="1">
                  <a:solidFill>
                    <a:srgbClr val="FF0000"/>
                  </a:solidFill>
                </a:rPr>
                <a:t>⑯</a:t>
              </a:r>
              <a:endParaRPr lang="zh-CN" altLang="en-US">
                <a:solidFill>
                  <a:srgbClr val="FF0000"/>
                </a:solidFill>
              </a:endParaRPr>
            </a:p>
          </p:txBody>
        </p:sp>
        <p:sp>
          <p:nvSpPr>
            <p:cNvPr id="54" name="文本框 53"/>
            <p:cNvSpPr txBox="1"/>
            <p:nvPr/>
          </p:nvSpPr>
          <p:spPr>
            <a:xfrm>
              <a:off x="2386749" y="2976232"/>
              <a:ext cx="373234" cy="368090"/>
            </a:xfrm>
            <a:prstGeom prst="rect">
              <a:avLst/>
            </a:prstGeom>
            <a:noFill/>
          </p:spPr>
          <p:txBody>
            <a:bodyPr wrap="square" rtlCol="0" anchor="t">
              <a:spAutoFit/>
            </a:bodyPr>
            <a:lstStyle/>
            <a:p>
              <a:pPr indent="0" algn="ctr">
                <a:buNone/>
              </a:pPr>
              <a:r>
                <a:rPr lang="zh-CN" altLang="en-US" b="1">
                  <a:solidFill>
                    <a:srgbClr val="FF0000"/>
                  </a:solidFill>
                  <a:latin typeface="新宋体" panose="02010609030101010101" charset="-122"/>
                  <a:ea typeface="新宋体" panose="02010609030101010101" charset="-122"/>
                  <a:sym typeface="+mn-ea"/>
                </a:rPr>
                <a:t>⑮</a:t>
              </a:r>
              <a:endParaRPr lang="zh-CN" altLang="en-US"/>
            </a:p>
          </p:txBody>
        </p:sp>
      </p:grpSp>
      <p:graphicFrame>
        <p:nvGraphicFramePr>
          <p:cNvPr id="26" name="表格 25"/>
          <p:cNvGraphicFramePr/>
          <p:nvPr>
            <p:custDataLst>
              <p:tags r:id="rId2"/>
            </p:custDataLst>
          </p:nvPr>
        </p:nvGraphicFramePr>
        <p:xfrm>
          <a:off x="5807497" y="904155"/>
          <a:ext cx="5364527" cy="5283144"/>
        </p:xfrm>
        <a:graphic>
          <a:graphicData uri="http://schemas.openxmlformats.org/drawingml/2006/table">
            <a:tbl>
              <a:tblPr firstRow="1" bandRow="1">
                <a:tableStyleId>{5C22544A-7EE6-4342-B048-85BDC9FD1C3A}</a:tableStyleId>
              </a:tblPr>
              <a:tblGrid>
                <a:gridCol w="919876">
                  <a:extLst>
                    <a:ext uri="{9D8B030D-6E8A-4147-A177-3AD203B41FA5}">
                      <a16:colId xmlns:a16="http://schemas.microsoft.com/office/drawing/2014/main" val="20000"/>
                    </a:ext>
                  </a:extLst>
                </a:gridCol>
                <a:gridCol w="4444651">
                  <a:extLst>
                    <a:ext uri="{9D8B030D-6E8A-4147-A177-3AD203B41FA5}">
                      <a16:colId xmlns:a16="http://schemas.microsoft.com/office/drawing/2014/main" val="20001"/>
                    </a:ext>
                  </a:extLst>
                </a:gridCol>
              </a:tblGrid>
              <a:tr h="209834">
                <a:tc>
                  <a:txBody>
                    <a:bodyPr/>
                    <a:lstStyle/>
                    <a:p>
                      <a:pPr indent="0" algn="ctr">
                        <a:buNone/>
                      </a:pPr>
                      <a:r>
                        <a:rPr lang="zh-CN" altLang="en-US" sz="1500" b="1">
                          <a:solidFill>
                            <a:srgbClr val="000000"/>
                          </a:solidFill>
                          <a:latin typeface="微软雅黑" panose="020B0503020204020204" pitchFamily="2" charset="-122"/>
                          <a:ea typeface="微软雅黑" panose="020B0503020204020204" pitchFamily="2" charset="-122"/>
                        </a:rPr>
                        <a:t>按键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500" b="1" dirty="0">
                          <a:solidFill>
                            <a:srgbClr val="000000"/>
                          </a:solidFill>
                          <a:latin typeface="微软雅黑" panose="020B0503020204020204" pitchFamily="2" charset="-122"/>
                          <a:ea typeface="微软雅黑" panose="020B0503020204020204" pitchFamily="2" charset="-122"/>
                        </a:rPr>
                        <a:t>功能说明</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1068">
                <a:tc>
                  <a:txBody>
                    <a:bodyPr/>
                    <a:lstStyle/>
                    <a:p>
                      <a:pPr indent="0" algn="ctr">
                        <a:buNone/>
                      </a:pPr>
                      <a:r>
                        <a:rPr lang="zh-CN" altLang="en-US" sz="1600" b="1">
                          <a:solidFill>
                            <a:srgbClr val="FF0000"/>
                          </a:solidFill>
                          <a:latin typeface="宋体" panose="02010600030101010101" pitchFamily="2" charset="-122"/>
                          <a:sym typeface="+mn-ea"/>
                        </a:rPr>
                        <a:t>①</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rPr>
                        <a:t>开关机</a:t>
                      </a:r>
                      <a:r>
                        <a:rPr lang="en-US" altLang="zh-CN" sz="1100" b="1">
                          <a:solidFill>
                            <a:srgbClr val="000000"/>
                          </a:solidFill>
                          <a:latin typeface="微软雅黑" panose="020B0503020204020204" pitchFamily="2" charset="-122"/>
                          <a:ea typeface="微软雅黑" panose="020B0503020204020204" pitchFamily="2" charset="-122"/>
                        </a:rPr>
                        <a:t>/</a:t>
                      </a:r>
                      <a:r>
                        <a:rPr lang="zh-CN" altLang="en-US" sz="1100" b="1">
                          <a:solidFill>
                            <a:srgbClr val="000000"/>
                          </a:solidFill>
                          <a:latin typeface="微软雅黑" panose="020B0503020204020204" pitchFamily="2" charset="-122"/>
                          <a:ea typeface="微软雅黑" panose="020B0503020204020204" pitchFamily="2" charset="-122"/>
                        </a:rPr>
                        <a:t>待机键：暂时关闭机器或将机器从待机模式打开</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7346">
                <a:tc>
                  <a:txBody>
                    <a:bodyPr/>
                    <a:lstStyle/>
                    <a:p>
                      <a:pPr indent="0" algn="ctr">
                        <a:buNone/>
                      </a:pPr>
                      <a:r>
                        <a:rPr lang="zh-CN" altLang="en-US" sz="1600" b="1">
                          <a:solidFill>
                            <a:srgbClr val="FF0000"/>
                          </a:solidFill>
                          <a:latin typeface="宋体" panose="02010600030101010101" pitchFamily="2" charset="-122"/>
                          <a:sym typeface="+mn-ea"/>
                        </a:rPr>
                        <a:t>②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触摸开关键</a:t>
                      </a:r>
                      <a:r>
                        <a:rPr lang="zh-CN" altLang="en-US" sz="1100" b="1">
                          <a:solidFill>
                            <a:srgbClr val="000000"/>
                          </a:solidFill>
                          <a:latin typeface="微软雅黑" panose="020B0503020204020204" pitchFamily="2" charset="-122"/>
                          <a:ea typeface="微软雅黑" panose="020B0503020204020204" pitchFamily="2" charset="-122"/>
                          <a:sym typeface="+mn-ea"/>
                        </a:rPr>
                        <a:t>：</a:t>
                      </a:r>
                      <a:r>
                        <a:rPr lang="en-US" altLang="zh-CN" sz="1100" b="1">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触摸的禁用与启用</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59516">
                <a:tc>
                  <a:txBody>
                    <a:bodyPr/>
                    <a:lstStyle/>
                    <a:p>
                      <a:pPr indent="0" algn="ctr">
                        <a:buNone/>
                      </a:pPr>
                      <a:r>
                        <a:rPr lang="zh-CN" altLang="en-US" sz="1600" b="1">
                          <a:solidFill>
                            <a:srgbClr val="FF0000"/>
                          </a:solidFill>
                          <a:latin typeface="宋体" panose="02010600030101010101" pitchFamily="2" charset="-122"/>
                          <a:sym typeface="+mn-ea"/>
                        </a:rPr>
                        <a:t>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静音键：打开和关闭机器的声音</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72943">
                <a:tc>
                  <a:txBody>
                    <a:bodyPr/>
                    <a:lstStyle/>
                    <a:p>
                      <a:pPr indent="0" algn="ctr">
                        <a:buNone/>
                      </a:pPr>
                      <a:r>
                        <a:rPr lang="zh-CN" altLang="en-US" sz="1600" b="1">
                          <a:solidFill>
                            <a:srgbClr val="FF0000"/>
                          </a:solidFill>
                          <a:latin typeface="宋体" panose="02010600030101010101" pitchFamily="2" charset="-122"/>
                          <a:sym typeface="+mn-ea"/>
                        </a:rPr>
                        <a:t>④</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左导航键：左选择键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94590">
                <a:tc>
                  <a:txBody>
                    <a:bodyPr/>
                    <a:lstStyle/>
                    <a:p>
                      <a:pPr indent="0" algn="ctr">
                        <a:buNone/>
                      </a:pPr>
                      <a:r>
                        <a:rPr lang="zh-CN" altLang="en-US" sz="1600" b="1" dirty="0">
                          <a:solidFill>
                            <a:srgbClr val="FF0000"/>
                          </a:solidFill>
                          <a:latin typeface="宋体" panose="02010600030101010101" pitchFamily="2" charset="-122"/>
                          <a:sym typeface="+mn-ea"/>
                        </a:rPr>
                        <a:t>⑤</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右导航键：右选择键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94590">
                <a:tc>
                  <a:txBody>
                    <a:bodyPr/>
                    <a:lstStyle/>
                    <a:p>
                      <a:pPr indent="0" algn="ctr">
                        <a:buNone/>
                      </a:pPr>
                      <a:r>
                        <a:rPr lang="zh-CN" altLang="en-US" sz="1600" b="1">
                          <a:solidFill>
                            <a:srgbClr val="FF0000"/>
                          </a:solidFill>
                          <a:latin typeface="宋体" panose="02010600030101010101" pitchFamily="2" charset="-122"/>
                          <a:sym typeface="+mn-ea"/>
                        </a:rPr>
                        <a:t>⑥</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100" b="1">
                          <a:solidFill>
                            <a:srgbClr val="000000"/>
                          </a:solidFill>
                          <a:latin typeface="微软雅黑" panose="020B0503020204020204" pitchFamily="2" charset="-122"/>
                          <a:ea typeface="微软雅黑" panose="020B0503020204020204" pitchFamily="2" charset="-122"/>
                          <a:sym typeface="+mn-ea"/>
                        </a:rPr>
                        <a:t>上导航键：上选择键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94590">
                <a:tc>
                  <a:txBody>
                    <a:bodyPr/>
                    <a:lstStyle/>
                    <a:p>
                      <a:pPr indent="0" algn="ctr">
                        <a:buNone/>
                      </a:pPr>
                      <a:r>
                        <a:rPr lang="zh-CN" altLang="en-US" sz="1600" b="1">
                          <a:solidFill>
                            <a:srgbClr val="FF0000"/>
                          </a:solidFill>
                          <a:latin typeface="宋体" panose="02010600030101010101" pitchFamily="2" charset="-122"/>
                          <a:sym typeface="+mn-ea"/>
                        </a:rPr>
                        <a:t>⑦</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100" b="1">
                          <a:solidFill>
                            <a:srgbClr val="000000"/>
                          </a:solidFill>
                          <a:latin typeface="微软雅黑" panose="020B0503020204020204" pitchFamily="2" charset="-122"/>
                          <a:ea typeface="微软雅黑" panose="020B0503020204020204" pitchFamily="2" charset="-122"/>
                          <a:sym typeface="+mn-ea"/>
                        </a:rPr>
                        <a:t>下导航键：下选择键</a:t>
                      </a:r>
                      <a:endParaRPr lang="zh-CN" altLang="en-US" sz="1100" b="1">
                        <a:solidFill>
                          <a:srgbClr val="000000"/>
                        </a:solidFill>
                        <a:latin typeface="微软雅黑" panose="020B0503020204020204" pitchFamily="2" charset="-122"/>
                        <a:ea typeface="微软雅黑" panose="020B0503020204020204"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94590">
                <a:tc>
                  <a:txBody>
                    <a:bodyPr/>
                    <a:lstStyle/>
                    <a:p>
                      <a:pPr indent="0" algn="ctr">
                        <a:buNone/>
                      </a:pPr>
                      <a:r>
                        <a:rPr lang="zh-CN" altLang="en-US" sz="1600" b="1">
                          <a:solidFill>
                            <a:srgbClr val="FF0000"/>
                          </a:solidFill>
                          <a:latin typeface="宋体" panose="02010600030101010101" pitchFamily="2" charset="-122"/>
                          <a:sym typeface="+mn-ea"/>
                        </a:rPr>
                        <a:t>⑧</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dirty="0">
                          <a:solidFill>
                            <a:srgbClr val="000000"/>
                          </a:solidFill>
                          <a:latin typeface="微软雅黑" panose="020B0503020204020204" pitchFamily="2" charset="-122"/>
                          <a:ea typeface="微软雅黑" panose="020B0503020204020204" pitchFamily="2" charset="-122"/>
                        </a:rPr>
                        <a:t>OK键：确定某操作、或进入某状态</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94590">
                <a:tc>
                  <a:txBody>
                    <a:bodyPr/>
                    <a:lstStyle/>
                    <a:p>
                      <a:pPr indent="0" algn="ctr">
                        <a:buNone/>
                      </a:pPr>
                      <a:r>
                        <a:rPr lang="zh-CN" altLang="en-US" sz="1600" b="1">
                          <a:solidFill>
                            <a:srgbClr val="FF0000"/>
                          </a:solidFill>
                          <a:latin typeface="宋体" panose="02010600030101010101" pitchFamily="2" charset="-122"/>
                          <a:sym typeface="+mn-ea"/>
                        </a:rPr>
                        <a:t>⑨</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主页键：进入主页界面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94590">
                <a:tc>
                  <a:txBody>
                    <a:bodyPr/>
                    <a:lstStyle/>
                    <a:p>
                      <a:pPr indent="0" algn="ctr">
                        <a:buNone/>
                      </a:pPr>
                      <a:r>
                        <a:rPr lang="zh-CN" altLang="en-US" sz="1600" b="1">
                          <a:solidFill>
                            <a:srgbClr val="FF0000"/>
                          </a:solidFill>
                          <a:latin typeface="宋体" panose="02010600030101010101" pitchFamily="2" charset="-122"/>
                          <a:sym typeface="+mn-ea"/>
                        </a:rPr>
                        <a:t>⑩</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信号源键：信号源选择菜单</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94590">
                <a:tc>
                  <a:txBody>
                    <a:bodyPr/>
                    <a:lstStyle/>
                    <a:p>
                      <a:pPr indent="0" algn="ctr">
                        <a:buNone/>
                      </a:pPr>
                      <a:r>
                        <a:rPr lang="zh-CN" altLang="en-US" sz="1600" b="1" dirty="0">
                          <a:solidFill>
                            <a:srgbClr val="FF0000"/>
                          </a:solidFill>
                          <a:ea typeface="等线" panose="02010600030101010101" charset="-122"/>
                          <a:cs typeface="等线" panose="02010600030101010101" charset="-122"/>
                          <a:sym typeface="+mn-ea"/>
                        </a:rPr>
                        <a:t>⑪</a:t>
                      </a:r>
                      <a:endParaRPr lang="zh-CN" altLang="en-US" sz="1600" b="1" dirty="0">
                        <a:solidFill>
                          <a:srgbClr val="FF0000"/>
                        </a:solidFill>
                        <a:latin typeface="宋体" panose="02010600030101010101" pitchFamily="2" charset="-122"/>
                        <a:ea typeface="等线" panose="02010600030101010101" charset="-122"/>
                        <a:cs typeface="等线" panose="02010600030101010101"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rPr>
                        <a:t>Windows键：切换到内置OPS电脑</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94590">
                <a:tc>
                  <a:txBody>
                    <a:bodyPr/>
                    <a:lstStyle/>
                    <a:p>
                      <a:pPr algn="ctr">
                        <a:buClrTx/>
                        <a:buSzTx/>
                        <a:buFontTx/>
                        <a:buNone/>
                      </a:pPr>
                      <a:r>
                        <a:rPr lang="zh-CN" altLang="en-US" sz="1600" b="1">
                          <a:solidFill>
                            <a:srgbClr val="FF0000"/>
                          </a:solidFill>
                          <a:latin typeface="宋体" panose="02010600030101010101" pitchFamily="2" charset="-122"/>
                          <a:sym typeface="+mn-ea"/>
                        </a:rPr>
                        <a:t>⑫</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音量键：调出音量进度条</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94590">
                <a:tc>
                  <a:txBody>
                    <a:bodyPr/>
                    <a:lstStyle/>
                    <a:p>
                      <a:pPr algn="ctr">
                        <a:buClrTx/>
                        <a:buSzTx/>
                        <a:buFontTx/>
                        <a:buNone/>
                      </a:pPr>
                      <a:r>
                        <a:rPr lang="zh-CN" altLang="en-US" sz="1600" b="1">
                          <a:solidFill>
                            <a:srgbClr val="FF0000"/>
                          </a:solidFill>
                          <a:latin typeface="宋体" panose="02010600030101010101" pitchFamily="2" charset="-122"/>
                          <a:sym typeface="+mn-ea"/>
                        </a:rPr>
                        <a:t>⑬</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rPr>
                        <a:t>亮度键：调出亮度进度条</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413416">
                <a:tc>
                  <a:txBody>
                    <a:bodyPr/>
                    <a:lstStyle/>
                    <a:p>
                      <a:pPr algn="ctr">
                        <a:buClrTx/>
                        <a:buSzTx/>
                        <a:buFontTx/>
                        <a:buNone/>
                      </a:pPr>
                      <a:r>
                        <a:rPr lang="zh-CN" altLang="en-US" sz="1600" b="1">
                          <a:solidFill>
                            <a:srgbClr val="FF0000"/>
                          </a:solidFill>
                          <a:latin typeface="宋体" panose="02010600030101010101" pitchFamily="2" charset="-122"/>
                          <a:sym typeface="+mn-ea"/>
                        </a:rPr>
                        <a:t>⑭</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a:solidFill>
                            <a:srgbClr val="000000"/>
                          </a:solidFill>
                          <a:latin typeface="微软雅黑" panose="020B0503020204020204" pitchFamily="2" charset="-122"/>
                          <a:ea typeface="微软雅黑" panose="020B0503020204020204" pitchFamily="2" charset="-122"/>
                          <a:sym typeface="+mn-ea"/>
                        </a:rPr>
                        <a:t>返回键：按此键返回到当前状态的上一层、上一个状态</a:t>
                      </a:r>
                      <a:endParaRPr lang="en-US" altLang="zh-CN" sz="1100" b="1">
                        <a:solidFill>
                          <a:srgbClr val="000000"/>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253042">
                <a:tc>
                  <a:txBody>
                    <a:bodyPr/>
                    <a:lstStyle/>
                    <a:p>
                      <a:pPr algn="ctr">
                        <a:buClrTx/>
                        <a:buSzTx/>
                        <a:buFontTx/>
                        <a:buNone/>
                      </a:pPr>
                      <a:r>
                        <a:rPr lang="zh-CN" altLang="en-US" sz="1600" b="1">
                          <a:solidFill>
                            <a:srgbClr val="FF0000"/>
                          </a:solidFill>
                          <a:latin typeface="宋体" panose="02010600030101010101" pitchFamily="2" charset="-122"/>
                          <a:sym typeface="+mn-ea"/>
                        </a:rPr>
                        <a:t>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100" b="1">
                          <a:solidFill>
                            <a:srgbClr val="000000"/>
                          </a:solidFill>
                          <a:latin typeface="微软雅黑" panose="020B0503020204020204" pitchFamily="2" charset="-122"/>
                          <a:ea typeface="微软雅黑" panose="020B0503020204020204" pitchFamily="2" charset="-122"/>
                          <a:sym typeface="+mn-ea"/>
                        </a:rPr>
                        <a:t>+: 音量或亮度进度条上，增加音量或亮度</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246456">
                <a:tc>
                  <a:txBody>
                    <a:bodyPr/>
                    <a:lstStyle/>
                    <a:p>
                      <a:pPr algn="ctr">
                        <a:buClrTx/>
                        <a:buSzTx/>
                        <a:buFontTx/>
                        <a:buNone/>
                      </a:pPr>
                      <a:r>
                        <a:rPr lang="zh-CN" altLang="en-US" sz="1600" b="1">
                          <a:solidFill>
                            <a:srgbClr val="FF0000"/>
                          </a:solidFill>
                          <a:latin typeface="宋体" panose="02010600030101010101" pitchFamily="2" charset="-122"/>
                          <a:sym typeface="+mn-ea"/>
                        </a:rPr>
                        <a:t>⑯</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100" b="1" dirty="0">
                          <a:solidFill>
                            <a:srgbClr val="000000"/>
                          </a:solidFill>
                          <a:latin typeface="微软雅黑" panose="020B0503020204020204" pitchFamily="2" charset="-122"/>
                          <a:ea typeface="微软雅黑" panose="020B0503020204020204" pitchFamily="2" charset="-122"/>
                        </a:rPr>
                        <a:t>- : 音量或亮度进度条上，减小音量或亮度</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bl>
          </a:graphicData>
        </a:graphic>
      </p:graphicFrame>
      <p:sp>
        <p:nvSpPr>
          <p:cNvPr id="8" name="文本框 3"/>
          <p:cNvSpPr/>
          <p:nvPr/>
        </p:nvSpPr>
        <p:spPr>
          <a:xfrm>
            <a:off x="797613" y="309579"/>
            <a:ext cx="6008370" cy="521970"/>
          </a:xfrm>
          <a:prstGeom prst="rect">
            <a:avLst/>
          </a:prstGeom>
          <a:noFill/>
          <a:ln w="9525">
            <a:noFill/>
          </a:ln>
        </p:spPr>
        <p:txBody>
          <a:bodyPr wrap="square" anchor="t">
            <a:spAutoFit/>
          </a:bodyPr>
          <a:lstStyle/>
          <a:p>
            <a:r>
              <a:rPr lang="zh-CN" altLang="en-US" sz="2800" dirty="0">
                <a:solidFill>
                  <a:schemeClr val="tx1">
                    <a:lumMod val="75000"/>
                    <a:lumOff val="25000"/>
                  </a:schemeClr>
                </a:solidFill>
                <a:latin typeface="微软雅黑" panose="020B0503020204020204" pitchFamily="2" charset="-122"/>
                <a:ea typeface="微软雅黑" panose="020B0503020204020204" pitchFamily="2" charset="-122"/>
                <a:sym typeface="+mn-ea"/>
              </a:rPr>
              <a:t>遥控器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3"/>
          <p:cNvSpPr/>
          <p:nvPr/>
        </p:nvSpPr>
        <p:spPr>
          <a:xfrm>
            <a:off x="652187" y="346194"/>
            <a:ext cx="8320690" cy="521970"/>
          </a:xfrm>
          <a:prstGeom prst="rect">
            <a:avLst/>
          </a:prstGeom>
          <a:noFill/>
          <a:ln w="9525">
            <a:noFill/>
          </a:ln>
        </p:spPr>
        <p:txBody>
          <a:bodyPr wrap="square" anchor="t" anchorCtr="0">
            <a:spAutoFit/>
          </a:bodyPr>
          <a:lstStyle/>
          <a:p>
            <a:r>
              <a:rPr lang="en-US" altLang="zh-CN" sz="2800"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Windows</a:t>
            </a:r>
            <a:r>
              <a:rPr lang="zh-CN" altLang="en-US" sz="2800"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系统与安卓系统切换操作</a:t>
            </a:r>
          </a:p>
        </p:txBody>
      </p:sp>
      <p:sp>
        <p:nvSpPr>
          <p:cNvPr id="21" name="文本框 15366"/>
          <p:cNvSpPr txBox="1"/>
          <p:nvPr/>
        </p:nvSpPr>
        <p:spPr>
          <a:xfrm>
            <a:off x="752349" y="4931738"/>
            <a:ext cx="10763958" cy="879151"/>
          </a:xfrm>
          <a:prstGeom prst="rect">
            <a:avLst/>
          </a:prstGeom>
          <a:noFill/>
          <a:ln w="9525">
            <a:noFill/>
          </a:ln>
        </p:spPr>
        <p:txBody>
          <a:bodyPr wrap="square" anchor="t" anchorCtr="0">
            <a:spAutoFit/>
          </a:bodyPr>
          <a:lstStyle/>
          <a:p>
            <a:pPr>
              <a:lnSpc>
                <a:spcPct val="150000"/>
              </a:lnSpc>
            </a:pPr>
            <a:r>
              <a:rPr lang="en-US" altLang="zh-CN" dirty="0">
                <a:latin typeface="等线" panose="02010600030101010101" charset="-122"/>
                <a:ea typeface="微软雅黑" panose="020B0503020204020204" pitchFamily="2" charset="-122"/>
              </a:rPr>
              <a:t>1</a:t>
            </a:r>
            <a:r>
              <a:rPr lang="zh-CN" altLang="en-US" dirty="0">
                <a:latin typeface="等线" panose="02010600030101010101" charset="-122"/>
                <a:ea typeface="微软雅黑" panose="020B0503020204020204" pitchFamily="2" charset="-122"/>
              </a:rPr>
              <a:t>、</a:t>
            </a:r>
            <a:r>
              <a:rPr lang="zh-CN" altLang="en-US" dirty="0">
                <a:ea typeface="微软雅黑" panose="020B0503020204020204" pitchFamily="2" charset="-122"/>
              </a:rPr>
              <a:t>进入</a:t>
            </a:r>
            <a:r>
              <a:rPr lang="en-US" altLang="zh-CN" dirty="0">
                <a:ea typeface="微软雅黑" panose="020B0503020204020204" pitchFamily="2" charset="-122"/>
              </a:rPr>
              <a:t>Windows</a:t>
            </a:r>
            <a:r>
              <a:rPr lang="zh-CN" altLang="en-US" dirty="0">
                <a:ea typeface="微软雅黑" panose="020B0503020204020204" pitchFamily="2" charset="-122"/>
              </a:rPr>
              <a:t>系统：在悬浮球中点击电脑或全部应用中选择内置电脑或在快捷设置中进行信号源跳转</a:t>
            </a:r>
            <a:endParaRPr lang="en-US" altLang="zh-CN" dirty="0">
              <a:ea typeface="微软雅黑" panose="020B0503020204020204" pitchFamily="2" charset="-122"/>
            </a:endParaRPr>
          </a:p>
          <a:p>
            <a:pPr>
              <a:lnSpc>
                <a:spcPct val="150000"/>
              </a:lnSpc>
            </a:pPr>
            <a:r>
              <a:rPr lang="en-US" altLang="zh-CN" dirty="0">
                <a:latin typeface="等线" panose="02010600030101010101" charset="-122"/>
                <a:ea typeface="微软雅黑" panose="020B0503020204020204" pitchFamily="2" charset="-122"/>
              </a:rPr>
              <a:t>2</a:t>
            </a:r>
            <a:r>
              <a:rPr lang="zh-CN" altLang="en-US" dirty="0">
                <a:latin typeface="等线" panose="02010600030101010101" charset="-122"/>
                <a:ea typeface="微软雅黑" panose="020B0503020204020204" pitchFamily="2" charset="-122"/>
              </a:rPr>
              <a:t>、退出</a:t>
            </a:r>
            <a:r>
              <a:rPr lang="en-US" altLang="zh-CN" dirty="0">
                <a:ea typeface="微软雅黑" panose="020B0503020204020204" pitchFamily="2" charset="-122"/>
              </a:rPr>
              <a:t>Windows</a:t>
            </a:r>
            <a:r>
              <a:rPr lang="zh-CN" altLang="en-US" dirty="0">
                <a:ea typeface="微软雅黑" panose="020B0503020204020204" pitchFamily="2" charset="-122"/>
              </a:rPr>
              <a:t>系统：</a:t>
            </a:r>
            <a:r>
              <a:rPr lang="zh-CN" altLang="en-US" sz="1800" dirty="0">
                <a:ea typeface="微软雅黑" panose="020B0503020204020204" pitchFamily="2" charset="-122"/>
                <a:sym typeface="+mn-ea"/>
              </a:rPr>
              <a:t>在悬浮球中点击电脑或在快捷设置中进行信号源跳转</a:t>
            </a:r>
            <a:endParaRPr lang="zh-CN" altLang="en-US" sz="1800" dirty="0">
              <a:solidFill>
                <a:srgbClr val="FE2620"/>
              </a:solidFill>
              <a:ea typeface="微软雅黑" panose="020B0503020204020204" pitchFamily="2" charset="-122"/>
              <a:sym typeface="+mn-ea"/>
            </a:endParaRPr>
          </a:p>
        </p:txBody>
      </p:sp>
      <p:sp>
        <p:nvSpPr>
          <p:cNvPr id="11" name="文本框 10"/>
          <p:cNvSpPr txBox="1"/>
          <p:nvPr/>
        </p:nvSpPr>
        <p:spPr>
          <a:xfrm>
            <a:off x="4933017" y="4505453"/>
            <a:ext cx="1980030" cy="307777"/>
          </a:xfrm>
          <a:prstGeom prst="rect">
            <a:avLst/>
          </a:prstGeom>
          <a:noFill/>
        </p:spPr>
        <p:txBody>
          <a:bodyPr wrap="none" rtlCol="0">
            <a:spAutoFit/>
          </a:bodyPr>
          <a:lstStyle/>
          <a:p>
            <a:pPr algn="ctr"/>
            <a:r>
              <a:rPr kumimoji="1" lang="en-US" altLang="zh-CN" sz="1400" dirty="0">
                <a:latin typeface="微软雅黑" panose="020B0503020204020204" pitchFamily="2" charset="-122"/>
                <a:ea typeface="微软雅黑" panose="020B0503020204020204" pitchFamily="2" charset="-122"/>
                <a:cs typeface="微软雅黑" panose="020B0503020204020204" pitchFamily="2" charset="-122"/>
              </a:rPr>
              <a:t>【</a:t>
            </a:r>
            <a:r>
              <a:rPr kumimoji="1" lang="zh-CN" altLang="en-US" sz="1400" dirty="0">
                <a:latin typeface="微软雅黑" panose="020B0503020204020204" pitchFamily="2" charset="-122"/>
                <a:ea typeface="微软雅黑" panose="020B0503020204020204" pitchFamily="2" charset="-122"/>
                <a:cs typeface="微软雅黑" panose="020B0503020204020204" pitchFamily="2" charset="-122"/>
              </a:rPr>
              <a:t>安卓系统界面图示</a:t>
            </a:r>
            <a:r>
              <a:rPr kumimoji="1" lang="en-US" altLang="zh-CN" sz="1400" dirty="0">
                <a:latin typeface="微软雅黑" panose="020B0503020204020204" pitchFamily="2" charset="-122"/>
                <a:ea typeface="微软雅黑" panose="020B0503020204020204" pitchFamily="2" charset="-122"/>
                <a:cs typeface="微软雅黑" panose="020B0503020204020204" pitchFamily="2" charset="-122"/>
              </a:rPr>
              <a:t>】</a:t>
            </a:r>
            <a:endParaRPr kumimoji="1" lang="zh-CN" altLang="en-US" sz="1400" dirty="0">
              <a:latin typeface="微软雅黑" panose="020B0503020204020204" pitchFamily="2" charset="-122"/>
              <a:ea typeface="微软雅黑" panose="020B0503020204020204" pitchFamily="2" charset="-122"/>
              <a:cs typeface="微软雅黑" panose="020B0503020204020204" pitchFamily="2" charset="-122"/>
            </a:endParaRPr>
          </a:p>
        </p:txBody>
      </p:sp>
      <p:pic>
        <p:nvPicPr>
          <p:cNvPr id="2" name="图片 1" descr="电脑萤幕&#10;&#10;中度可信度描述已自动生成"/>
          <p:cNvPicPr>
            <a:picLocks noChangeAspect="1"/>
          </p:cNvPicPr>
          <p:nvPr/>
        </p:nvPicPr>
        <p:blipFill rotWithShape="1">
          <a:blip r:embed="rId2" cstate="print">
            <a:extLst>
              <a:ext uri="{28A0092B-C50C-407E-A947-70E740481C1C}">
                <a14:useLocalDpi xmlns:a14="http://schemas.microsoft.com/office/drawing/2010/main" val="0"/>
              </a:ext>
            </a:extLst>
          </a:blip>
          <a:srcRect l="5564" t="25404" r="4461" b="29442"/>
          <a:stretch>
            <a:fillRect/>
          </a:stretch>
        </p:blipFill>
        <p:spPr>
          <a:xfrm>
            <a:off x="2192543" y="1781711"/>
            <a:ext cx="8019169" cy="22649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626700" y="1442615"/>
            <a:ext cx="7196256" cy="3874211"/>
          </a:xfrm>
          <a:prstGeom prst="roundRect">
            <a:avLst/>
          </a:prstGeom>
          <a:solidFill>
            <a:srgbClr val="E7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6" name="文本框 5"/>
          <p:cNvSpPr/>
          <p:nvPr/>
        </p:nvSpPr>
        <p:spPr>
          <a:xfrm>
            <a:off x="4480560" y="2115900"/>
            <a:ext cx="3230880" cy="1014730"/>
          </a:xfrm>
          <a:prstGeom prst="rect">
            <a:avLst/>
          </a:prstGeom>
          <a:noFill/>
          <a:ln w="9525">
            <a:noFill/>
          </a:ln>
        </p:spPr>
        <p:txBody>
          <a:bodyPr wrap="none" anchor="t" anchorCtr="0">
            <a:spAutoFit/>
          </a:bodyPr>
          <a:lstStyle/>
          <a:p>
            <a:pPr algn="ctr"/>
            <a:r>
              <a:rPr lang="zh-CN" altLang="en-US" sz="6000" b="1" dirty="0">
                <a:solidFill>
                  <a:srgbClr val="3A3838"/>
                </a:solidFill>
                <a:latin typeface="微软雅黑" panose="020B0503020204020204" pitchFamily="2" charset="-122"/>
                <a:ea typeface="微软雅黑" panose="020B0503020204020204" pitchFamily="2" charset="-122"/>
                <a:sym typeface="微软雅黑" panose="020B0503020204020204" pitchFamily="2" charset="-122"/>
              </a:rPr>
              <a:t>第二部分</a:t>
            </a:r>
          </a:p>
        </p:txBody>
      </p:sp>
      <p:sp>
        <p:nvSpPr>
          <p:cNvPr id="6147" name="文本框 7"/>
          <p:cNvSpPr/>
          <p:nvPr/>
        </p:nvSpPr>
        <p:spPr>
          <a:xfrm>
            <a:off x="3085388" y="3426688"/>
            <a:ext cx="6278880" cy="829945"/>
          </a:xfrm>
          <a:prstGeom prst="rect">
            <a:avLst/>
          </a:prstGeom>
          <a:noFill/>
          <a:ln w="9525">
            <a:noFill/>
          </a:ln>
        </p:spPr>
        <p:txBody>
          <a:bodyPr wrap="none" anchor="t" anchorCtr="0">
            <a:spAutoFit/>
          </a:bodyPr>
          <a:lstStyle/>
          <a:p>
            <a:r>
              <a:rPr lang="zh-CN" altLang="en-US" sz="4800" b="1" dirty="0">
                <a:solidFill>
                  <a:srgbClr val="3A3838"/>
                </a:solidFill>
                <a:latin typeface="等线" panose="02010600030101010101" charset="-122"/>
                <a:ea typeface="微软雅黑" panose="020B0503020204020204" pitchFamily="2" charset="-122"/>
                <a:sym typeface="微软雅黑" panose="020B0503020204020204" pitchFamily="2" charset="-122"/>
              </a:rPr>
              <a:t>安卓软件基础使用介绍</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780" y="376555"/>
            <a:ext cx="4148455" cy="947420"/>
          </a:xfrm>
        </p:spPr>
        <p:txBody>
          <a:bodyPr/>
          <a:lstStyle/>
          <a:p>
            <a:pPr marL="0" indent="0">
              <a:buNone/>
            </a:pPr>
            <a:r>
              <a:rPr lang="zh-CN" altLang="en-US" sz="2800" dirty="0">
                <a:latin typeface="微软雅黑" panose="020B0503020204020204" pitchFamily="2" charset="-122"/>
                <a:ea typeface="微软雅黑" panose="020B0503020204020204" pitchFamily="2" charset="-122"/>
              </a:rPr>
              <a:t>智能讲台桌面设备介绍</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grpSp>
        <p:nvGrpSpPr>
          <p:cNvPr id="24" name="组合 23"/>
          <p:cNvGrpSpPr/>
          <p:nvPr/>
        </p:nvGrpSpPr>
        <p:grpSpPr>
          <a:xfrm>
            <a:off x="2546985" y="1494790"/>
            <a:ext cx="6957150" cy="4253865"/>
            <a:chOff x="2862" y="1954"/>
            <a:chExt cx="14659" cy="9159"/>
          </a:xfrm>
        </p:grpSpPr>
        <p:pic>
          <p:nvPicPr>
            <p:cNvPr id="25" name="图片 24"/>
            <p:cNvPicPr>
              <a:picLocks noChangeAspect="1"/>
            </p:cNvPicPr>
            <p:nvPr/>
          </p:nvPicPr>
          <p:blipFill>
            <a:blip r:embed="rId2"/>
            <a:srcRect t="14151" r="132" b="10473"/>
            <a:stretch>
              <a:fillRect/>
            </a:stretch>
          </p:blipFill>
          <p:spPr>
            <a:xfrm>
              <a:off x="2862" y="1954"/>
              <a:ext cx="14408" cy="8160"/>
            </a:xfrm>
            <a:prstGeom prst="rect">
              <a:avLst/>
            </a:prstGeom>
          </p:spPr>
        </p:pic>
        <p:sp>
          <p:nvSpPr>
            <p:cNvPr id="27" name="上下箭头 26"/>
            <p:cNvSpPr/>
            <p:nvPr/>
          </p:nvSpPr>
          <p:spPr>
            <a:xfrm>
              <a:off x="16050" y="5267"/>
              <a:ext cx="667" cy="1426"/>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8" name="上下箭头 27"/>
            <p:cNvSpPr/>
            <p:nvPr/>
          </p:nvSpPr>
          <p:spPr>
            <a:xfrm>
              <a:off x="6522" y="6691"/>
              <a:ext cx="667" cy="1305"/>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文本框 28"/>
            <p:cNvSpPr txBox="1"/>
            <p:nvPr/>
          </p:nvSpPr>
          <p:spPr>
            <a:xfrm>
              <a:off x="12390" y="7033"/>
              <a:ext cx="2903" cy="1124"/>
            </a:xfrm>
            <a:prstGeom prst="rect">
              <a:avLst/>
            </a:prstGeom>
            <a:noFill/>
          </p:spPr>
          <p:txBody>
            <a:bodyPr wrap="square" rtlCol="0">
              <a:spAutoFit/>
            </a:bodyPr>
            <a:lstStyle/>
            <a:p>
              <a:pPr algn="ctr"/>
              <a:r>
                <a:rPr lang="zh-CN" altLang="en-US" sz="1400">
                  <a:solidFill>
                    <a:schemeClr val="tx1"/>
                  </a:solidFill>
                  <a:latin typeface="微软雅黑" panose="020B0503020204020204" pitchFamily="2" charset="-122"/>
                  <a:ea typeface="微软雅黑" panose="020B0503020204020204" pitchFamily="2" charset="-122"/>
                  <a:sym typeface="华康行楷体 W5" panose="03000509000000000000" charset="-122"/>
                </a:rPr>
                <a:t>中控操作面板（触屏）</a:t>
              </a:r>
            </a:p>
          </p:txBody>
        </p:sp>
        <p:sp>
          <p:nvSpPr>
            <p:cNvPr id="30" name="文本框 29"/>
            <p:cNvSpPr txBox="1"/>
            <p:nvPr/>
          </p:nvSpPr>
          <p:spPr>
            <a:xfrm>
              <a:off x="15628" y="6798"/>
              <a:ext cx="1893" cy="660"/>
            </a:xfrm>
            <a:prstGeom prst="rect">
              <a:avLst/>
            </a:prstGeom>
            <a:noFill/>
          </p:spPr>
          <p:txBody>
            <a:bodyPr wrap="square" rtlCol="0">
              <a:spAutoFit/>
            </a:bodyPr>
            <a:lstStyle/>
            <a:p>
              <a:r>
                <a:rPr lang="zh-CN" altLang="en-US" sz="1400">
                  <a:solidFill>
                    <a:schemeClr val="tx1"/>
                  </a:solidFill>
                  <a:latin typeface="微软雅黑" panose="020B0503020204020204" pitchFamily="2" charset="-122"/>
                  <a:ea typeface="微软雅黑" panose="020B0503020204020204" pitchFamily="2" charset="-122"/>
                  <a:sym typeface="华康行楷体 W5" panose="03000509000000000000" charset="-122"/>
                </a:rPr>
                <a:t>读卡器</a:t>
              </a:r>
            </a:p>
          </p:txBody>
        </p:sp>
        <p:sp>
          <p:nvSpPr>
            <p:cNvPr id="31" name="文本框 30"/>
            <p:cNvSpPr txBox="1"/>
            <p:nvPr/>
          </p:nvSpPr>
          <p:spPr>
            <a:xfrm>
              <a:off x="3626" y="7994"/>
              <a:ext cx="8429" cy="3119"/>
            </a:xfrm>
            <a:prstGeom prst="rect">
              <a:avLst/>
            </a:prstGeom>
            <a:noFill/>
          </p:spPr>
          <p:txBody>
            <a:bodyPr wrap="square" rtlCol="0">
              <a:noAutofit/>
            </a:bodyPr>
            <a:lstStyle/>
            <a:p>
              <a:r>
                <a:rPr lang="zh-CN" altLang="en-US" sz="1400">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多媒体触控显示屏</a:t>
              </a:r>
              <a:r>
                <a:rPr lang="en-US" altLang="zh-CN" sz="1400">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  </a:t>
              </a:r>
              <a:r>
                <a:rPr lang="zh-CN" altLang="en-US" sz="1400">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（与智慧黑板同步显示）</a:t>
              </a:r>
            </a:p>
          </p:txBody>
        </p:sp>
        <p:sp>
          <p:nvSpPr>
            <p:cNvPr id="32" name="上下箭头 31"/>
            <p:cNvSpPr/>
            <p:nvPr/>
          </p:nvSpPr>
          <p:spPr>
            <a:xfrm>
              <a:off x="13508" y="4908"/>
              <a:ext cx="667" cy="2125"/>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sp>
        <p:nvSpPr>
          <p:cNvPr id="34" name="文本框 33"/>
          <p:cNvSpPr txBox="1"/>
          <p:nvPr/>
        </p:nvSpPr>
        <p:spPr>
          <a:xfrm>
            <a:off x="2385060" y="5608955"/>
            <a:ext cx="7952740" cy="449580"/>
          </a:xfrm>
          <a:prstGeom prst="rect">
            <a:avLst/>
          </a:prstGeom>
          <a:noFill/>
        </p:spPr>
        <p:txBody>
          <a:bodyPr wrap="square" rtlCol="0">
            <a:noAutofit/>
          </a:bodyPr>
          <a:lstStyle/>
          <a:p>
            <a:r>
              <a:rPr lang="zh-CN" altLang="en-US">
                <a:solidFill>
                  <a:schemeClr val="tx1"/>
                </a:solidFill>
                <a:latin typeface="微软雅黑" panose="020B0503020204020204" pitchFamily="2" charset="-122"/>
                <a:ea typeface="微软雅黑" panose="020B0503020204020204" pitchFamily="2" charset="-122"/>
              </a:rPr>
              <a:t>多媒体智能讲桌有三个设备分别为：</a:t>
            </a:r>
            <a:r>
              <a:rPr lang="zh-CN" altLang="en-US" sz="2000" b="1">
                <a:solidFill>
                  <a:schemeClr val="tx1"/>
                </a:solidFill>
                <a:latin typeface="微软雅黑" panose="020B0503020204020204" pitchFamily="2" charset="-122"/>
                <a:ea typeface="微软雅黑" panose="020B0503020204020204" pitchFamily="2" charset="-122"/>
              </a:rPr>
              <a:t>读卡器、中控面板、触摸显示屏</a:t>
            </a:r>
            <a:r>
              <a:rPr lang="zh-CN" altLang="en-US">
                <a:solidFill>
                  <a:schemeClr val="tx1"/>
                </a:solidFill>
                <a:latin typeface="微软雅黑" panose="020B0503020204020204" pitchFamily="2" charset="-122"/>
                <a:ea typeface="微软雅黑" panose="020B0503020204020204" pitchFamily="2" charset="-122"/>
              </a:rPr>
              <a:t>。</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65504" y="4817324"/>
            <a:ext cx="5084445" cy="1323439"/>
          </a:xfrm>
          <a:prstGeom prst="rect">
            <a:avLst/>
          </a:prstGeom>
          <a:noFill/>
        </p:spPr>
        <p:txBody>
          <a:bodyPr wrap="square" rtlCol="0">
            <a:spAutoFit/>
          </a:bodyPr>
          <a:lstStyle/>
          <a:p>
            <a:pPr algn="just">
              <a:lnSpc>
                <a:spcPct val="150000"/>
              </a:lnSpc>
            </a:pPr>
            <a:r>
              <a:rPr sz="1600" dirty="0">
                <a:latin typeface="微软雅黑" panose="020B0503020204020204" pitchFamily="2" charset="-122"/>
                <a:ea typeface="微软雅黑" panose="020B0503020204020204" pitchFamily="2" charset="-122"/>
                <a:cs typeface="微软雅黑" panose="020B0503020204020204" pitchFamily="2" charset="-122"/>
                <a:sym typeface="+mn-ea"/>
              </a:rPr>
              <a:t>开机时，机器会默认进入如上的系统桌面。</a:t>
            </a:r>
            <a:r>
              <a:rPr lang="zh-CN" sz="1600" dirty="0">
                <a:latin typeface="微软雅黑" panose="020B0503020204020204" pitchFamily="2" charset="-122"/>
                <a:ea typeface="微软雅黑" panose="020B0503020204020204" pitchFamily="2" charset="-122"/>
                <a:cs typeface="微软雅黑" panose="020B0503020204020204" pitchFamily="2" charset="-122"/>
                <a:sym typeface="+mn-ea"/>
              </a:rPr>
              <a:t>点击</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其他应用”可进入应用内页。</a:t>
            </a:r>
          </a:p>
          <a:p>
            <a:pPr algn="just"/>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algn="just"/>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p:txBody>
      </p:sp>
      <p:sp>
        <p:nvSpPr>
          <p:cNvPr id="100" name="文本框 99"/>
          <p:cNvSpPr txBox="1"/>
          <p:nvPr/>
        </p:nvSpPr>
        <p:spPr>
          <a:xfrm>
            <a:off x="6488300" y="4717047"/>
            <a:ext cx="5080000" cy="1323439"/>
          </a:xfrm>
          <a:prstGeom prst="rect">
            <a:avLst/>
          </a:prstGeom>
          <a:noFill/>
          <a:ln w="9525">
            <a:noFill/>
          </a:ln>
        </p:spPr>
        <p:txBody>
          <a:bodyPr>
            <a:spAutoFit/>
          </a:bodyPr>
          <a:lstStyle/>
          <a:p>
            <a:pPr algn="just">
              <a:lnSpc>
                <a:spcPct val="150000"/>
              </a:lnSpc>
            </a:pPr>
            <a:r>
              <a:rPr lang="zh-CN" sz="1600"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可自定义主页常用功能（全部应用除外）。长按（</a:t>
            </a:r>
            <a:r>
              <a:rPr lang="en-US" sz="1600"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2</a:t>
            </a:r>
            <a:r>
              <a:rPr lang="zh-CN" sz="1600"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秒）主页图标，弹出图标替换界面，选择需要替换的图标。</a:t>
            </a:r>
          </a:p>
          <a:p>
            <a:pPr algn="just"/>
            <a:endParaRPr lang="zh-CN" sz="1600"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endParaRPr>
          </a:p>
          <a:p>
            <a:pPr algn="just"/>
            <a:r>
              <a:rPr lang="zh-CN" sz="1600"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sym typeface="+mn-ea"/>
              </a:rPr>
              <a:t>替换完成后可点击        图标退出</a:t>
            </a:r>
            <a:r>
              <a:rPr lang="zh-CN" altLang="en-US" sz="1600"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sym typeface="+mn-ea"/>
              </a:rPr>
              <a:t>。</a:t>
            </a:r>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p:txBody>
      </p:sp>
      <p:sp>
        <p:nvSpPr>
          <p:cNvPr id="19" name="文本框 18"/>
          <p:cNvSpPr txBox="1"/>
          <p:nvPr/>
        </p:nvSpPr>
        <p:spPr>
          <a:xfrm>
            <a:off x="2234672" y="4379862"/>
            <a:ext cx="2014855" cy="337185"/>
          </a:xfrm>
          <a:prstGeom prst="rect">
            <a:avLst/>
          </a:prstGeom>
          <a:noFill/>
        </p:spPr>
        <p:txBody>
          <a:bodyPr wrap="square" rtlCol="0">
            <a:spAutoFit/>
          </a:bodyPr>
          <a:lstStyle/>
          <a:p>
            <a:r>
              <a:rPr lang="en-US" altLang="zh-CN" sz="1600" b="1" dirty="0">
                <a:latin typeface="微软雅黑" panose="020B0503020204020204" pitchFamily="2" charset="-122"/>
                <a:ea typeface="微软雅黑" panose="020B0503020204020204" pitchFamily="2" charset="-122"/>
              </a:rPr>
              <a:t>【</a:t>
            </a:r>
            <a:r>
              <a:rPr lang="zh-CN" altLang="en-US" sz="1600" b="1" dirty="0">
                <a:latin typeface="微软雅黑" panose="020B0503020204020204" pitchFamily="2" charset="-122"/>
                <a:ea typeface="微软雅黑" panose="020B0503020204020204" pitchFamily="2" charset="-122"/>
              </a:rPr>
              <a:t>安卓系统主页界面</a:t>
            </a:r>
            <a:r>
              <a:rPr lang="en-US" altLang="zh-CN" sz="1600" b="1" dirty="0">
                <a:latin typeface="微软雅黑" panose="020B0503020204020204" pitchFamily="2" charset="-122"/>
                <a:ea typeface="微软雅黑" panose="020B0503020204020204" pitchFamily="2" charset="-122"/>
              </a:rPr>
              <a:t>】</a:t>
            </a:r>
            <a:endParaRPr lang="zh-CN" altLang="en-US" sz="1600" b="1" dirty="0">
              <a:latin typeface="微软雅黑" panose="020B0503020204020204" pitchFamily="2" charset="-122"/>
              <a:ea typeface="微软雅黑" panose="020B0503020204020204" pitchFamily="2" charset="-122"/>
            </a:endParaRPr>
          </a:p>
        </p:txBody>
      </p:sp>
      <p:sp>
        <p:nvSpPr>
          <p:cNvPr id="8" name="文本框 3"/>
          <p:cNvSpPr/>
          <p:nvPr/>
        </p:nvSpPr>
        <p:spPr>
          <a:xfrm>
            <a:off x="708135" y="348524"/>
            <a:ext cx="1691530" cy="521970"/>
          </a:xfrm>
          <a:prstGeom prst="rect">
            <a:avLst/>
          </a:prstGeom>
          <a:noFill/>
          <a:ln w="9525">
            <a:noFill/>
          </a:ln>
        </p:spPr>
        <p:txBody>
          <a:bodyPr wrap="square" anchor="t">
            <a:spAutoFit/>
          </a:bodyPr>
          <a:lstStyle/>
          <a:p>
            <a:r>
              <a:rPr lang="zh-CN" altLang="en-US" sz="2800" dirty="0">
                <a:solidFill>
                  <a:schemeClr val="tx1">
                    <a:lumMod val="75000"/>
                    <a:lumOff val="25000"/>
                  </a:schemeClr>
                </a:solidFill>
                <a:latin typeface="微软雅黑" panose="020B0503020204020204" pitchFamily="2" charset="-122"/>
                <a:ea typeface="微软雅黑" panose="020B0503020204020204" pitchFamily="2" charset="-122"/>
                <a:sym typeface="+mn-ea"/>
              </a:rPr>
              <a:t>主页功能</a:t>
            </a:r>
          </a:p>
        </p:txBody>
      </p:sp>
      <p:pic>
        <p:nvPicPr>
          <p:cNvPr id="4" name="图片 3"/>
          <p:cNvPicPr>
            <a:picLocks noChangeAspect="1"/>
          </p:cNvPicPr>
          <p:nvPr/>
        </p:nvPicPr>
        <p:blipFill>
          <a:blip r:embed="rId3"/>
          <a:stretch>
            <a:fillRect/>
          </a:stretch>
        </p:blipFill>
        <p:spPr>
          <a:xfrm>
            <a:off x="8226833" y="5638531"/>
            <a:ext cx="391160" cy="401955"/>
          </a:xfrm>
          <a:prstGeom prst="rect">
            <a:avLst/>
          </a:prstGeom>
        </p:spPr>
      </p:pic>
      <p:pic>
        <p:nvPicPr>
          <p:cNvPr id="6" name="图片 5"/>
          <p:cNvPicPr>
            <a:picLocks noChangeAspect="1"/>
          </p:cNvPicPr>
          <p:nvPr/>
        </p:nvPicPr>
        <p:blipFill rotWithShape="1">
          <a:blip r:embed="rId4"/>
          <a:srcRect l="2909" t="14061" r="2363" b="11921"/>
          <a:stretch>
            <a:fillRect/>
          </a:stretch>
        </p:blipFill>
        <p:spPr>
          <a:xfrm>
            <a:off x="6488300" y="1378956"/>
            <a:ext cx="4919050" cy="2882767"/>
          </a:xfrm>
          <a:prstGeom prst="rect">
            <a:avLst/>
          </a:prstGeom>
        </p:spPr>
      </p:pic>
      <p:pic>
        <p:nvPicPr>
          <p:cNvPr id="2" name="图片 1"/>
          <p:cNvPicPr>
            <a:picLocks noChangeAspect="1"/>
          </p:cNvPicPr>
          <p:nvPr/>
        </p:nvPicPr>
        <p:blipFill rotWithShape="1">
          <a:blip r:embed="rId5" cstate="print">
            <a:extLst>
              <a:ext uri="{28A0092B-C50C-407E-A947-70E740481C1C}">
                <a14:useLocalDpi xmlns:a14="http://schemas.microsoft.com/office/drawing/2010/main" val="0"/>
              </a:ext>
            </a:extLst>
          </a:blip>
          <a:srcRect l="15151" t="14453" r="18089" b="18533"/>
          <a:stretch>
            <a:fillRect/>
          </a:stretch>
        </p:blipFill>
        <p:spPr>
          <a:xfrm>
            <a:off x="708135" y="1429094"/>
            <a:ext cx="4959231" cy="2900629"/>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479464" y="1512707"/>
            <a:ext cx="5711190" cy="920573"/>
          </a:xfrm>
          <a:prstGeom prst="rect">
            <a:avLst/>
          </a:prstGeom>
          <a:noFill/>
        </p:spPr>
        <p:txBody>
          <a:bodyPr wrap="square" rtlCol="0">
            <a:spAutoFit/>
          </a:bodyPr>
          <a:lstStyle/>
          <a:p>
            <a:pPr algn="just">
              <a:lnSpc>
                <a:spcPct val="150000"/>
              </a:lnSpc>
            </a:pPr>
            <a:r>
              <a:rPr lang="zh-CN" altLang="en-US" sz="2000" b="1" dirty="0">
                <a:latin typeface="微软雅黑" panose="020B0503020204020204" pitchFamily="2" charset="-122"/>
                <a:ea typeface="微软雅黑" panose="020B0503020204020204" pitchFamily="2" charset="-122"/>
                <a:cs typeface="微软雅黑" panose="020B0503020204020204" pitchFamily="2" charset="-122"/>
                <a:sym typeface="+mn-ea"/>
              </a:rPr>
              <a:t>悬浮球</a:t>
            </a:r>
            <a:r>
              <a:rPr lang="zh-CN" altLang="en-US" sz="1800" dirty="0">
                <a:latin typeface="微软雅黑" panose="020B0503020204020204" pitchFamily="2" charset="-122"/>
                <a:ea typeface="微软雅黑" panose="020B0503020204020204" pitchFamily="2" charset="-122"/>
                <a:cs typeface="微软雅黑" panose="020B0503020204020204" pitchFamily="2" charset="-122"/>
                <a:sym typeface="+mn-ea"/>
              </a:rPr>
              <a:t>开机自动启动，默认在屏幕侧面半透明显示。</a:t>
            </a:r>
          </a:p>
          <a:p>
            <a:pPr algn="just">
              <a:lnSpc>
                <a:spcPct val="150000"/>
              </a:lnSpc>
            </a:pPr>
            <a:r>
              <a:rPr lang="zh-CN" altLang="en-US" sz="1800" dirty="0">
                <a:latin typeface="微软雅黑" panose="020B0503020204020204" pitchFamily="2" charset="-122"/>
                <a:ea typeface="微软雅黑" panose="020B0503020204020204" pitchFamily="2" charset="-122"/>
                <a:cs typeface="微软雅黑" panose="020B0503020204020204" pitchFamily="2" charset="-122"/>
                <a:sym typeface="+mn-ea"/>
              </a:rPr>
              <a:t>双系统下</a:t>
            </a:r>
            <a:r>
              <a:rPr lang="en-US" altLang="zh-CN" sz="1800" dirty="0">
                <a:latin typeface="微软雅黑" panose="020B0503020204020204" pitchFamily="2" charset="-122"/>
                <a:ea typeface="微软雅黑" panose="020B0503020204020204" pitchFamily="2" charset="-122"/>
                <a:cs typeface="微软雅黑" panose="020B0503020204020204" pitchFamily="2" charset="-122"/>
                <a:sym typeface="+mn-ea"/>
              </a:rPr>
              <a:t>,</a:t>
            </a:r>
            <a:r>
              <a:rPr lang="zh-CN" altLang="en-US" sz="1800" dirty="0">
                <a:latin typeface="微软雅黑" panose="020B0503020204020204" pitchFamily="2" charset="-122"/>
                <a:ea typeface="微软雅黑" panose="020B0503020204020204" pitchFamily="2" charset="-122"/>
                <a:cs typeface="微软雅黑" panose="020B0503020204020204" pitchFamily="2" charset="-122"/>
                <a:sym typeface="+mn-ea"/>
              </a:rPr>
              <a:t>可通过两指双击屏幕调取到任意位置 。</a:t>
            </a:r>
          </a:p>
        </p:txBody>
      </p:sp>
      <p:sp>
        <p:nvSpPr>
          <p:cNvPr id="2" name="虚尾箭头 1"/>
          <p:cNvSpPr/>
          <p:nvPr/>
        </p:nvSpPr>
        <p:spPr>
          <a:xfrm>
            <a:off x="5550496" y="3980617"/>
            <a:ext cx="804191" cy="386542"/>
          </a:xfrm>
          <a:prstGeom prst="stripedRightArrow">
            <a:avLst/>
          </a:prstGeom>
          <a:solidFill>
            <a:srgbClr val="2F4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3"/>
          <p:cNvSpPr/>
          <p:nvPr/>
        </p:nvSpPr>
        <p:spPr>
          <a:xfrm>
            <a:off x="816610" y="375285"/>
            <a:ext cx="1515931" cy="521970"/>
          </a:xfrm>
          <a:prstGeom prst="rect">
            <a:avLst/>
          </a:prstGeom>
          <a:noFill/>
          <a:ln w="9525">
            <a:noFill/>
          </a:ln>
        </p:spPr>
        <p:txBody>
          <a:bodyPr wrap="square" anchor="t">
            <a:spAutoFit/>
          </a:bodyPr>
          <a:lstStyle/>
          <a:p>
            <a:r>
              <a:rPr lang="zh-CN" altLang="en-US" sz="2800" dirty="0">
                <a:solidFill>
                  <a:schemeClr val="tx1">
                    <a:lumMod val="75000"/>
                    <a:lumOff val="25000"/>
                  </a:schemeClr>
                </a:solidFill>
                <a:latin typeface="微软雅黑" panose="020B0503020204020204" pitchFamily="2" charset="-122"/>
                <a:ea typeface="微软雅黑" panose="020B0503020204020204" pitchFamily="2" charset="-122"/>
                <a:sym typeface="+mn-ea"/>
              </a:rPr>
              <a:t>悬浮球</a:t>
            </a:r>
          </a:p>
        </p:txBody>
      </p:sp>
      <p:grpSp>
        <p:nvGrpSpPr>
          <p:cNvPr id="3" name="组合 2"/>
          <p:cNvGrpSpPr/>
          <p:nvPr/>
        </p:nvGrpSpPr>
        <p:grpSpPr>
          <a:xfrm>
            <a:off x="6648806" y="2387114"/>
            <a:ext cx="4871290" cy="3366770"/>
            <a:chOff x="6533822" y="2603499"/>
            <a:chExt cx="4871290" cy="3366770"/>
          </a:xfrm>
        </p:grpSpPr>
        <p:graphicFrame>
          <p:nvGraphicFramePr>
            <p:cNvPr id="30" name="表格 29"/>
            <p:cNvGraphicFramePr/>
            <p:nvPr>
              <p:custDataLst>
                <p:tags r:id="rId2"/>
              </p:custDataLst>
            </p:nvPr>
          </p:nvGraphicFramePr>
          <p:xfrm>
            <a:off x="6533822" y="2603499"/>
            <a:ext cx="4871290" cy="3366770"/>
          </p:xfrm>
          <a:graphic>
            <a:graphicData uri="http://schemas.openxmlformats.org/drawingml/2006/table">
              <a:tbl>
                <a:tblPr firstRow="1" bandRow="1">
                  <a:tableStyleId>{5C22544A-7EE6-4342-B048-85BDC9FD1C3A}</a:tableStyleId>
                </a:tblPr>
                <a:tblGrid>
                  <a:gridCol w="931012">
                    <a:extLst>
                      <a:ext uri="{9D8B030D-6E8A-4147-A177-3AD203B41FA5}">
                        <a16:colId xmlns:a16="http://schemas.microsoft.com/office/drawing/2014/main" val="20000"/>
                      </a:ext>
                    </a:extLst>
                  </a:gridCol>
                  <a:gridCol w="931013">
                    <a:extLst>
                      <a:ext uri="{9D8B030D-6E8A-4147-A177-3AD203B41FA5}">
                        <a16:colId xmlns:a16="http://schemas.microsoft.com/office/drawing/2014/main" val="20001"/>
                      </a:ext>
                    </a:extLst>
                  </a:gridCol>
                  <a:gridCol w="3009265">
                    <a:extLst>
                      <a:ext uri="{9D8B030D-6E8A-4147-A177-3AD203B41FA5}">
                        <a16:colId xmlns:a16="http://schemas.microsoft.com/office/drawing/2014/main" val="20002"/>
                      </a:ext>
                    </a:extLst>
                  </a:gridCol>
                </a:tblGrid>
                <a:tr h="325120">
                  <a:tc>
                    <a:txBody>
                      <a:bodyPr/>
                      <a:lstStyle/>
                      <a:p>
                        <a:pPr indent="0" algn="ctr">
                          <a:buNone/>
                        </a:pPr>
                        <a:r>
                          <a:rPr lang="zh-CN" altLang="en-US" sz="1600" b="1">
                            <a:solidFill>
                              <a:schemeClr val="bg1"/>
                            </a:solidFill>
                            <a:latin typeface="微软雅黑" panose="020B0503020204020204" pitchFamily="2" charset="-122"/>
                            <a:ea typeface="微软雅黑" panose="020B0503020204020204" pitchFamily="2" charset="-122"/>
                          </a:rPr>
                          <a:t>按键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tx1"/>
                      </a:solidFill>
                    </a:tcPr>
                  </a:tc>
                  <a:tc>
                    <a:txBody>
                      <a:bodyPr/>
                      <a:lstStyle/>
                      <a:p>
                        <a:pPr indent="0" algn="ctr">
                          <a:buNone/>
                        </a:pPr>
                        <a:r>
                          <a:rPr lang="zh-CN" altLang="en-US" sz="1600" b="1">
                            <a:solidFill>
                              <a:schemeClr val="bg1"/>
                            </a:solidFill>
                            <a:latin typeface="微软雅黑" panose="020B0503020204020204" pitchFamily="2" charset="-122"/>
                            <a:ea typeface="微软雅黑" panose="020B0503020204020204" pitchFamily="2" charset="-122"/>
                          </a:rPr>
                          <a:t>图标</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2F4A8F"/>
                      </a:solidFill>
                    </a:tcPr>
                  </a:tc>
                  <a:tc>
                    <a:txBody>
                      <a:bodyPr/>
                      <a:lstStyle/>
                      <a:p>
                        <a:pPr indent="0" algn="ctr">
                          <a:buNone/>
                        </a:pPr>
                        <a:r>
                          <a:rPr lang="zh-CN" altLang="en-US" sz="1600" b="1">
                            <a:solidFill>
                              <a:schemeClr val="bg1"/>
                            </a:solidFill>
                            <a:latin typeface="微软雅黑" panose="020B0503020204020204" pitchFamily="2" charset="-122"/>
                            <a:ea typeface="微软雅黑" panose="020B0503020204020204" pitchFamily="2" charset="-122"/>
                          </a:rPr>
                          <a:t>悬浮球功能说明</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3">
                          <a:lumMod val="75000"/>
                        </a:schemeClr>
                      </a:solidFill>
                    </a:tcPr>
                  </a:tc>
                  <a:extLst>
                    <a:ext uri="{0D108BD9-81ED-4DB2-BD59-A6C34878D82A}">
                      <a16:rowId xmlns:a16="http://schemas.microsoft.com/office/drawing/2014/main" val="10000"/>
                    </a:ext>
                  </a:extLst>
                </a:tr>
                <a:tr h="431165">
                  <a:tc>
                    <a:txBody>
                      <a:bodyPr/>
                      <a:lstStyle/>
                      <a:p>
                        <a:pPr indent="0" algn="ctr">
                          <a:buNone/>
                        </a:pPr>
                        <a:r>
                          <a:rPr lang="zh-CN" altLang="en-US" sz="1600" b="0">
                            <a:solidFill>
                              <a:schemeClr val="tx1"/>
                            </a:solidFill>
                            <a:latin typeface="微软雅黑" panose="020B0503020204020204" pitchFamily="2" charset="-122"/>
                            <a:ea typeface="微软雅黑" panose="020B0503020204020204" pitchFamily="2" charset="-122"/>
                            <a:sym typeface="+mn-ea"/>
                          </a:rPr>
                          <a:t>返回</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a:solidFill>
                              <a:srgbClr val="000000"/>
                            </a:solidFill>
                            <a:latin typeface="微软雅黑" panose="020B0503020204020204" pitchFamily="2" charset="-122"/>
                            <a:ea typeface="微软雅黑" panose="020B0503020204020204" pitchFamily="2" charset="-122"/>
                          </a:rPr>
                          <a:t>轻触返回上一个屏幕</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10210">
                  <a:tc>
                    <a:txBody>
                      <a:bodyPr/>
                      <a:lstStyle/>
                      <a:p>
                        <a:pPr indent="0" algn="ctr">
                          <a:buNone/>
                        </a:pPr>
                        <a:r>
                          <a:rPr lang="zh-CN" altLang="en-US" sz="1600" b="0">
                            <a:solidFill>
                              <a:schemeClr val="tx1"/>
                            </a:solidFill>
                            <a:latin typeface="微软雅黑" panose="020B0503020204020204" pitchFamily="2" charset="-122"/>
                            <a:ea typeface="微软雅黑" panose="020B0503020204020204" pitchFamily="2" charset="-122"/>
                            <a:sym typeface="+mn-ea"/>
                          </a:rPr>
                          <a:t>信源</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信号源菜单</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72745">
                  <a:tc>
                    <a:txBody>
                      <a:bodyPr/>
                      <a:lstStyle/>
                      <a:p>
                        <a:pPr indent="0" algn="ctr">
                          <a:buNone/>
                        </a:pPr>
                        <a:r>
                          <a:rPr lang="zh-CN" altLang="en-US" sz="1600" b="0" dirty="0">
                            <a:solidFill>
                              <a:schemeClr val="tx1"/>
                            </a:solidFill>
                            <a:latin typeface="微软雅黑" panose="020B0503020204020204" pitchFamily="2" charset="-122"/>
                            <a:ea typeface="微软雅黑" panose="020B0503020204020204" pitchFamily="2" charset="-122"/>
                            <a:sym typeface="+mn-ea"/>
                          </a:rPr>
                          <a:t>屏幕下移</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dirty="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dirty="0">
                            <a:solidFill>
                              <a:srgbClr val="000000"/>
                            </a:solidFill>
                            <a:latin typeface="微软雅黑" panose="020B0503020204020204" pitchFamily="2" charset="-122"/>
                            <a:ea typeface="微软雅黑" panose="020B0503020204020204" pitchFamily="2" charset="-122"/>
                            <a:sym typeface="+mn-ea"/>
                          </a:rPr>
                          <a:t>屏幕窗口下移，下移状态可批注</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73380">
                  <a:tc>
                    <a:txBody>
                      <a:bodyPr/>
                      <a:lstStyle/>
                      <a:p>
                        <a:pPr indent="0" algn="ctr">
                          <a:buNone/>
                        </a:pPr>
                        <a:r>
                          <a:rPr lang="zh-CN" altLang="en-US" sz="1600" b="0">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mn-ea"/>
                          </a:rPr>
                          <a:t>批注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a:solidFill>
                              <a:srgbClr val="000000"/>
                            </a:solidFill>
                            <a:latin typeface="微软雅黑" panose="020B0503020204020204" pitchFamily="2" charset="-122"/>
                            <a:ea typeface="微软雅黑" panose="020B0503020204020204" pitchFamily="2" charset="-122"/>
                            <a:sym typeface="+mn-ea"/>
                          </a:rPr>
                          <a:t>点击进入批注模式</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73380">
                  <a:tc>
                    <a:txBody>
                      <a:bodyPr/>
                      <a:lstStyle/>
                      <a:p>
                        <a:pPr indent="0" algn="ctr">
                          <a:buNone/>
                        </a:pPr>
                        <a:r>
                          <a:rPr lang="zh-CN" altLang="en-US" sz="1600" b="0">
                            <a:solidFill>
                              <a:schemeClr val="tx1"/>
                            </a:solidFill>
                            <a:latin typeface="微软雅黑" panose="020B0503020204020204" pitchFamily="2" charset="-122"/>
                            <a:ea typeface="微软雅黑" panose="020B0503020204020204" pitchFamily="2" charset="-122"/>
                            <a:sym typeface="+mn-ea"/>
                          </a:rPr>
                          <a:t>主页</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a:solidFill>
                              <a:srgbClr val="000000"/>
                            </a:solidFill>
                            <a:latin typeface="微软雅黑" panose="020B0503020204020204" pitchFamily="2" charset="-122"/>
                            <a:ea typeface="微软雅黑" panose="020B0503020204020204" pitchFamily="2" charset="-122"/>
                            <a:sym typeface="+mn-ea"/>
                          </a:rPr>
                          <a:t>轻触进入安卓主页</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72745">
                  <a:tc>
                    <a:txBody>
                      <a:bodyPr/>
                      <a:lstStyle/>
                      <a:p>
                        <a:pPr indent="0" algn="ctr">
                          <a:buNone/>
                        </a:pPr>
                        <a:r>
                          <a:rPr lang="zh-CN" altLang="en-US" sz="1600" b="0" dirty="0">
                            <a:solidFill>
                              <a:schemeClr val="tx1"/>
                            </a:solidFill>
                            <a:latin typeface="微软雅黑" panose="020B0503020204020204" pitchFamily="2" charset="-122"/>
                            <a:ea typeface="微软雅黑" panose="020B0503020204020204" pitchFamily="2" charset="-122"/>
                            <a:sym typeface="+mn-ea"/>
                          </a:rPr>
                          <a:t>电脑</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a:solidFill>
                              <a:srgbClr val="000000"/>
                            </a:solidFill>
                            <a:latin typeface="微软雅黑" panose="020B0503020204020204" pitchFamily="2" charset="-122"/>
                            <a:ea typeface="微软雅黑" panose="020B0503020204020204" pitchFamily="2" charset="-122"/>
                          </a:rPr>
                          <a:t>轻触进入电脑界面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334645">
                  <a:tc>
                    <a:txBody>
                      <a:bodyPr/>
                      <a:lstStyle/>
                      <a:p>
                        <a:pPr indent="0" algn="ctr">
                          <a:buNone/>
                        </a:pPr>
                        <a:r>
                          <a:rPr lang="zh-CN" altLang="en-US" sz="1600" b="0">
                            <a:solidFill>
                              <a:schemeClr val="tx1"/>
                            </a:solidFill>
                            <a:latin typeface="微软雅黑" panose="020B0503020204020204" pitchFamily="2" charset="-122"/>
                            <a:ea typeface="微软雅黑" panose="020B0503020204020204" pitchFamily="2" charset="-122"/>
                            <a:sym typeface="+mn-ea"/>
                          </a:rPr>
                          <a:t>白板</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a:solidFill>
                              <a:srgbClr val="000000"/>
                            </a:solidFill>
                            <a:latin typeface="微软雅黑" panose="020B0503020204020204" pitchFamily="2" charset="-122"/>
                            <a:ea typeface="微软雅黑" panose="020B0503020204020204" pitchFamily="2" charset="-122"/>
                            <a:sym typeface="+mn-ea"/>
                          </a:rPr>
                          <a:t>轻触调出安卓白板</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373380">
                  <a:tc>
                    <a:txBody>
                      <a:bodyPr/>
                      <a:lstStyle/>
                      <a:p>
                        <a:pPr indent="0" algn="ctr">
                          <a:buNone/>
                        </a:pPr>
                        <a:r>
                          <a:rPr lang="zh-CN" altLang="en-US" sz="1600" b="0">
                            <a:solidFill>
                              <a:schemeClr val="tx1"/>
                            </a:solidFill>
                            <a:latin typeface="微软雅黑" panose="020B0503020204020204" pitchFamily="2" charset="-122"/>
                            <a:ea typeface="微软雅黑" panose="020B0503020204020204" pitchFamily="2" charset="-122"/>
                            <a:sym typeface="+mn-ea"/>
                          </a:rPr>
                          <a:t>多任务</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lgn="ctr">
                          <a:buNone/>
                        </a:pPr>
                        <a:endParaRPr lang="zh-CN" altLang="en-US" sz="1600" b="0">
                          <a:solidFill>
                            <a:schemeClr val="tx1"/>
                          </a:solidFill>
                          <a:latin typeface="微软雅黑" panose="020B0503020204020204" pitchFamily="2" charset="-122"/>
                          <a:ea typeface="微软雅黑" panose="020B0503020204020204" pitchFamily="2"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p>
                        <a:pPr indent="0">
                          <a:buNone/>
                        </a:pPr>
                        <a:r>
                          <a:rPr lang="zh-CN" altLang="en-US" sz="1600" b="0" dirty="0">
                            <a:solidFill>
                              <a:srgbClr val="000000"/>
                            </a:solidFill>
                            <a:latin typeface="微软雅黑" panose="020B0503020204020204" pitchFamily="2" charset="-122"/>
                            <a:ea typeface="微软雅黑" panose="020B0503020204020204" pitchFamily="2" charset="-122"/>
                            <a:sym typeface="+mn-ea"/>
                          </a:rPr>
                          <a:t>轻触开启最近使用应用程序清单</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bl>
            </a:graphicData>
          </a:graphic>
        </p:graphicFrame>
        <p:grpSp>
          <p:nvGrpSpPr>
            <p:cNvPr id="31" name="组合 30"/>
            <p:cNvGrpSpPr/>
            <p:nvPr/>
          </p:nvGrpSpPr>
          <p:grpSpPr>
            <a:xfrm>
              <a:off x="7675374" y="2997949"/>
              <a:ext cx="464820" cy="2935605"/>
              <a:chOff x="12685" y="5063"/>
              <a:chExt cx="732" cy="4623"/>
            </a:xfrm>
          </p:grpSpPr>
          <p:pic>
            <p:nvPicPr>
              <p:cNvPr id="32" name="图片 31"/>
              <p:cNvPicPr>
                <a:picLocks noChangeAspect="1"/>
              </p:cNvPicPr>
              <p:nvPr/>
            </p:nvPicPr>
            <p:blipFill>
              <a:blip r:embed="rId4"/>
              <a:stretch>
                <a:fillRect/>
              </a:stretch>
            </p:blipFill>
            <p:spPr>
              <a:xfrm>
                <a:off x="12745" y="7560"/>
                <a:ext cx="652" cy="454"/>
              </a:xfrm>
              <a:prstGeom prst="rect">
                <a:avLst/>
              </a:prstGeom>
            </p:spPr>
          </p:pic>
          <p:pic>
            <p:nvPicPr>
              <p:cNvPr id="33" name="图片 32"/>
              <p:cNvPicPr>
                <a:picLocks noChangeAspect="1"/>
              </p:cNvPicPr>
              <p:nvPr/>
            </p:nvPicPr>
            <p:blipFill>
              <a:blip r:embed="rId5"/>
              <a:stretch>
                <a:fillRect/>
              </a:stretch>
            </p:blipFill>
            <p:spPr>
              <a:xfrm>
                <a:off x="12745" y="8118"/>
                <a:ext cx="669" cy="457"/>
              </a:xfrm>
              <a:prstGeom prst="rect">
                <a:avLst/>
              </a:prstGeom>
            </p:spPr>
          </p:pic>
          <p:pic>
            <p:nvPicPr>
              <p:cNvPr id="34" name="图片 33"/>
              <p:cNvPicPr>
                <a:picLocks noChangeAspect="1"/>
              </p:cNvPicPr>
              <p:nvPr/>
            </p:nvPicPr>
            <p:blipFill>
              <a:blip r:embed="rId6"/>
              <a:stretch>
                <a:fillRect/>
              </a:stretch>
            </p:blipFill>
            <p:spPr>
              <a:xfrm>
                <a:off x="12767" y="8679"/>
                <a:ext cx="609" cy="443"/>
              </a:xfrm>
              <a:prstGeom prst="rect">
                <a:avLst/>
              </a:prstGeom>
            </p:spPr>
          </p:pic>
          <p:pic>
            <p:nvPicPr>
              <p:cNvPr id="35" name="图片 34"/>
              <p:cNvPicPr>
                <a:picLocks noChangeAspect="1"/>
              </p:cNvPicPr>
              <p:nvPr/>
            </p:nvPicPr>
            <p:blipFill>
              <a:blip r:embed="rId7"/>
              <a:stretch>
                <a:fillRect/>
              </a:stretch>
            </p:blipFill>
            <p:spPr>
              <a:xfrm>
                <a:off x="12767" y="9255"/>
                <a:ext cx="650" cy="431"/>
              </a:xfrm>
              <a:prstGeom prst="rect">
                <a:avLst/>
              </a:prstGeom>
            </p:spPr>
          </p:pic>
          <p:pic>
            <p:nvPicPr>
              <p:cNvPr id="36" name="图片 35"/>
              <p:cNvPicPr>
                <a:picLocks noChangeAspect="1"/>
              </p:cNvPicPr>
              <p:nvPr/>
            </p:nvPicPr>
            <p:blipFill>
              <a:blip r:embed="rId8"/>
              <a:stretch>
                <a:fillRect/>
              </a:stretch>
            </p:blipFill>
            <p:spPr>
              <a:xfrm>
                <a:off x="12685" y="5705"/>
                <a:ext cx="691" cy="470"/>
              </a:xfrm>
              <a:prstGeom prst="rect">
                <a:avLst/>
              </a:prstGeom>
            </p:spPr>
          </p:pic>
          <p:pic>
            <p:nvPicPr>
              <p:cNvPr id="38" name="图片 37"/>
              <p:cNvPicPr>
                <a:picLocks noChangeAspect="1"/>
              </p:cNvPicPr>
              <p:nvPr/>
            </p:nvPicPr>
            <p:blipFill>
              <a:blip r:embed="rId9"/>
              <a:stretch>
                <a:fillRect/>
              </a:stretch>
            </p:blipFill>
            <p:spPr>
              <a:xfrm>
                <a:off x="12724" y="6949"/>
                <a:ext cx="656" cy="489"/>
              </a:xfrm>
              <a:prstGeom prst="rect">
                <a:avLst/>
              </a:prstGeom>
            </p:spPr>
          </p:pic>
          <p:pic>
            <p:nvPicPr>
              <p:cNvPr id="39" name="图片 38"/>
              <p:cNvPicPr>
                <a:picLocks noChangeAspect="1"/>
              </p:cNvPicPr>
              <p:nvPr/>
            </p:nvPicPr>
            <p:blipFill>
              <a:blip r:embed="rId10"/>
              <a:stretch>
                <a:fillRect/>
              </a:stretch>
            </p:blipFill>
            <p:spPr>
              <a:xfrm>
                <a:off x="12707" y="5063"/>
                <a:ext cx="690" cy="450"/>
              </a:xfrm>
              <a:prstGeom prst="rect">
                <a:avLst/>
              </a:prstGeom>
            </p:spPr>
          </p:pic>
        </p:grpSp>
      </p:grpSp>
      <p:pic>
        <p:nvPicPr>
          <p:cNvPr id="5" name="图片 4"/>
          <p:cNvPicPr>
            <a:picLocks noChangeAspect="1"/>
          </p:cNvPicPr>
          <p:nvPr/>
        </p:nvPicPr>
        <p:blipFill>
          <a:blip r:embed="rId11"/>
          <a:stretch>
            <a:fillRect/>
          </a:stretch>
        </p:blipFill>
        <p:spPr>
          <a:xfrm>
            <a:off x="7790357" y="3588966"/>
            <a:ext cx="438785" cy="305435"/>
          </a:xfrm>
          <a:prstGeom prst="rect">
            <a:avLst/>
          </a:prstGeom>
        </p:spPr>
      </p:pic>
      <p:pic>
        <p:nvPicPr>
          <p:cNvPr id="9" name="图片 8"/>
          <p:cNvPicPr>
            <a:picLocks noChangeAspect="1"/>
          </p:cNvPicPr>
          <p:nvPr/>
        </p:nvPicPr>
        <p:blipFill rotWithShape="1">
          <a:blip r:embed="rId12"/>
          <a:srcRect t="10140" b="14637"/>
          <a:stretch>
            <a:fillRect/>
          </a:stretch>
        </p:blipFill>
        <p:spPr>
          <a:xfrm>
            <a:off x="614876" y="2874286"/>
            <a:ext cx="4746434" cy="2677820"/>
          </a:xfrm>
          <a:prstGeom prst="rect">
            <a:avLst/>
          </a:prstGeom>
        </p:spPr>
      </p:pic>
      <p:pic>
        <p:nvPicPr>
          <p:cNvPr id="6" name="图片 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45469" y="2986679"/>
            <a:ext cx="1134598" cy="1187209"/>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179" y="4170980"/>
            <a:ext cx="11322685" cy="2136775"/>
            <a:chOff x="1231" y="6465"/>
            <a:chExt cx="17831" cy="3365"/>
          </a:xfrm>
        </p:grpSpPr>
        <p:sp>
          <p:nvSpPr>
            <p:cNvPr id="4" name="文本框 3"/>
            <p:cNvSpPr txBox="1"/>
            <p:nvPr/>
          </p:nvSpPr>
          <p:spPr>
            <a:xfrm>
              <a:off x="1231" y="6465"/>
              <a:ext cx="8069" cy="2985"/>
            </a:xfrm>
            <a:prstGeom prst="rect">
              <a:avLst/>
            </a:prstGeom>
            <a:noFill/>
          </p:spPr>
          <p:txBody>
            <a:bodyPr wrap="square" rtlCol="0">
              <a:spAutoFit/>
            </a:bodyPr>
            <a:lstStyle/>
            <a:p>
              <a:pPr algn="just">
                <a:lnSpc>
                  <a:spcPct val="150000"/>
                </a:lnSpc>
              </a:pP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打开方式</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a:t>
              </a:r>
            </a:p>
            <a:p>
              <a:pPr algn="just">
                <a:lnSpc>
                  <a:spcPct val="150000"/>
                </a:lnSpc>
              </a:pP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1</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）单按下边框的</a:t>
              </a: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“多功能”</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按键（图中红圈1处）；（</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2</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）在屏幕正下方位置手势上滑调出快捷设置；</a:t>
              </a:r>
            </a:p>
            <a:p>
              <a:pPr algn="just">
                <a:lnSpc>
                  <a:spcPct val="150000"/>
                </a:lnSpc>
              </a:pP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3</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）两指长按屏幕调出快捷设置。</a:t>
              </a:r>
            </a:p>
            <a:p>
              <a:pPr algn="just">
                <a:lnSpc>
                  <a:spcPct val="150000"/>
                </a:lnSpc>
              </a:pP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注：以上</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3</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种方法都可以调出快捷设置</a:t>
              </a:r>
            </a:p>
          </p:txBody>
        </p:sp>
        <p:sp>
          <p:nvSpPr>
            <p:cNvPr id="5" name="文本框 4"/>
            <p:cNvSpPr txBox="1"/>
            <p:nvPr/>
          </p:nvSpPr>
          <p:spPr>
            <a:xfrm>
              <a:off x="9628" y="6776"/>
              <a:ext cx="9434" cy="3054"/>
            </a:xfrm>
            <a:prstGeom prst="rect">
              <a:avLst/>
            </a:prstGeom>
            <a:noFill/>
          </p:spPr>
          <p:txBody>
            <a:bodyPr wrap="square" rtlCol="0">
              <a:spAutoFit/>
            </a:bodyPr>
            <a:lstStyle/>
            <a:p>
              <a:pPr algn="just">
                <a:lnSpc>
                  <a:spcPct val="150000"/>
                </a:lnSpc>
              </a:pP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功能</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：快捷设置可开关智能护眼、信号源跳转、 触控锁等功能。也可进行网络、投票器、计时器、截屏、自定义等操作。还可调整亮度、音量，设定自动关机、自动休眠。</a:t>
              </a:r>
            </a:p>
            <a:p>
              <a:pPr algn="just"/>
              <a:endParaRPr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algn="just"/>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收起</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：点击退出图标        可收起快捷设置。</a:t>
              </a:r>
            </a:p>
            <a:p>
              <a:pPr algn="just"/>
              <a:endParaRPr lang="zh-CN" altLang="en-US" sz="1600" dirty="0">
                <a:ea typeface="微软雅黑" panose="020B0503020204020204" pitchFamily="2" charset="-122"/>
                <a:sym typeface="+mn-ea"/>
              </a:endParaRPr>
            </a:p>
          </p:txBody>
        </p:sp>
      </p:grpSp>
      <p:sp>
        <p:nvSpPr>
          <p:cNvPr id="8" name="文本框 3"/>
          <p:cNvSpPr/>
          <p:nvPr/>
        </p:nvSpPr>
        <p:spPr>
          <a:xfrm>
            <a:off x="700535" y="392407"/>
            <a:ext cx="1807221" cy="521970"/>
          </a:xfrm>
          <a:prstGeom prst="rect">
            <a:avLst/>
          </a:prstGeom>
          <a:noFill/>
          <a:ln w="9525">
            <a:noFill/>
          </a:ln>
        </p:spPr>
        <p:txBody>
          <a:bodyPr wrap="square" anchor="t">
            <a:spAutoFit/>
          </a:bodyPr>
          <a:lstStyle/>
          <a:p>
            <a:r>
              <a:rPr lang="zh-CN" altLang="en-US" sz="2800" dirty="0">
                <a:solidFill>
                  <a:schemeClr val="tx1">
                    <a:lumMod val="75000"/>
                    <a:lumOff val="25000"/>
                  </a:schemeClr>
                </a:solidFill>
                <a:latin typeface="微软雅黑" panose="020B0503020204020204" pitchFamily="2" charset="-122"/>
                <a:ea typeface="微软雅黑" panose="020B0503020204020204" pitchFamily="2" charset="-122"/>
                <a:sym typeface="+mn-ea"/>
              </a:rPr>
              <a:t>快捷设置</a:t>
            </a:r>
          </a:p>
        </p:txBody>
      </p:sp>
      <p:pic>
        <p:nvPicPr>
          <p:cNvPr id="12" name="图片 11"/>
          <p:cNvPicPr>
            <a:picLocks noChangeAspect="1"/>
          </p:cNvPicPr>
          <p:nvPr/>
        </p:nvPicPr>
        <p:blipFill>
          <a:blip r:embed="rId3"/>
          <a:stretch>
            <a:fillRect/>
          </a:stretch>
        </p:blipFill>
        <p:spPr>
          <a:xfrm>
            <a:off x="7823835" y="5677535"/>
            <a:ext cx="376555" cy="387350"/>
          </a:xfrm>
          <a:prstGeom prst="rect">
            <a:avLst/>
          </a:prstGeom>
        </p:spPr>
      </p:pic>
      <p:pic>
        <p:nvPicPr>
          <p:cNvPr id="6" name="图片 5"/>
          <p:cNvPicPr>
            <a:picLocks noChangeAspect="1"/>
          </p:cNvPicPr>
          <p:nvPr/>
        </p:nvPicPr>
        <p:blipFill>
          <a:blip r:embed="rId4"/>
          <a:stretch>
            <a:fillRect/>
          </a:stretch>
        </p:blipFill>
        <p:spPr>
          <a:xfrm>
            <a:off x="320039" y="2407726"/>
            <a:ext cx="5385435" cy="910590"/>
          </a:xfrm>
          <a:prstGeom prst="rect">
            <a:avLst/>
          </a:prstGeom>
        </p:spPr>
      </p:pic>
      <p:pic>
        <p:nvPicPr>
          <p:cNvPr id="13" name="图片 12"/>
          <p:cNvPicPr>
            <a:picLocks noChangeAspect="1"/>
          </p:cNvPicPr>
          <p:nvPr/>
        </p:nvPicPr>
        <p:blipFill>
          <a:blip r:embed="rId5"/>
          <a:stretch>
            <a:fillRect/>
          </a:stretch>
        </p:blipFill>
        <p:spPr>
          <a:xfrm>
            <a:off x="6121983" y="1413749"/>
            <a:ext cx="5694045" cy="279273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3"/>
          <p:cNvSpPr/>
          <p:nvPr/>
        </p:nvSpPr>
        <p:spPr>
          <a:xfrm>
            <a:off x="668613" y="384810"/>
            <a:ext cx="1893897" cy="521970"/>
          </a:xfrm>
          <a:prstGeom prst="rect">
            <a:avLst/>
          </a:prstGeom>
          <a:noFill/>
          <a:ln w="9525">
            <a:noFill/>
          </a:ln>
        </p:spPr>
        <p:txBody>
          <a:bodyPr wrap="square" anchor="t" anchorCtr="0">
            <a:spAutoFit/>
          </a:bodyPr>
          <a:lstStyle/>
          <a:p>
            <a:r>
              <a:rPr lang="zh-CN" altLang="en-US" sz="2800" dirty="0">
                <a:solidFill>
                  <a:schemeClr val="tx1"/>
                </a:solidFill>
                <a:latin typeface="微软雅黑" panose="020B0503020204020204" pitchFamily="2" charset="-122"/>
                <a:ea typeface="微软雅黑" panose="020B0503020204020204" pitchFamily="2" charset="-122"/>
                <a:sym typeface="微软雅黑" panose="020B0503020204020204" pitchFamily="2" charset="-122"/>
              </a:rPr>
              <a:t>安卓白板</a:t>
            </a:r>
          </a:p>
        </p:txBody>
      </p:sp>
      <p:graphicFrame>
        <p:nvGraphicFramePr>
          <p:cNvPr id="9" name="表格 8"/>
          <p:cNvGraphicFramePr/>
          <p:nvPr>
            <p:custDataLst>
              <p:tags r:id="rId1"/>
            </p:custDataLst>
          </p:nvPr>
        </p:nvGraphicFramePr>
        <p:xfrm>
          <a:off x="6717142" y="2245361"/>
          <a:ext cx="4361528" cy="3929380"/>
        </p:xfrm>
        <a:graphic>
          <a:graphicData uri="http://schemas.openxmlformats.org/drawingml/2006/table">
            <a:tbl>
              <a:tblPr firstRow="1" bandRow="1">
                <a:tableStyleId>{5C22544A-7EE6-4342-B048-85BDC9FD1C3A}</a:tableStyleId>
              </a:tblPr>
              <a:tblGrid>
                <a:gridCol w="825099">
                  <a:extLst>
                    <a:ext uri="{9D8B030D-6E8A-4147-A177-3AD203B41FA5}">
                      <a16:colId xmlns:a16="http://schemas.microsoft.com/office/drawing/2014/main" val="20000"/>
                    </a:ext>
                  </a:extLst>
                </a:gridCol>
                <a:gridCol w="3536429">
                  <a:extLst>
                    <a:ext uri="{9D8B030D-6E8A-4147-A177-3AD203B41FA5}">
                      <a16:colId xmlns:a16="http://schemas.microsoft.com/office/drawing/2014/main" val="20001"/>
                    </a:ext>
                  </a:extLst>
                </a:gridCol>
              </a:tblGrid>
              <a:tr h="296116">
                <a:tc>
                  <a:txBody>
                    <a:bodyPr/>
                    <a:lstStyle/>
                    <a:p>
                      <a:pPr indent="0" algn="ctr">
                        <a:buNone/>
                      </a:pPr>
                      <a:r>
                        <a:rPr lang="zh-CN" altLang="en-US" sz="1600" b="1">
                          <a:solidFill>
                            <a:srgbClr val="000000"/>
                          </a:solidFill>
                          <a:latin typeface="微软雅黑" panose="020B0503020204020204" pitchFamily="2" charset="-122"/>
                          <a:ea typeface="微软雅黑" panose="020B0503020204020204" pitchFamily="2" charset="-122"/>
                        </a:rPr>
                        <a:t>按键</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600" b="1" dirty="0">
                          <a:solidFill>
                            <a:srgbClr val="000000"/>
                          </a:solidFill>
                          <a:latin typeface="微软雅黑" panose="020B0503020204020204" pitchFamily="2" charset="-122"/>
                          <a:ea typeface="微软雅黑" panose="020B0503020204020204" pitchFamily="2" charset="-122"/>
                        </a:rPr>
                        <a:t>功能说明</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1040">
                <a:tc>
                  <a:txBody>
                    <a:bodyPr/>
                    <a:lstStyle/>
                    <a:p>
                      <a:pPr indent="0" algn="ctr">
                        <a:buNone/>
                      </a:pPr>
                      <a:r>
                        <a:rPr lang="zh-CN" altLang="en-US" sz="1600" b="1">
                          <a:solidFill>
                            <a:srgbClr val="FF0000"/>
                          </a:solidFill>
                          <a:latin typeface="宋体" panose="02010600030101010101" pitchFamily="2" charset="-122"/>
                          <a:sym typeface="+mn-ea"/>
                        </a:rPr>
                        <a:t>①</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dirty="0">
                          <a:solidFill>
                            <a:srgbClr val="000000"/>
                          </a:solidFill>
                          <a:latin typeface="微软雅黑" panose="020B0503020204020204" pitchFamily="2" charset="-122"/>
                          <a:ea typeface="微软雅黑" panose="020B0503020204020204" pitchFamily="2" charset="-122"/>
                        </a:rPr>
                        <a:t>左侧工具栏缩放</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1561">
                <a:tc>
                  <a:txBody>
                    <a:bodyPr/>
                    <a:lstStyle/>
                    <a:p>
                      <a:pPr indent="0" algn="ctr">
                        <a:buNone/>
                      </a:pPr>
                      <a:r>
                        <a:rPr lang="zh-CN" altLang="en-US" sz="1600" b="1">
                          <a:solidFill>
                            <a:srgbClr val="FF0000"/>
                          </a:solidFill>
                          <a:latin typeface="宋体" panose="02010600030101010101" pitchFamily="2" charset="-122"/>
                          <a:sym typeface="+mn-ea"/>
                        </a:rPr>
                        <a:t>②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触控：单点触控</a:t>
                      </a:r>
                      <a:r>
                        <a:rPr lang="en-US" altLang="zh-CN" sz="1400" b="1"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a:t>
                      </a:r>
                      <a:r>
                        <a:rPr lang="zh-CN" altLang="en-US" sz="1400" b="1" dirty="0">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多点触控切换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01040">
                <a:tc>
                  <a:txBody>
                    <a:bodyPr/>
                    <a:lstStyle/>
                    <a:p>
                      <a:pPr indent="0" algn="ctr">
                        <a:buNone/>
                      </a:pPr>
                      <a:r>
                        <a:rPr lang="zh-CN" altLang="en-US" sz="1600" b="1">
                          <a:solidFill>
                            <a:srgbClr val="FF0000"/>
                          </a:solidFill>
                          <a:latin typeface="宋体" panose="02010600030101010101" pitchFamily="2" charset="-122"/>
                          <a:sym typeface="+mn-ea"/>
                        </a:rPr>
                        <a:t>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dirty="0">
                          <a:solidFill>
                            <a:srgbClr val="000000"/>
                          </a:solidFill>
                          <a:latin typeface="微软雅黑" panose="020B0503020204020204" pitchFamily="2" charset="-122"/>
                          <a:ea typeface="微软雅黑" panose="020B0503020204020204" pitchFamily="2" charset="-122"/>
                        </a:rPr>
                        <a:t>画笔：调节笔的粗细及颜色</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1561">
                <a:tc>
                  <a:txBody>
                    <a:bodyPr/>
                    <a:lstStyle/>
                    <a:p>
                      <a:pPr indent="0" algn="ctr">
                        <a:buNone/>
                      </a:pPr>
                      <a:r>
                        <a:rPr lang="zh-CN" altLang="en-US" sz="1600" b="1">
                          <a:solidFill>
                            <a:srgbClr val="FF0000"/>
                          </a:solidFill>
                          <a:latin typeface="宋体" panose="02010600030101010101" pitchFamily="2" charset="-122"/>
                          <a:sym typeface="+mn-ea"/>
                        </a:rPr>
                        <a:t>④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a:solidFill>
                            <a:srgbClr val="000000"/>
                          </a:solidFill>
                          <a:latin typeface="微软雅黑" panose="020B0503020204020204" pitchFamily="2" charset="-122"/>
                          <a:ea typeface="微软雅黑" panose="020B0503020204020204" pitchFamily="2" charset="-122"/>
                          <a:cs typeface="微软雅黑" panose="020B0503020204020204" pitchFamily="2" charset="-122"/>
                        </a:rPr>
                        <a:t>橡皮擦：细节擦、圈擦、右滑清屏</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1561">
                <a:tc>
                  <a:txBody>
                    <a:bodyPr/>
                    <a:lstStyle/>
                    <a:p>
                      <a:pPr indent="0" algn="ctr">
                        <a:buNone/>
                      </a:pPr>
                      <a:r>
                        <a:rPr lang="zh-CN" altLang="en-US" sz="1600" b="1">
                          <a:solidFill>
                            <a:srgbClr val="FF0000"/>
                          </a:solidFill>
                          <a:latin typeface="宋体" panose="02010600030101010101" pitchFamily="2" charset="-122"/>
                          <a:sym typeface="+mn-ea"/>
                        </a:rPr>
                        <a:t>⑤</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dirty="0">
                          <a:solidFill>
                            <a:srgbClr val="000000"/>
                          </a:solidFill>
                          <a:latin typeface="微软雅黑" panose="020B0503020204020204" pitchFamily="2" charset="-122"/>
                          <a:ea typeface="微软雅黑" panose="020B0503020204020204" pitchFamily="2" charset="-122"/>
                        </a:rPr>
                        <a:t>选择：圈中某区域进行操作</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01040">
                <a:tc>
                  <a:txBody>
                    <a:bodyPr/>
                    <a:lstStyle/>
                    <a:p>
                      <a:pPr indent="0" algn="ctr">
                        <a:buNone/>
                      </a:pPr>
                      <a:r>
                        <a:rPr lang="zh-CN" altLang="en-US" sz="1600" b="1">
                          <a:solidFill>
                            <a:srgbClr val="FF0000"/>
                          </a:solidFill>
                          <a:latin typeface="宋体" panose="02010600030101010101" pitchFamily="2" charset="-122"/>
                          <a:sym typeface="+mn-ea"/>
                        </a:rPr>
                        <a:t>⑥</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dirty="0">
                          <a:solidFill>
                            <a:srgbClr val="000000"/>
                          </a:solidFill>
                          <a:latin typeface="微软雅黑" panose="020B0503020204020204" pitchFamily="2" charset="-122"/>
                          <a:ea typeface="微软雅黑" panose="020B0503020204020204" pitchFamily="2" charset="-122"/>
                        </a:rPr>
                        <a:t>图片：插入本地图片</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96116">
                <a:tc>
                  <a:txBody>
                    <a:bodyPr/>
                    <a:lstStyle/>
                    <a:p>
                      <a:pPr indent="0" algn="ctr">
                        <a:buNone/>
                      </a:pPr>
                      <a:r>
                        <a:rPr lang="zh-CN" altLang="en-US" sz="1600" b="1">
                          <a:solidFill>
                            <a:srgbClr val="FF0000"/>
                          </a:solidFill>
                          <a:latin typeface="宋体" panose="02010600030101010101" pitchFamily="2" charset="-122"/>
                          <a:sym typeface="+mn-ea"/>
                        </a:rPr>
                        <a:t>⑦</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a:solidFill>
                            <a:srgbClr val="000000"/>
                          </a:solidFill>
                          <a:latin typeface="微软雅黑" panose="020B0503020204020204" pitchFamily="2" charset="-122"/>
                          <a:ea typeface="微软雅黑" panose="020B0503020204020204" pitchFamily="2" charset="-122"/>
                        </a:rPr>
                        <a:t>图形：插图图形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01561">
                <a:tc>
                  <a:txBody>
                    <a:bodyPr/>
                    <a:lstStyle/>
                    <a:p>
                      <a:pPr indent="0" algn="ctr">
                        <a:buNone/>
                      </a:pPr>
                      <a:r>
                        <a:rPr lang="zh-CN" altLang="en-US" sz="1600" b="1">
                          <a:solidFill>
                            <a:srgbClr val="FF0000"/>
                          </a:solidFill>
                          <a:latin typeface="宋体" panose="02010600030101010101" pitchFamily="2" charset="-122"/>
                          <a:sym typeface="+mn-ea"/>
                        </a:rPr>
                        <a:t>⑧</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a:solidFill>
                            <a:srgbClr val="000000"/>
                          </a:solidFill>
                          <a:latin typeface="微软雅黑" panose="020B0503020204020204" pitchFamily="2" charset="-122"/>
                          <a:ea typeface="微软雅黑" panose="020B0503020204020204" pitchFamily="2" charset="-122"/>
                        </a:rPr>
                        <a:t>撤销：撤销上一步操作</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01040">
                <a:tc>
                  <a:txBody>
                    <a:bodyPr/>
                    <a:lstStyle/>
                    <a:p>
                      <a:pPr indent="0" algn="ctr">
                        <a:buNone/>
                      </a:pPr>
                      <a:r>
                        <a:rPr lang="zh-CN" altLang="en-US" sz="1600" b="1">
                          <a:solidFill>
                            <a:srgbClr val="FF0000"/>
                          </a:solidFill>
                          <a:latin typeface="宋体" panose="02010600030101010101" pitchFamily="2" charset="-122"/>
                          <a:sym typeface="+mn-ea"/>
                        </a:rPr>
                        <a:t>⑨</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a:solidFill>
                            <a:srgbClr val="000000"/>
                          </a:solidFill>
                          <a:latin typeface="微软雅黑" panose="020B0503020204020204" pitchFamily="2" charset="-122"/>
                          <a:ea typeface="微软雅黑" panose="020B0503020204020204" pitchFamily="2" charset="-122"/>
                        </a:rPr>
                        <a:t>恢复：恢复上一步操作</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96116">
                <a:tc>
                  <a:txBody>
                    <a:bodyPr/>
                    <a:lstStyle/>
                    <a:p>
                      <a:pPr indent="0" algn="ctr">
                        <a:buNone/>
                      </a:pPr>
                      <a:r>
                        <a:rPr lang="zh-CN" altLang="en-US" sz="1600" b="1">
                          <a:solidFill>
                            <a:srgbClr val="FF0000"/>
                          </a:solidFill>
                          <a:latin typeface="宋体" panose="02010600030101010101" pitchFamily="2" charset="-122"/>
                          <a:sym typeface="+mn-ea"/>
                        </a:rPr>
                        <a:t>⑩</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a:solidFill>
                            <a:srgbClr val="000000"/>
                          </a:solidFill>
                          <a:latin typeface="微软雅黑" panose="020B0503020204020204" pitchFamily="2" charset="-122"/>
                          <a:ea typeface="微软雅黑" panose="020B0503020204020204" pitchFamily="2" charset="-122"/>
                          <a:sym typeface="+mn-ea"/>
                        </a:rPr>
                        <a:t>右侧工具栏缩放</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96116">
                <a:tc>
                  <a:txBody>
                    <a:bodyPr/>
                    <a:lstStyle/>
                    <a:p>
                      <a:pPr indent="0" algn="ctr">
                        <a:buNone/>
                      </a:pPr>
                      <a:r>
                        <a:rPr lang="zh-CN" altLang="en-US" sz="1600" b="1" dirty="0">
                          <a:solidFill>
                            <a:srgbClr val="FF0000"/>
                          </a:solidFill>
                          <a:ea typeface="等线" panose="02010600030101010101" charset="-122"/>
                          <a:cs typeface="等线" panose="02010600030101010101" charset="-122"/>
                          <a:sym typeface="+mn-ea"/>
                        </a:rPr>
                        <a:t>⑪</a:t>
                      </a:r>
                      <a:endParaRPr lang="zh-CN" altLang="en-US" sz="1600" b="1" dirty="0">
                        <a:solidFill>
                          <a:srgbClr val="FF0000"/>
                        </a:solidFill>
                        <a:latin typeface="宋体" panose="02010600030101010101" pitchFamily="2" charset="-122"/>
                        <a:ea typeface="等线" panose="02010600030101010101" charset="-122"/>
                        <a:cs typeface="等线" panose="02010600030101010101"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a:solidFill>
                            <a:srgbClr val="000000"/>
                          </a:solidFill>
                          <a:latin typeface="微软雅黑" panose="020B0503020204020204" pitchFamily="2" charset="-122"/>
                          <a:ea typeface="微软雅黑" panose="020B0503020204020204" pitchFamily="2" charset="-122"/>
                        </a:rPr>
                        <a:t>加页：进行无限加页</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01561">
                <a:tc>
                  <a:txBody>
                    <a:bodyPr/>
                    <a:lstStyle/>
                    <a:p>
                      <a:pPr indent="0" algn="ctr">
                        <a:buNone/>
                      </a:pPr>
                      <a:r>
                        <a:rPr lang="zh-CN" altLang="en-US" sz="1600" b="1" dirty="0">
                          <a:solidFill>
                            <a:srgbClr val="FF0000"/>
                          </a:solidFill>
                          <a:ea typeface="等线" panose="02010600030101010101" charset="-122"/>
                          <a:cs typeface="等线" panose="02010600030101010101" charset="-122"/>
                          <a:sym typeface="+mn-ea"/>
                        </a:rPr>
                        <a:t>⑫</a:t>
                      </a:r>
                      <a:endParaRPr lang="zh-CN" altLang="en-US" sz="1600" b="1" dirty="0">
                        <a:solidFill>
                          <a:srgbClr val="FF0000"/>
                        </a:solidFill>
                        <a:latin typeface="宋体" panose="02010600030101010101" pitchFamily="2" charset="-122"/>
                        <a:ea typeface="等线" panose="02010600030101010101" charset="-122"/>
                        <a:cs typeface="等线" panose="02010600030101010101"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400" b="1" dirty="0">
                          <a:solidFill>
                            <a:srgbClr val="000000"/>
                          </a:solidFill>
                          <a:latin typeface="微软雅黑" panose="020B0503020204020204" pitchFamily="2" charset="-122"/>
                          <a:ea typeface="微软雅黑" panose="020B0503020204020204" pitchFamily="2" charset="-122"/>
                        </a:rPr>
                        <a:t>删除：删除当前页</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cxnSp>
        <p:nvCxnSpPr>
          <p:cNvPr id="3" name="直接箭头连接符 2"/>
          <p:cNvCxnSpPr/>
          <p:nvPr/>
        </p:nvCxnSpPr>
        <p:spPr>
          <a:xfrm>
            <a:off x="906011" y="1892300"/>
            <a:ext cx="182441" cy="353061"/>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 name="文本框 3"/>
          <p:cNvSpPr txBox="1"/>
          <p:nvPr/>
        </p:nvSpPr>
        <p:spPr>
          <a:xfrm>
            <a:off x="1299766" y="1814029"/>
            <a:ext cx="9492615" cy="584775"/>
          </a:xfrm>
          <a:prstGeom prst="rect">
            <a:avLst/>
          </a:prstGeom>
          <a:noFill/>
        </p:spPr>
        <p:txBody>
          <a:bodyPr wrap="square" rtlCol="0">
            <a:spAutoFit/>
          </a:bodyPr>
          <a:lstStyle/>
          <a:p>
            <a:r>
              <a:rPr lang="zh-CN" altLang="en-US" sz="1400" b="1" dirty="0">
                <a:solidFill>
                  <a:srgbClr val="FF0000"/>
                </a:solidFill>
                <a:latin typeface="宋体" panose="02010600030101010101" pitchFamily="2" charset="-122"/>
              </a:rPr>
              <a:t>①                       ② ③ ④  ⑤ ⑥ ⑦ ⑧ ⑨       ⑩  </a:t>
            </a:r>
            <a:r>
              <a:rPr lang="zh-CN" altLang="en-US" sz="1400" dirty="0">
                <a:solidFill>
                  <a:srgbClr val="FF0000"/>
                </a:solidFill>
                <a:latin typeface="+mj-ea"/>
                <a:ea typeface="+mj-ea"/>
                <a:cs typeface="等线" panose="02010600030101010101" charset="-122"/>
                <a:sym typeface="+mn-ea"/>
              </a:rPr>
              <a:t>⑪                        ⑫   </a:t>
            </a:r>
            <a:endParaRPr lang="zh-CN" altLang="en-US" sz="1400" dirty="0">
              <a:latin typeface="+mj-ea"/>
              <a:ea typeface="+mj-ea"/>
            </a:endParaRPr>
          </a:p>
          <a:p>
            <a:r>
              <a:rPr lang="zh-CN" altLang="en-US" b="1" dirty="0">
                <a:solidFill>
                  <a:srgbClr val="FF0000"/>
                </a:solidFill>
                <a:latin typeface="+mj-ea"/>
                <a:ea typeface="+mj-ea"/>
              </a:rPr>
              <a:t> </a:t>
            </a:r>
          </a:p>
        </p:txBody>
      </p:sp>
      <p:sp>
        <p:nvSpPr>
          <p:cNvPr id="5" name="文本框 4"/>
          <p:cNvSpPr txBox="1"/>
          <p:nvPr/>
        </p:nvSpPr>
        <p:spPr>
          <a:xfrm>
            <a:off x="2301141" y="2419351"/>
            <a:ext cx="3667100" cy="3415030"/>
          </a:xfrm>
          <a:prstGeom prst="rect">
            <a:avLst/>
          </a:prstGeom>
          <a:noFill/>
          <a:ln>
            <a:solidFill>
              <a:schemeClr val="tx1"/>
            </a:solidFill>
          </a:ln>
        </p:spPr>
        <p:txBody>
          <a:bodyPr wrap="square" rtlCol="0">
            <a:spAutoFit/>
          </a:bodyPr>
          <a:lstStyle/>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退出：退出白板至安卓主页</a:t>
            </a:r>
            <a:endParaRPr lang="zh-CN" altLang="en-US" sz="1600" dirty="0"/>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关于：查看白板当前版本</a:t>
            </a: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背景：更换白板背景图片</a:t>
            </a:r>
            <a:endPar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打开：打开已保存在本地的板书</a:t>
            </a: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分享：生成二维码，扫码分享板书</a:t>
            </a:r>
            <a:endPar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邮件：发送板书到邮箱</a:t>
            </a:r>
            <a:endPar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保存：保存板书</a:t>
            </a: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防误触：打开可在书写时防止误触</a:t>
            </a:r>
          </a:p>
          <a:p>
            <a:pPr>
              <a:lnSpc>
                <a:spcPct val="150000"/>
              </a:lnSpc>
            </a:pPr>
            <a:r>
              <a:rPr kumimoji="1" lang="zh-CN" altLang="en-US" sz="1600" dirty="0">
                <a:latin typeface="微软雅黑" panose="020B0503020204020204" pitchFamily="2" charset="-122"/>
                <a:ea typeface="微软雅黑" panose="020B0503020204020204" pitchFamily="2" charset="-122"/>
                <a:cs typeface="微软雅黑" panose="020B0503020204020204" pitchFamily="2" charset="-122"/>
                <a:sym typeface="+mn-ea"/>
              </a:rPr>
              <a:t>白板分屏：屏幕分为两个白板书写界面</a:t>
            </a:r>
          </a:p>
        </p:txBody>
      </p:sp>
      <p:pic>
        <p:nvPicPr>
          <p:cNvPr id="2" name="图片 1"/>
          <p:cNvPicPr>
            <a:picLocks noChangeAspect="1"/>
          </p:cNvPicPr>
          <p:nvPr/>
        </p:nvPicPr>
        <p:blipFill>
          <a:blip r:embed="rId4"/>
          <a:stretch>
            <a:fillRect/>
          </a:stretch>
        </p:blipFill>
        <p:spPr>
          <a:xfrm>
            <a:off x="725156" y="1115691"/>
            <a:ext cx="9896475" cy="733425"/>
          </a:xfrm>
          <a:prstGeom prst="rect">
            <a:avLst/>
          </a:prstGeom>
        </p:spPr>
      </p:pic>
      <p:pic>
        <p:nvPicPr>
          <p:cNvPr id="7" name="图片 6" descr="2022-09-29_14-17-56"/>
          <p:cNvPicPr>
            <a:picLocks noChangeAspect="1"/>
          </p:cNvPicPr>
          <p:nvPr/>
        </p:nvPicPr>
        <p:blipFill rotWithShape="1">
          <a:blip r:embed="rId5"/>
          <a:srcRect r="45557"/>
          <a:stretch>
            <a:fillRect/>
          </a:stretch>
        </p:blipFill>
        <p:spPr>
          <a:xfrm>
            <a:off x="1088452" y="2245361"/>
            <a:ext cx="816580" cy="37630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586237" y="1572577"/>
            <a:ext cx="7019525" cy="3852545"/>
          </a:xfrm>
          <a:prstGeom prst="roundRect">
            <a:avLst/>
          </a:prstGeom>
          <a:solidFill>
            <a:srgbClr val="E7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54" name="文本框 5"/>
          <p:cNvSpPr/>
          <p:nvPr/>
        </p:nvSpPr>
        <p:spPr>
          <a:xfrm>
            <a:off x="4480560" y="2127568"/>
            <a:ext cx="3230880" cy="1014730"/>
          </a:xfrm>
          <a:prstGeom prst="rect">
            <a:avLst/>
          </a:prstGeom>
          <a:noFill/>
          <a:ln w="9525">
            <a:noFill/>
          </a:ln>
        </p:spPr>
        <p:txBody>
          <a:bodyPr wrap="none" anchor="t" anchorCtr="0">
            <a:spAutoFit/>
          </a:bodyPr>
          <a:lstStyle/>
          <a:p>
            <a:pPr algn="ctr"/>
            <a:r>
              <a:rPr lang="zh-CN" altLang="en-US" sz="6000" b="1" dirty="0">
                <a:solidFill>
                  <a:srgbClr val="3A3838"/>
                </a:solidFill>
                <a:latin typeface="微软雅黑" panose="020B0503020204020204" pitchFamily="2" charset="-122"/>
                <a:ea typeface="微软雅黑" panose="020B0503020204020204" pitchFamily="2" charset="-122"/>
                <a:sym typeface="微软雅黑" panose="020B0503020204020204" pitchFamily="2" charset="-122"/>
              </a:rPr>
              <a:t>第三部分</a:t>
            </a:r>
          </a:p>
        </p:txBody>
      </p:sp>
      <p:sp>
        <p:nvSpPr>
          <p:cNvPr id="23555" name="文本框 7"/>
          <p:cNvSpPr/>
          <p:nvPr/>
        </p:nvSpPr>
        <p:spPr>
          <a:xfrm>
            <a:off x="2956560" y="3559079"/>
            <a:ext cx="6278880" cy="829945"/>
          </a:xfrm>
          <a:prstGeom prst="rect">
            <a:avLst/>
          </a:prstGeom>
          <a:noFill/>
          <a:ln w="9525">
            <a:noFill/>
          </a:ln>
        </p:spPr>
        <p:txBody>
          <a:bodyPr wrap="none" anchor="t" anchorCtr="0">
            <a:spAutoFit/>
          </a:bodyPr>
          <a:lstStyle/>
          <a:p>
            <a:r>
              <a:rPr lang="zh-CN" altLang="en-US" sz="4800" b="1" dirty="0">
                <a:solidFill>
                  <a:srgbClr val="3A3838"/>
                </a:solidFill>
                <a:latin typeface="等线" panose="02010600030101010101" charset="-122"/>
                <a:ea typeface="微软雅黑" panose="020B0503020204020204" pitchFamily="2" charset="-122"/>
                <a:sym typeface="微软雅黑" panose="020B0503020204020204" pitchFamily="2" charset="-122"/>
              </a:rPr>
              <a:t>电脑软件基础使用介绍</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48610" y="323343"/>
            <a:ext cx="1989115" cy="771747"/>
          </a:xfrm>
        </p:spPr>
        <p:txBody>
          <a:bodyPr/>
          <a:lstStyle/>
          <a:p>
            <a:pPr marL="0" indent="0">
              <a:buNone/>
            </a:pPr>
            <a:r>
              <a:rPr lang="zh-CN" altLang="en-US" sz="2800" dirty="0">
                <a:solidFill>
                  <a:schemeClr val="tx1"/>
                </a:solidFill>
                <a:latin typeface="微软雅黑" panose="020B0503020204020204" pitchFamily="2" charset="-122"/>
                <a:ea typeface="微软雅黑" panose="020B0503020204020204" pitchFamily="2" charset="-122"/>
              </a:rPr>
              <a:t>鼠标模式</a:t>
            </a:r>
          </a:p>
        </p:txBody>
      </p:sp>
      <p:sp>
        <p:nvSpPr>
          <p:cNvPr id="11269" name="文本框 6146"/>
          <p:cNvSpPr txBox="1"/>
          <p:nvPr/>
        </p:nvSpPr>
        <p:spPr>
          <a:xfrm>
            <a:off x="1329945" y="1622425"/>
            <a:ext cx="4214813" cy="1198880"/>
          </a:xfrm>
          <a:prstGeom prst="rect">
            <a:avLst/>
          </a:prstGeom>
          <a:noFill/>
          <a:ln w="9525">
            <a:noFill/>
          </a:ln>
        </p:spPr>
        <p:txBody>
          <a:bodyPr>
            <a:spAutoFit/>
          </a:bodyPr>
          <a:lstStyle>
            <a:lvl1pPr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等线" panose="02010600030101010101" charset="-122"/>
              </a:defRPr>
            </a:lvl1pPr>
            <a:lvl2pPr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等线" panose="02010600030101010101" charset="-122"/>
              </a:defRPr>
            </a:lvl2pPr>
            <a:lvl3pPr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等线" panose="02010600030101010101" charset="-122"/>
              </a:defRPr>
            </a:lvl3pPr>
            <a:lvl4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4pPr>
            <a:lvl5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5pPr>
          </a:lstStyle>
          <a:p>
            <a:pPr lvl="0" eaLnBrk="1" hangingPunct="1">
              <a:lnSpc>
                <a:spcPct val="100000"/>
              </a:lnSpc>
              <a:spcBef>
                <a:spcPct val="50000"/>
              </a:spcBef>
              <a:buNone/>
            </a:pPr>
            <a:r>
              <a:rPr lang="zh-CN" altLang="en-US" sz="1800" b="1" dirty="0">
                <a:solidFill>
                  <a:srgbClr val="292929"/>
                </a:solidFill>
                <a:latin typeface="微软雅黑" panose="020B0503020204020204" pitchFamily="2" charset="-122"/>
                <a:ea typeface="微软雅黑" panose="020B0503020204020204" pitchFamily="2" charset="-122"/>
              </a:rPr>
              <a:t>单击</a:t>
            </a:r>
            <a:r>
              <a:rPr lang="zh-CN" altLang="en-US" sz="1400" dirty="0">
                <a:solidFill>
                  <a:srgbClr val="000000"/>
                </a:solidFill>
                <a:latin typeface="微软雅黑" panose="020B0503020204020204" pitchFamily="2" charset="-122"/>
                <a:ea typeface="微软雅黑" panose="020B0503020204020204" pitchFamily="2" charset="-122"/>
              </a:rPr>
              <a:t>：</a:t>
            </a:r>
            <a:r>
              <a:rPr lang="zh-CN" altLang="en-US" sz="1600" dirty="0">
                <a:solidFill>
                  <a:srgbClr val="000000"/>
                </a:solidFill>
                <a:latin typeface="微软雅黑" panose="020B0503020204020204" pitchFamily="2" charset="-122"/>
                <a:ea typeface="微软雅黑" panose="020B0503020204020204" pitchFamily="2" charset="-122"/>
              </a:rPr>
              <a:t>类似鼠标左键，选中的功能。</a:t>
            </a:r>
          </a:p>
          <a:p>
            <a:pPr lvl="0" eaLnBrk="1" hangingPunct="1">
              <a:lnSpc>
                <a:spcPct val="100000"/>
              </a:lnSpc>
              <a:spcBef>
                <a:spcPct val="50000"/>
              </a:spcBef>
              <a:buNone/>
            </a:pPr>
            <a:r>
              <a:rPr lang="zh-CN" altLang="en-US" sz="1800" b="1" dirty="0">
                <a:solidFill>
                  <a:srgbClr val="292929"/>
                </a:solidFill>
                <a:latin typeface="微软雅黑" panose="020B0503020204020204" pitchFamily="2" charset="-122"/>
                <a:ea typeface="微软雅黑" panose="020B0503020204020204" pitchFamily="2" charset="-122"/>
                <a:sym typeface="Arial" panose="020B0604020202020204" pitchFamily="34" charset="0"/>
              </a:rPr>
              <a:t>双击</a:t>
            </a:r>
            <a:r>
              <a:rPr lang="zh-CN" altLang="en-US" sz="1400" dirty="0">
                <a:solidFill>
                  <a:srgbClr val="000000"/>
                </a:solidFill>
                <a:latin typeface="微软雅黑" panose="020B0503020204020204" pitchFamily="2" charset="-122"/>
                <a:ea typeface="微软雅黑" panose="020B0503020204020204" pitchFamily="2" charset="-122"/>
              </a:rPr>
              <a:t>：</a:t>
            </a:r>
            <a:r>
              <a:rPr lang="zh-CN" altLang="en-US" sz="1600" dirty="0">
                <a:solidFill>
                  <a:srgbClr val="000000"/>
                </a:solidFill>
                <a:latin typeface="微软雅黑" panose="020B0503020204020204" pitchFamily="2" charset="-122"/>
                <a:ea typeface="微软雅黑" panose="020B0503020204020204" pitchFamily="2" charset="-122"/>
              </a:rPr>
              <a:t>打开对象。</a:t>
            </a:r>
          </a:p>
          <a:p>
            <a:pPr lvl="0" eaLnBrk="1" hangingPunct="1">
              <a:lnSpc>
                <a:spcPct val="100000"/>
              </a:lnSpc>
              <a:spcBef>
                <a:spcPct val="50000"/>
              </a:spcBef>
              <a:buNone/>
            </a:pPr>
            <a:r>
              <a:rPr lang="zh-CN" altLang="en-US" sz="1800" b="1" dirty="0">
                <a:solidFill>
                  <a:srgbClr val="292929"/>
                </a:solidFill>
                <a:latin typeface="微软雅黑" panose="020B0503020204020204" pitchFamily="2" charset="-122"/>
                <a:ea typeface="微软雅黑" panose="020B0503020204020204" pitchFamily="2" charset="-122"/>
                <a:sym typeface="Arial" panose="020B0604020202020204" pitchFamily="34" charset="0"/>
              </a:rPr>
              <a:t>右键</a:t>
            </a:r>
            <a:r>
              <a:rPr lang="zh-CN" altLang="en-US" sz="1400" dirty="0">
                <a:solidFill>
                  <a:srgbClr val="000000"/>
                </a:solidFill>
                <a:latin typeface="微软雅黑" panose="020B0503020204020204" pitchFamily="2" charset="-122"/>
                <a:ea typeface="微软雅黑" panose="020B0503020204020204" pitchFamily="2" charset="-122"/>
              </a:rPr>
              <a:t>：</a:t>
            </a:r>
            <a:r>
              <a:rPr lang="zh-CN" altLang="en-US" sz="1600" dirty="0">
                <a:solidFill>
                  <a:srgbClr val="000000"/>
                </a:solidFill>
                <a:latin typeface="微软雅黑" panose="020B0503020204020204" pitchFamily="2" charset="-122"/>
                <a:ea typeface="微软雅黑" panose="020B0503020204020204" pitchFamily="2" charset="-122"/>
              </a:rPr>
              <a:t>长按</a:t>
            </a:r>
            <a:r>
              <a:rPr lang="en-US" altLang="zh-CN" sz="1600" dirty="0">
                <a:solidFill>
                  <a:srgbClr val="000000"/>
                </a:solidFill>
                <a:latin typeface="微软雅黑" panose="020B0503020204020204" pitchFamily="2" charset="-122"/>
                <a:ea typeface="微软雅黑" panose="020B0503020204020204" pitchFamily="2" charset="-122"/>
              </a:rPr>
              <a:t>2-3</a:t>
            </a:r>
            <a:r>
              <a:rPr lang="zh-CN" altLang="en-US" sz="1600" dirty="0">
                <a:solidFill>
                  <a:srgbClr val="000000"/>
                </a:solidFill>
                <a:latin typeface="微软雅黑" panose="020B0503020204020204" pitchFamily="2" charset="-122"/>
                <a:ea typeface="微软雅黑" panose="020B0503020204020204" pitchFamily="2" charset="-122"/>
              </a:rPr>
              <a:t>秒，鼠标右键下拉菜单。</a:t>
            </a:r>
            <a:endParaRPr lang="en-US" altLang="zh-CN" sz="1600" b="1" dirty="0">
              <a:solidFill>
                <a:srgbClr val="000000"/>
              </a:solidFill>
              <a:latin typeface="Calibri" panose="020F0502020204030204" pitchFamily="34" charset="0"/>
              <a:ea typeface="楷体_GB2312" panose="02010609030101010101" pitchFamily="1" charset="-122"/>
            </a:endParaRPr>
          </a:p>
        </p:txBody>
      </p:sp>
      <p:pic>
        <p:nvPicPr>
          <p:cNvPr id="11270" name="图片 4"/>
          <p:cNvPicPr>
            <a:picLocks noChangeAspect="1"/>
          </p:cNvPicPr>
          <p:nvPr/>
        </p:nvPicPr>
        <p:blipFill>
          <a:blip r:embed="rId2"/>
          <a:stretch>
            <a:fillRect/>
          </a:stretch>
        </p:blipFill>
        <p:spPr>
          <a:xfrm>
            <a:off x="6923230" y="3310805"/>
            <a:ext cx="3808412" cy="2352675"/>
          </a:xfrm>
          <a:prstGeom prst="rect">
            <a:avLst/>
          </a:prstGeom>
          <a:noFill/>
          <a:ln w="9525">
            <a:noFill/>
          </a:ln>
        </p:spPr>
      </p:pic>
      <p:sp>
        <p:nvSpPr>
          <p:cNvPr id="11271" name="文本框 6148"/>
          <p:cNvSpPr txBox="1"/>
          <p:nvPr/>
        </p:nvSpPr>
        <p:spPr>
          <a:xfrm>
            <a:off x="7163181" y="5511080"/>
            <a:ext cx="3279775" cy="304800"/>
          </a:xfrm>
          <a:prstGeom prst="rect">
            <a:avLst/>
          </a:prstGeom>
          <a:noFill/>
          <a:ln w="9525">
            <a:noFill/>
          </a:ln>
        </p:spPr>
        <p:txBody>
          <a:bodyPr>
            <a:spAutoFit/>
          </a:bodyPr>
          <a:lstStyle>
            <a:lvl1pPr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等线" panose="02010600030101010101" charset="-122"/>
              </a:defRPr>
            </a:lvl1pPr>
            <a:lvl2pPr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等线" panose="02010600030101010101" charset="-122"/>
              </a:defRPr>
            </a:lvl2pPr>
            <a:lvl3pPr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等线" panose="02010600030101010101" charset="-122"/>
              </a:defRPr>
            </a:lvl3pPr>
            <a:lvl4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4pPr>
            <a:lvl5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5pPr>
          </a:lstStyle>
          <a:p>
            <a:pPr lvl="0" eaLnBrk="1" hangingPunct="1">
              <a:lnSpc>
                <a:spcPct val="100000"/>
              </a:lnSpc>
              <a:spcBef>
                <a:spcPct val="0"/>
              </a:spcBef>
              <a:buNone/>
            </a:pPr>
            <a:r>
              <a:rPr lang="zh-CN" altLang="en-US" sz="1400" dirty="0">
                <a:latin typeface="Arial" panose="020B0604020202020204" pitchFamily="34" charset="0"/>
                <a:ea typeface="微软雅黑" panose="020B0503020204020204" pitchFamily="2" charset="-122"/>
              </a:rPr>
              <a:t>四周边框密布红外信号发射和接收器</a:t>
            </a:r>
          </a:p>
        </p:txBody>
      </p:sp>
      <p:sp>
        <p:nvSpPr>
          <p:cNvPr id="11272" name="左右箭头 6149"/>
          <p:cNvSpPr/>
          <p:nvPr/>
        </p:nvSpPr>
        <p:spPr>
          <a:xfrm>
            <a:off x="5394410" y="4264892"/>
            <a:ext cx="1330325" cy="222250"/>
          </a:xfrm>
          <a:prstGeom prst="leftRightArrow">
            <a:avLst>
              <a:gd name="adj1" fmla="val 50000"/>
              <a:gd name="adj2" fmla="val 119464"/>
            </a:avLst>
          </a:prstGeom>
          <a:solidFill>
            <a:schemeClr val="accent1"/>
          </a:solidFill>
          <a:ln w="9525" cap="flat" cmpd="sng">
            <a:solidFill>
              <a:srgbClr val="FF9900"/>
            </a:solidFill>
            <a:prstDash val="solid"/>
            <a:miter/>
            <a:headEnd type="none" w="med" len="med"/>
            <a:tailEnd type="none" w="med" len="med"/>
          </a:ln>
        </p:spPr>
        <p:txBody>
          <a:bodyPr/>
          <a:lstStyle>
            <a:lvl1pPr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等线" panose="02010600030101010101" charset="-122"/>
              </a:defRPr>
            </a:lvl1pPr>
            <a:lvl2pPr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等线" panose="02010600030101010101" charset="-122"/>
              </a:defRPr>
            </a:lvl2pPr>
            <a:lvl3pPr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等线" panose="02010600030101010101" charset="-122"/>
              </a:defRPr>
            </a:lvl3pPr>
            <a:lvl4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4pPr>
            <a:lvl5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5pPr>
          </a:lstStyle>
          <a:p>
            <a:pPr lvl="0" eaLnBrk="1" hangingPunct="1">
              <a:lnSpc>
                <a:spcPct val="100000"/>
              </a:lnSpc>
              <a:spcBef>
                <a:spcPct val="0"/>
              </a:spcBef>
              <a:buNone/>
            </a:pPr>
            <a:endParaRPr lang="zh-CN" altLang="en-US" sz="1800" dirty="0">
              <a:latin typeface="Arial" panose="020B0604020202020204" pitchFamily="34" charset="0"/>
              <a:ea typeface="宋体" panose="02010600030101010101" pitchFamily="2" charset="-122"/>
            </a:endParaRPr>
          </a:p>
        </p:txBody>
      </p:sp>
      <p:sp>
        <p:nvSpPr>
          <p:cNvPr id="11273" name="文本框 6150"/>
          <p:cNvSpPr txBox="1"/>
          <p:nvPr/>
        </p:nvSpPr>
        <p:spPr>
          <a:xfrm>
            <a:off x="6647244" y="1545272"/>
            <a:ext cx="3795712" cy="1353185"/>
          </a:xfrm>
          <a:prstGeom prst="rect">
            <a:avLst/>
          </a:prstGeom>
          <a:noFill/>
          <a:ln w="9525">
            <a:noFill/>
          </a:ln>
        </p:spPr>
        <p:txBody>
          <a:bodyPr>
            <a:spAutoFit/>
          </a:bodyPr>
          <a:lstStyle>
            <a:lvl1pPr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等线" panose="02010600030101010101" charset="-122"/>
              </a:defRPr>
            </a:lvl1pPr>
            <a:lvl2pPr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等线" panose="02010600030101010101" charset="-122"/>
              </a:defRPr>
            </a:lvl2pPr>
            <a:lvl3pPr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等线" panose="02010600030101010101" charset="-122"/>
              </a:defRPr>
            </a:lvl3pPr>
            <a:lvl4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4pPr>
            <a:lvl5pPr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等线" panose="02010600030101010101" charset="-122"/>
              </a:defRPr>
            </a:lvl5pPr>
          </a:lstStyle>
          <a:p>
            <a:pPr lvl="0" eaLnBrk="1" hangingPunct="1">
              <a:lnSpc>
                <a:spcPct val="100000"/>
              </a:lnSpc>
              <a:spcBef>
                <a:spcPct val="50000"/>
              </a:spcBef>
              <a:buNone/>
            </a:pPr>
            <a:r>
              <a:rPr lang="zh-CN" altLang="en-US" sz="1800" b="1" dirty="0">
                <a:solidFill>
                  <a:srgbClr val="292929"/>
                </a:solidFill>
                <a:latin typeface="微软雅黑" panose="020B0503020204020204" pitchFamily="2" charset="-122"/>
                <a:ea typeface="微软雅黑" panose="020B0503020204020204" pitchFamily="2" charset="-122"/>
                <a:sym typeface="Arial" panose="020B0604020202020204" pitchFamily="34" charset="0"/>
              </a:rPr>
              <a:t>注意事项：</a:t>
            </a:r>
          </a:p>
          <a:p>
            <a:pPr lvl="0" eaLnBrk="1" hangingPunct="1">
              <a:lnSpc>
                <a:spcPct val="100000"/>
              </a:lnSpc>
              <a:spcBef>
                <a:spcPct val="50000"/>
              </a:spcBef>
              <a:buNone/>
            </a:pPr>
            <a:r>
              <a:rPr lang="zh-CN" altLang="en-US" sz="1600" dirty="0">
                <a:solidFill>
                  <a:srgbClr val="000000"/>
                </a:solidFill>
                <a:latin typeface="微软雅黑" panose="020B0503020204020204" pitchFamily="2" charset="-122"/>
                <a:ea typeface="微软雅黑" panose="020B0503020204020204" pitchFamily="2" charset="-122"/>
              </a:rPr>
              <a:t>1、操作时，任何不透明的物体都可以进行遮挡触摸。</a:t>
            </a:r>
          </a:p>
          <a:p>
            <a:pPr lvl="0" eaLnBrk="1" hangingPunct="1">
              <a:lnSpc>
                <a:spcPct val="100000"/>
              </a:lnSpc>
              <a:spcBef>
                <a:spcPct val="50000"/>
              </a:spcBef>
              <a:buNone/>
            </a:pPr>
            <a:r>
              <a:rPr lang="zh-CN" altLang="en-US" sz="1600" dirty="0">
                <a:solidFill>
                  <a:srgbClr val="000000"/>
                </a:solidFill>
                <a:latin typeface="微软雅黑" panose="020B0503020204020204" pitchFamily="2" charset="-122"/>
                <a:ea typeface="微软雅黑" panose="020B0503020204020204" pitchFamily="2" charset="-122"/>
              </a:rPr>
              <a:t>2、建议使用配套触摸笔，并且垂直操作。</a:t>
            </a:r>
            <a:endParaRPr lang="en-US" altLang="zh-CN" sz="1600" b="1" dirty="0">
              <a:solidFill>
                <a:srgbClr val="000000"/>
              </a:solidFill>
              <a:latin typeface="Calibri" panose="020F0502020204030204" pitchFamily="34" charset="0"/>
              <a:ea typeface="楷体_GB2312" panose="02010609030101010101" pitchFamily="1" charset="-122"/>
            </a:endParaRPr>
          </a:p>
        </p:txBody>
      </p:sp>
      <p:pic>
        <p:nvPicPr>
          <p:cNvPr id="11274" name="图片 6152" descr="2011614131522313"/>
          <p:cNvPicPr>
            <a:picLocks noChangeAspect="1"/>
          </p:cNvPicPr>
          <p:nvPr/>
        </p:nvPicPr>
        <p:blipFill>
          <a:blip r:embed="rId3"/>
          <a:stretch>
            <a:fillRect/>
          </a:stretch>
        </p:blipFill>
        <p:spPr>
          <a:xfrm>
            <a:off x="1445890" y="3070468"/>
            <a:ext cx="3701032" cy="2833350"/>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srcRect t="1488" r="1930"/>
          <a:stretch>
            <a:fillRect/>
          </a:stretch>
        </p:blipFill>
        <p:spPr>
          <a:xfrm>
            <a:off x="7656583" y="1057506"/>
            <a:ext cx="3403825" cy="5073976"/>
          </a:xfrm>
          <a:prstGeom prst="rect">
            <a:avLst/>
          </a:prstGeom>
        </p:spPr>
      </p:pic>
      <p:grpSp>
        <p:nvGrpSpPr>
          <p:cNvPr id="7" name="组合 6"/>
          <p:cNvGrpSpPr/>
          <p:nvPr/>
        </p:nvGrpSpPr>
        <p:grpSpPr>
          <a:xfrm>
            <a:off x="952842" y="2609684"/>
            <a:ext cx="6384330" cy="1477626"/>
            <a:chOff x="1336" y="4363"/>
            <a:chExt cx="10521" cy="2435"/>
          </a:xfrm>
        </p:grpSpPr>
        <p:sp>
          <p:nvSpPr>
            <p:cNvPr id="14340" name="TextBox 8"/>
            <p:cNvSpPr txBox="1"/>
            <p:nvPr/>
          </p:nvSpPr>
          <p:spPr>
            <a:xfrm>
              <a:off x="1336" y="4363"/>
              <a:ext cx="9218" cy="2435"/>
            </a:xfrm>
            <a:prstGeom prst="rect">
              <a:avLst/>
            </a:prstGeom>
            <a:noFill/>
            <a:ln w="9525">
              <a:noFill/>
            </a:ln>
          </p:spPr>
          <p:txBody>
            <a:bodyPr wrap="square" anchor="t" anchorCtr="0">
              <a:spAutoFit/>
            </a:bodyPr>
            <a:lstStyle/>
            <a:p>
              <a:pPr>
                <a:lnSpc>
                  <a:spcPct val="150000"/>
                </a:lnSpc>
                <a:spcBef>
                  <a:spcPct val="50000"/>
                </a:spcBef>
              </a:pPr>
              <a:r>
                <a:rPr lang="zh-CN" altLang="en-US" sz="1600" dirty="0">
                  <a:solidFill>
                    <a:srgbClr val="000000"/>
                  </a:solidFill>
                  <a:latin typeface="微软雅黑" panose="020B0503020204020204" pitchFamily="2" charset="-122"/>
                  <a:ea typeface="微软雅黑" panose="020B0503020204020204" pitchFamily="2" charset="-122"/>
                </a:rPr>
                <a:t>▶</a:t>
              </a:r>
              <a:r>
                <a:rPr lang="zh-CN" altLang="en-US" sz="1800" dirty="0">
                  <a:solidFill>
                    <a:srgbClr val="000000"/>
                  </a:solidFill>
                  <a:latin typeface="微软雅黑" panose="020B0503020204020204" pitchFamily="2" charset="-122"/>
                  <a:ea typeface="微软雅黑" panose="020B0503020204020204" pitchFamily="2" charset="-122"/>
                </a:rPr>
                <a:t> </a:t>
              </a:r>
              <a:r>
                <a:rPr lang="zh-CN" altLang="en-US" sz="2000" b="1" dirty="0">
                  <a:solidFill>
                    <a:srgbClr val="C00000"/>
                  </a:solidFill>
                  <a:latin typeface="微软雅黑" panose="020B0503020204020204" pitchFamily="2" charset="-122"/>
                  <a:ea typeface="微软雅黑" panose="020B0503020204020204" pitchFamily="2" charset="-122"/>
                  <a:sym typeface="Arial" panose="020B0604020202020204" charset="-92"/>
                </a:rPr>
                <a:t>长按屏幕底部黑边</a:t>
              </a:r>
              <a:r>
                <a:rPr lang="zh-CN" altLang="en-US" sz="1600" dirty="0">
                  <a:solidFill>
                    <a:srgbClr val="000000"/>
                  </a:solidFill>
                  <a:latin typeface="微软雅黑" panose="020B0503020204020204" pitchFamily="2" charset="-122"/>
                  <a:ea typeface="微软雅黑" panose="020B0503020204020204" pitchFamily="2" charset="-122"/>
                </a:rPr>
                <a:t>，可调出键盘选项，</a:t>
              </a:r>
              <a:r>
                <a:rPr lang="zh-CN" altLang="en-US" sz="1800" dirty="0">
                  <a:solidFill>
                    <a:schemeClr val="tx1">
                      <a:lumMod val="85000"/>
                      <a:lumOff val="15000"/>
                    </a:schemeClr>
                  </a:solidFill>
                  <a:latin typeface="微软雅黑" panose="020B0503020204020204" pitchFamily="2" charset="-122"/>
                  <a:ea typeface="微软雅黑" panose="020B0503020204020204" pitchFamily="2" charset="-122"/>
                </a:rPr>
                <a:t>打勾选中</a:t>
              </a:r>
              <a:r>
                <a:rPr lang="en-US" altLang="zh-CN" sz="2000" b="1" dirty="0">
                  <a:solidFill>
                    <a:srgbClr val="C00000"/>
                  </a:solidFill>
                  <a:latin typeface="微软雅黑" panose="020B0503020204020204" pitchFamily="2" charset="-122"/>
                  <a:ea typeface="微软雅黑" panose="020B0503020204020204" pitchFamily="2" charset="-122"/>
                </a:rPr>
                <a:t>“</a:t>
              </a:r>
              <a:r>
                <a:rPr lang="zh-CN" altLang="en-US" sz="2000" b="1" dirty="0">
                  <a:solidFill>
                    <a:srgbClr val="C00000"/>
                  </a:solidFill>
                  <a:latin typeface="微软雅黑" panose="020B0503020204020204" pitchFamily="2" charset="-122"/>
                  <a:ea typeface="微软雅黑" panose="020B0503020204020204" pitchFamily="2" charset="-122"/>
                </a:rPr>
                <a:t>显示触摸键盘按钮</a:t>
              </a:r>
              <a:r>
                <a:rPr lang="en-US" altLang="zh-CN" sz="2000" b="1" dirty="0">
                  <a:solidFill>
                    <a:srgbClr val="C00000"/>
                  </a:solidFill>
                  <a:latin typeface="微软雅黑" panose="020B0503020204020204" pitchFamily="2" charset="-122"/>
                  <a:ea typeface="微软雅黑" panose="020B0503020204020204" pitchFamily="2" charset="-122"/>
                </a:rPr>
                <a:t>”</a:t>
              </a:r>
              <a:r>
                <a:rPr lang="zh-CN" altLang="en-US" sz="1800" dirty="0">
                  <a:solidFill>
                    <a:srgbClr val="000000"/>
                  </a:solidFill>
                  <a:latin typeface="微软雅黑" panose="020B0503020204020204" pitchFamily="2" charset="-122"/>
                  <a:ea typeface="微软雅黑" panose="020B0503020204020204" pitchFamily="2" charset="-122"/>
                  <a:sym typeface="Arial" panose="020B0604020202020204" charset="-92"/>
                </a:rPr>
                <a:t>编辑状态下可自动弹出键盘。</a:t>
              </a:r>
              <a:endParaRPr lang="zh-CN" altLang="en-US" sz="2000" dirty="0">
                <a:solidFill>
                  <a:srgbClr val="000000"/>
                </a:solidFill>
                <a:latin typeface="微软雅黑" panose="020B0503020204020204" pitchFamily="2" charset="-122"/>
                <a:ea typeface="微软雅黑" panose="020B0503020204020204" pitchFamily="2" charset="-122"/>
                <a:sym typeface="Arial" panose="020B0604020202020204" charset="-92"/>
              </a:endParaRPr>
            </a:p>
            <a:p>
              <a:pPr>
                <a:spcBef>
                  <a:spcPct val="50000"/>
                </a:spcBef>
              </a:pPr>
              <a:endParaRPr lang="en-US" altLang="zh-CN" sz="2000" b="1" dirty="0">
                <a:solidFill>
                  <a:srgbClr val="C00000"/>
                </a:solidFill>
                <a:latin typeface="微软雅黑" panose="020B0503020204020204" pitchFamily="2" charset="-122"/>
                <a:ea typeface="微软雅黑" panose="020B0503020204020204" pitchFamily="2" charset="-122"/>
              </a:endParaRPr>
            </a:p>
          </p:txBody>
        </p:sp>
        <p:sp>
          <p:nvSpPr>
            <p:cNvPr id="9" name="椭圆 8"/>
            <p:cNvSpPr/>
            <p:nvPr/>
          </p:nvSpPr>
          <p:spPr>
            <a:xfrm>
              <a:off x="11167" y="4607"/>
              <a:ext cx="664" cy="6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altLang="zh-CN" sz="2000" strike="noStrike" noProof="1">
                  <a:solidFill>
                    <a:srgbClr val="FF0000"/>
                  </a:solidFill>
                </a:rPr>
                <a:t>2</a:t>
              </a:r>
            </a:p>
          </p:txBody>
        </p:sp>
        <p:sp>
          <p:nvSpPr>
            <p:cNvPr id="8" name="椭圆 7"/>
            <p:cNvSpPr/>
            <p:nvPr/>
          </p:nvSpPr>
          <p:spPr>
            <a:xfrm>
              <a:off x="11240" y="6172"/>
              <a:ext cx="617" cy="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altLang="zh-CN" sz="2000" strike="noStrike" noProof="1">
                  <a:solidFill>
                    <a:srgbClr val="FF0000"/>
                  </a:solidFill>
                </a:rPr>
                <a:t>1</a:t>
              </a:r>
            </a:p>
          </p:txBody>
        </p:sp>
      </p:grpSp>
      <p:sp>
        <p:nvSpPr>
          <p:cNvPr id="3" name="文本框 3"/>
          <p:cNvSpPr/>
          <p:nvPr/>
        </p:nvSpPr>
        <p:spPr>
          <a:xfrm>
            <a:off x="793617" y="359946"/>
            <a:ext cx="6008370" cy="521970"/>
          </a:xfrm>
          <a:prstGeom prst="rect">
            <a:avLst/>
          </a:prstGeom>
          <a:noFill/>
          <a:ln w="9525">
            <a:noFill/>
          </a:ln>
        </p:spPr>
        <p:txBody>
          <a:bodyPr wrap="square" anchor="t">
            <a:spAutoFit/>
          </a:bodyPr>
          <a:lstStyle/>
          <a:p>
            <a:r>
              <a:rPr lang="en-US" altLang="zh-CN" sz="2800" dirty="0">
                <a:solidFill>
                  <a:schemeClr val="tx1"/>
                </a:solidFill>
                <a:latin typeface="微软雅黑" panose="020B0503020204020204" pitchFamily="2" charset="-122"/>
                <a:ea typeface="微软雅黑" panose="020B0503020204020204" pitchFamily="2" charset="-122"/>
                <a:sym typeface="+mn-ea"/>
              </a:rPr>
              <a:t>windows</a:t>
            </a:r>
            <a:r>
              <a:rPr lang="zh-CN" altLang="en-US" sz="2800" dirty="0">
                <a:solidFill>
                  <a:schemeClr val="tx1"/>
                </a:solidFill>
                <a:latin typeface="微软雅黑" panose="020B0503020204020204" pitchFamily="2" charset="-122"/>
                <a:ea typeface="微软雅黑" panose="020B0503020204020204" pitchFamily="2" charset="-122"/>
                <a:sym typeface="+mn-ea"/>
              </a:rPr>
              <a:t>系统调取键盘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239101" y="1831753"/>
            <a:ext cx="4545852" cy="3131577"/>
          </a:xfrm>
          <a:prstGeom prst="roundRect">
            <a:avLst>
              <a:gd name="adj" fmla="val 4071"/>
            </a:avLst>
          </a:prstGeom>
          <a:gradFill>
            <a:gsLst>
              <a:gs pos="19000">
                <a:schemeClr val="bg1"/>
              </a:gs>
              <a:gs pos="100000">
                <a:schemeClr val="bg1"/>
              </a:gs>
            </a:gsLst>
            <a:lin ang="2700000" scaled="1"/>
          </a:gradFill>
          <a:ln>
            <a:solidFill>
              <a:schemeClr val="accent1">
                <a:lumMod val="20000"/>
                <a:lumOff val="80000"/>
              </a:schemeClr>
            </a:solidFill>
          </a:ln>
          <a:effectLst>
            <a:outerShdw blurRad="495300" dist="304800" dir="2700000" sx="95000" sy="95000" algn="tl" rotWithShape="0">
              <a:schemeClr val="accent1">
                <a:lumMod val="40000"/>
                <a:lumOff val="6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Roboto" panose="02000000000000000000"/>
              <a:ea typeface="思源黑体 CN Regular" panose="020B0500000000000000" charset="-122"/>
              <a:cs typeface="+mn-cs"/>
            </a:endParaRPr>
          </a:p>
        </p:txBody>
      </p:sp>
      <p:sp>
        <p:nvSpPr>
          <p:cNvPr id="15362" name="文本框 3"/>
          <p:cNvSpPr/>
          <p:nvPr/>
        </p:nvSpPr>
        <p:spPr>
          <a:xfrm>
            <a:off x="778122" y="320820"/>
            <a:ext cx="9700217" cy="521970"/>
          </a:xfrm>
          <a:prstGeom prst="rect">
            <a:avLst/>
          </a:prstGeom>
          <a:noFill/>
          <a:ln w="9525">
            <a:noFill/>
          </a:ln>
        </p:spPr>
        <p:txBody>
          <a:bodyPr wrap="square" anchor="t" anchorCtr="0">
            <a:spAutoFit/>
          </a:bodyPr>
          <a:lstStyle/>
          <a:p>
            <a:r>
              <a:rPr lang="zh-CN" altLang="en-US" sz="2800" dirty="0">
                <a:solidFill>
                  <a:schemeClr val="tx1"/>
                </a:solidFill>
                <a:latin typeface="微软雅黑" panose="020B0503020204020204" pitchFamily="2" charset="-122"/>
                <a:ea typeface="微软雅黑" panose="020B0503020204020204" pitchFamily="2" charset="-122"/>
                <a:sym typeface="微软雅黑" panose="020B0503020204020204" pitchFamily="2" charset="-122"/>
              </a:rPr>
              <a:t>智能交互平板--</a:t>
            </a:r>
            <a:r>
              <a:rPr lang="en-US" altLang="zh-CN" sz="2000" b="1" dirty="0">
                <a:solidFill>
                  <a:schemeClr val="tx1"/>
                </a:solidFill>
                <a:latin typeface="微软雅黑" panose="020B0503020204020204" pitchFamily="2" charset="-122"/>
                <a:ea typeface="微软雅黑" panose="020B0503020204020204" pitchFamily="2" charset="-122"/>
                <a:sym typeface="微软雅黑" panose="020B0503020204020204" pitchFamily="2" charset="-122"/>
                <a:hlinkClick r:id="rId2"/>
              </a:rPr>
              <a:t>PPT</a:t>
            </a:r>
            <a:r>
              <a:rPr lang="zh-CN" altLang="en-US" sz="2000" b="1" dirty="0">
                <a:solidFill>
                  <a:schemeClr val="tx1"/>
                </a:solidFill>
                <a:latin typeface="微软雅黑" panose="020B0503020204020204" pitchFamily="2" charset="-122"/>
                <a:ea typeface="微软雅黑" panose="020B0503020204020204" pitchFamily="2" charset="-122"/>
                <a:sym typeface="微软雅黑" panose="020B0503020204020204" pitchFamily="2" charset="-122"/>
                <a:hlinkClick r:id="rId2"/>
              </a:rPr>
              <a:t>操作介绍</a:t>
            </a:r>
          </a:p>
        </p:txBody>
      </p:sp>
      <p:sp>
        <p:nvSpPr>
          <p:cNvPr id="2" name="文本框 1"/>
          <p:cNvSpPr txBox="1"/>
          <p:nvPr/>
        </p:nvSpPr>
        <p:spPr>
          <a:xfrm>
            <a:off x="4915855" y="1061948"/>
            <a:ext cx="7165130" cy="4850174"/>
          </a:xfrm>
          <a:prstGeom prst="rect">
            <a:avLst/>
          </a:prstGeom>
          <a:noFill/>
        </p:spPr>
        <p:txBody>
          <a:bodyPr wrap="square" rtlCol="0">
            <a:spAutoFit/>
          </a:bodyPr>
          <a:lstStyle/>
          <a:p>
            <a:pPr marL="342900" indent="-342900">
              <a:lnSpc>
                <a:spcPct val="150000"/>
              </a:lnSpc>
              <a:buFont typeface="Wingdings" panose="05000000000000000000" charset="0"/>
              <a:buChar char="u"/>
            </a:pP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如何拷贝</a:t>
            </a:r>
            <a:r>
              <a:rPr lang="en-US" altLang="zh-CN" sz="1600" b="1"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至一体机</a:t>
            </a:r>
            <a:r>
              <a:rPr lang="en-US" altLang="zh-CN" sz="1600" b="1" dirty="0">
                <a:latin typeface="微软雅黑" panose="020B0503020204020204" pitchFamily="2" charset="-122"/>
                <a:ea typeface="微软雅黑" panose="020B0503020204020204" pitchFamily="2" charset="-122"/>
                <a:cs typeface="微软雅黑" panose="020B0503020204020204" pitchFamily="2" charset="-122"/>
              </a:rPr>
              <a:t>?</a:t>
            </a:r>
          </a:p>
          <a:p>
            <a:pPr>
              <a:lnSpc>
                <a:spcPct val="150000"/>
              </a:lnSpc>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     (1)</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插入</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U</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盘，双击我的电脑，找到</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U</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盘中需要复制的文件，长按</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文件，选择复制，再找到需要粘贴</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文件的位置，长按空白位置选择粘贴。</a:t>
            </a:r>
          </a:p>
          <a:p>
            <a:pPr>
              <a:lnSpc>
                <a:spcPct val="150000"/>
              </a:lnSpc>
            </a:pP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     (2)</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或者直接在</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U</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盘中找到</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文件，拖动</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文件至指定位置完成拷贝。</a:t>
            </a:r>
            <a:endParaRPr lang="zh-CN" altLang="en-US" sz="1600" b="1" dirty="0">
              <a:latin typeface="微软雅黑" panose="020B0503020204020204" pitchFamily="2" charset="-122"/>
              <a:ea typeface="微软雅黑" panose="020B0503020204020204" pitchFamily="2" charset="-122"/>
              <a:cs typeface="微软雅黑" panose="020B0503020204020204" pitchFamily="2" charset="-122"/>
            </a:endParaRPr>
          </a:p>
          <a:p>
            <a:pPr marL="342900" indent="-342900">
              <a:lnSpc>
                <a:spcPct val="150000"/>
              </a:lnSpc>
              <a:buFont typeface="Wingdings" panose="05000000000000000000" charset="0"/>
              <a:buChar char="u"/>
            </a:pP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如何播放</a:t>
            </a:r>
            <a:r>
              <a:rPr lang="en-US" altLang="zh-CN" sz="1600" b="1"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a:t>
            </a:r>
          </a:p>
          <a:p>
            <a:pPr>
              <a:lnSpc>
                <a:spcPct val="150000"/>
              </a:lnSpc>
              <a:buFont typeface="Wingdings" panose="05000000000000000000" charset="0"/>
            </a:pP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     打开</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文件，点击</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幻灯片放映</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中的</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从头播放或从当前幻灯片播放</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可进行全屏播放。</a:t>
            </a:r>
          </a:p>
          <a:p>
            <a:pPr marL="285750" indent="-285750">
              <a:lnSpc>
                <a:spcPct val="150000"/>
              </a:lnSpc>
              <a:buFont typeface="Wingdings" panose="05000000000000000000" charset="0"/>
              <a:buChar char="u"/>
            </a:pP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如何进行</a:t>
            </a:r>
            <a:r>
              <a:rPr lang="en-US" altLang="zh-CN" sz="1600" b="1"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翻页？</a:t>
            </a:r>
          </a:p>
          <a:p>
            <a:pPr>
              <a:lnSpc>
                <a:spcPct val="150000"/>
              </a:lnSpc>
              <a:buFont typeface="Wingdings" panose="05000000000000000000" charset="0"/>
            </a:pP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    全屏播放</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后，用手指或者白板左右滑动进行播放，向右滑动播放上      一页，向左滑动播放下一页（注：如</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中含有动画则滑动一次进行一个动画）</a:t>
            </a:r>
          </a:p>
          <a:p>
            <a:pPr marL="285750" indent="-285750">
              <a:lnSpc>
                <a:spcPct val="150000"/>
              </a:lnSpc>
              <a:buFont typeface="Wingdings" panose="05000000000000000000" charset="0"/>
              <a:buChar char="u"/>
            </a:pP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如何关闭</a:t>
            </a:r>
            <a:r>
              <a:rPr lang="en-US" altLang="zh-CN" sz="1600" b="1"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b="1" dirty="0">
                <a:latin typeface="微软雅黑" panose="020B0503020204020204" pitchFamily="2" charset="-122"/>
                <a:ea typeface="微软雅黑" panose="020B0503020204020204" pitchFamily="2" charset="-122"/>
                <a:cs typeface="微软雅黑" panose="020B0503020204020204" pitchFamily="2" charset="-122"/>
              </a:rPr>
              <a:t>？</a:t>
            </a:r>
          </a:p>
          <a:p>
            <a:pPr>
              <a:lnSpc>
                <a:spcPct val="150000"/>
              </a:lnSpc>
              <a:buFont typeface="Wingdings" panose="05000000000000000000" charset="0"/>
            </a:pP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     全屏播放</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时，点击屏幕左右两侧边位置，调出菜单栏，选择最后一位图标可退出全屏播放，再进行</a:t>
            </a:r>
            <a:r>
              <a:rPr lang="en-US" altLang="zh-CN" sz="1600" dirty="0">
                <a:latin typeface="微软雅黑" panose="020B0503020204020204" pitchFamily="2" charset="-122"/>
                <a:ea typeface="微软雅黑" panose="020B0503020204020204" pitchFamily="2" charset="-122"/>
                <a:cs typeface="微软雅黑" panose="020B0503020204020204" pitchFamily="2" charset="-122"/>
              </a:rPr>
              <a:t>PPT</a:t>
            </a:r>
            <a:r>
              <a:rPr lang="zh-CN" altLang="en-US" sz="1600" dirty="0">
                <a:latin typeface="微软雅黑" panose="020B0503020204020204" pitchFamily="2" charset="-122"/>
                <a:ea typeface="微软雅黑" panose="020B0503020204020204" pitchFamily="2" charset="-122"/>
                <a:cs typeface="微软雅黑" panose="020B0503020204020204" pitchFamily="2" charset="-122"/>
              </a:rPr>
              <a:t>关闭即可。</a:t>
            </a:r>
          </a:p>
        </p:txBody>
      </p:sp>
      <p:grpSp>
        <p:nvGrpSpPr>
          <p:cNvPr id="4" name="组合 3"/>
          <p:cNvGrpSpPr/>
          <p:nvPr/>
        </p:nvGrpSpPr>
        <p:grpSpPr>
          <a:xfrm>
            <a:off x="430152" y="1905456"/>
            <a:ext cx="4163750" cy="2354443"/>
            <a:chOff x="7674171" y="2397780"/>
            <a:chExt cx="4430350" cy="1751040"/>
          </a:xfrm>
        </p:grpSpPr>
        <p:pic>
          <p:nvPicPr>
            <p:cNvPr id="7" name="图片 6"/>
            <p:cNvPicPr>
              <a:picLocks noChangeAspect="1"/>
            </p:cNvPicPr>
            <p:nvPr/>
          </p:nvPicPr>
          <p:blipFill rotWithShape="1">
            <a:blip r:embed="rId3"/>
            <a:srcRect r="47469"/>
            <a:stretch>
              <a:fillRect/>
            </a:stretch>
          </p:blipFill>
          <p:spPr>
            <a:xfrm>
              <a:off x="8088205" y="2397780"/>
              <a:ext cx="3215653" cy="520700"/>
            </a:xfrm>
            <a:prstGeom prst="rect">
              <a:avLst/>
            </a:prstGeom>
          </p:spPr>
        </p:pic>
        <p:pic>
          <p:nvPicPr>
            <p:cNvPr id="8" name="图片 7"/>
            <p:cNvPicPr>
              <a:picLocks noChangeAspect="1"/>
            </p:cNvPicPr>
            <p:nvPr/>
          </p:nvPicPr>
          <p:blipFill rotWithShape="1">
            <a:blip r:embed="rId4"/>
            <a:srcRect l="641" t="-3861" r="33164" b="3861"/>
            <a:stretch>
              <a:fillRect/>
            </a:stretch>
          </p:blipFill>
          <p:spPr>
            <a:xfrm>
              <a:off x="7674171" y="2866120"/>
              <a:ext cx="4430350" cy="1282700"/>
            </a:xfrm>
            <a:prstGeom prst="rect">
              <a:avLst/>
            </a:prstGeom>
          </p:spPr>
        </p:pic>
      </p:grpSp>
      <p:cxnSp>
        <p:nvCxnSpPr>
          <p:cNvPr id="16" name="直线箭头连接符 15"/>
          <p:cNvCxnSpPr/>
          <p:nvPr/>
        </p:nvCxnSpPr>
        <p:spPr>
          <a:xfrm>
            <a:off x="7209147" y="6196851"/>
            <a:ext cx="9300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773127" y="1309876"/>
            <a:ext cx="7370676" cy="3958891"/>
          </a:xfrm>
          <a:prstGeom prst="rect">
            <a:avLst/>
          </a:prstGeom>
        </p:spPr>
      </p:pic>
      <p:sp>
        <p:nvSpPr>
          <p:cNvPr id="3" name="文本框 10"/>
          <p:cNvSpPr/>
          <p:nvPr/>
        </p:nvSpPr>
        <p:spPr>
          <a:xfrm>
            <a:off x="8446553" y="1397873"/>
            <a:ext cx="3870960" cy="3782895"/>
          </a:xfrm>
          <a:prstGeom prst="rect">
            <a:avLst/>
          </a:prstGeom>
          <a:noFill/>
          <a:ln w="9525">
            <a:noFill/>
          </a:ln>
        </p:spPr>
        <p:txBody>
          <a:bodyPr wrap="square" anchor="t">
            <a:spAutoFit/>
          </a:bodyPr>
          <a:lstStyle/>
          <a:p>
            <a:pPr fontAlgn="auto">
              <a:lnSpc>
                <a:spcPct val="150000"/>
              </a:lnSpc>
            </a:pPr>
            <a:r>
              <a:rPr lang="zh-CN" altLang="en-US" b="1" dirty="0">
                <a:latin typeface="微软雅黑" panose="020B0503020204020204" pitchFamily="2" charset="-122"/>
                <a:ea typeface="微软雅黑" panose="020B0503020204020204" pitchFamily="2" charset="-122"/>
                <a:sym typeface="微软雅黑" panose="020B0503020204020204" pitchFamily="2" charset="-122"/>
              </a:rPr>
              <a:t>可在设置中心自行开启或关闭</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软笔：批注可选择颜色</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擦除：擦除笔迹</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选择：鼠标功能</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草稿纸：下拉式可无限加页</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放大镜：放大重点</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关灯：熄屏</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分享：扫码带走</a:t>
            </a:r>
          </a:p>
          <a:p>
            <a:pPr marL="457200" indent="-457200" fontAlgn="auto">
              <a:lnSpc>
                <a:spcPct val="150000"/>
              </a:lnSpc>
              <a:buAutoNum type="arabicPeriod"/>
            </a:pPr>
            <a:r>
              <a:rPr lang="zh-CN" altLang="en-US"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退出：结束放映</a:t>
            </a:r>
          </a:p>
        </p:txBody>
      </p:sp>
      <p:sp>
        <p:nvSpPr>
          <p:cNvPr id="4" name="文本框 43016"/>
          <p:cNvSpPr txBox="1"/>
          <p:nvPr/>
        </p:nvSpPr>
        <p:spPr>
          <a:xfrm>
            <a:off x="537497" y="5581823"/>
            <a:ext cx="6168101" cy="338554"/>
          </a:xfrm>
          <a:prstGeom prst="rect">
            <a:avLst/>
          </a:prstGeom>
          <a:noFill/>
          <a:ln w="9525">
            <a:noFill/>
          </a:ln>
        </p:spPr>
        <p:txBody>
          <a:bodyPr wrap="square" anchor="t">
            <a:spAutoFit/>
          </a:bodyPr>
          <a:lstStyle/>
          <a:p>
            <a:r>
              <a:rPr lang="zh-CN" altLang="en-US" sz="1600" dirty="0">
                <a:solidFill>
                  <a:srgbClr val="FE2620"/>
                </a:solidFill>
                <a:latin typeface="微软雅黑" panose="020B0503020204020204" pitchFamily="2" charset="-122"/>
                <a:ea typeface="微软雅黑" panose="020B0503020204020204" pitchFamily="2" charset="-122"/>
              </a:rPr>
              <a:t>（注：PPT服务工具需电脑安装office2013及以上版本方可使用）</a:t>
            </a:r>
          </a:p>
        </p:txBody>
      </p:sp>
      <p:sp>
        <p:nvSpPr>
          <p:cNvPr id="5" name="矩形 4"/>
          <p:cNvSpPr/>
          <p:nvPr/>
        </p:nvSpPr>
        <p:spPr>
          <a:xfrm>
            <a:off x="7484312" y="2596688"/>
            <a:ext cx="441960" cy="1043940"/>
          </a:xfrm>
          <a:prstGeom prst="rect">
            <a:avLst/>
          </a:prstGeom>
          <a:noFill/>
          <a:ln w="28575">
            <a:solidFill>
              <a:srgbClr val="C0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cxnSp>
        <p:nvCxnSpPr>
          <p:cNvPr id="6" name="直接箭头连接符 5"/>
          <p:cNvCxnSpPr/>
          <p:nvPr/>
        </p:nvCxnSpPr>
        <p:spPr>
          <a:xfrm>
            <a:off x="7787062" y="3640628"/>
            <a:ext cx="413385" cy="1894840"/>
          </a:xfrm>
          <a:prstGeom prst="straightConnector1">
            <a:avLst/>
          </a:prstGeom>
          <a:ln>
            <a:solidFill>
              <a:srgbClr val="C00000"/>
            </a:solidFill>
            <a:tailEnd type="arrow" w="med" len="med"/>
          </a:ln>
        </p:spPr>
        <p:style>
          <a:lnRef idx="3">
            <a:schemeClr val="accent6"/>
          </a:lnRef>
          <a:fillRef idx="0">
            <a:schemeClr val="accent6"/>
          </a:fillRef>
          <a:effectRef idx="2">
            <a:schemeClr val="accent6"/>
          </a:effectRef>
          <a:fontRef idx="minor">
            <a:schemeClr val="tx1"/>
          </a:fontRef>
        </p:style>
      </p:cxnSp>
      <p:sp>
        <p:nvSpPr>
          <p:cNvPr id="7" name="文本框 6"/>
          <p:cNvSpPr txBox="1"/>
          <p:nvPr/>
        </p:nvSpPr>
        <p:spPr>
          <a:xfrm>
            <a:off x="7577743" y="5581823"/>
            <a:ext cx="1567180" cy="368300"/>
          </a:xfrm>
          <a:prstGeom prst="rect">
            <a:avLst/>
          </a:prstGeom>
          <a:noFill/>
          <a:ln>
            <a:noFill/>
          </a:ln>
        </p:spPr>
        <p:txBody>
          <a:bodyPr wrap="square" rtlCol="0">
            <a:spAutoFit/>
          </a:bodyPr>
          <a:lstStyle/>
          <a:p>
            <a:r>
              <a:rPr lang="en-US" altLang="zh-CN">
                <a:ln>
                  <a:noFill/>
                </a:ln>
                <a:solidFill>
                  <a:srgbClr val="FF0000"/>
                </a:solidFill>
              </a:rPr>
              <a:t>PPT</a:t>
            </a:r>
            <a:r>
              <a:rPr lang="zh-CN" altLang="en-US">
                <a:ln>
                  <a:noFill/>
                </a:ln>
                <a:solidFill>
                  <a:srgbClr val="FF0000"/>
                </a:solidFill>
              </a:rPr>
              <a:t>上下翻页</a:t>
            </a:r>
          </a:p>
        </p:txBody>
      </p:sp>
      <p:sp>
        <p:nvSpPr>
          <p:cNvPr id="8" name="文本框 3"/>
          <p:cNvSpPr/>
          <p:nvPr/>
        </p:nvSpPr>
        <p:spPr>
          <a:xfrm>
            <a:off x="915786" y="382386"/>
            <a:ext cx="5976620" cy="521970"/>
          </a:xfrm>
          <a:prstGeom prst="rect">
            <a:avLst/>
          </a:prstGeom>
          <a:noFill/>
          <a:ln w="9525">
            <a:noFill/>
          </a:ln>
        </p:spPr>
        <p:txBody>
          <a:bodyPr wrap="square" anchor="t">
            <a:spAutoFit/>
          </a:bodyPr>
          <a:lstStyle/>
          <a:p>
            <a:r>
              <a:rPr lang="en-US" sz="2800" b="1" u="sng"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OFFICE PPT</a:t>
            </a:r>
            <a:r>
              <a:rPr lang="zh-CN" altLang="en-US" sz="2800" b="1" u="sng"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小工具</a:t>
            </a:r>
            <a:r>
              <a:rPr lang="zh-CN" altLang="en-US" sz="2000"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a:t>
            </a:r>
            <a:r>
              <a:rPr lang="en-US" altLang="zh-CN" sz="2000"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windows</a:t>
            </a:r>
            <a:r>
              <a:rPr lang="zh-CN" altLang="en-US" sz="2000"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系统）</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916103" y="1633614"/>
            <a:ext cx="6468816" cy="3283339"/>
          </a:xfrm>
          <a:prstGeom prst="roundRect">
            <a:avLst/>
          </a:prstGeom>
          <a:solidFill>
            <a:srgbClr val="E7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490" name="文本框 5"/>
          <p:cNvSpPr/>
          <p:nvPr/>
        </p:nvSpPr>
        <p:spPr>
          <a:xfrm>
            <a:off x="4480560" y="2074596"/>
            <a:ext cx="3230880" cy="1014730"/>
          </a:xfrm>
          <a:prstGeom prst="rect">
            <a:avLst/>
          </a:prstGeom>
          <a:noFill/>
          <a:ln w="9525">
            <a:noFill/>
          </a:ln>
        </p:spPr>
        <p:txBody>
          <a:bodyPr wrap="none" anchor="t" anchorCtr="0">
            <a:spAutoFit/>
          </a:bodyPr>
          <a:lstStyle/>
          <a:p>
            <a:pPr algn="ctr"/>
            <a:r>
              <a:rPr lang="zh-CN" altLang="en-US" sz="6000" b="1" dirty="0">
                <a:solidFill>
                  <a:srgbClr val="3A3838"/>
                </a:solidFill>
                <a:latin typeface="微软雅黑" panose="020B0503020204020204" pitchFamily="2" charset="-122"/>
                <a:ea typeface="微软雅黑" panose="020B0503020204020204" pitchFamily="2" charset="-122"/>
                <a:sym typeface="微软雅黑" panose="020B0503020204020204" pitchFamily="2" charset="-122"/>
              </a:rPr>
              <a:t>第四部分</a:t>
            </a:r>
          </a:p>
        </p:txBody>
      </p:sp>
      <p:sp>
        <p:nvSpPr>
          <p:cNvPr id="63491" name="文本框 7"/>
          <p:cNvSpPr/>
          <p:nvPr/>
        </p:nvSpPr>
        <p:spPr>
          <a:xfrm>
            <a:off x="3261360" y="3353702"/>
            <a:ext cx="5669280" cy="829945"/>
          </a:xfrm>
          <a:prstGeom prst="rect">
            <a:avLst/>
          </a:prstGeom>
          <a:noFill/>
          <a:ln w="9525">
            <a:noFill/>
          </a:ln>
        </p:spPr>
        <p:txBody>
          <a:bodyPr wrap="none" anchor="t" anchorCtr="0">
            <a:spAutoFit/>
          </a:bodyPr>
          <a:lstStyle/>
          <a:p>
            <a:r>
              <a:rPr lang="zh-CN" altLang="en-US" sz="4800" b="1" dirty="0">
                <a:solidFill>
                  <a:srgbClr val="3A3838"/>
                </a:solidFill>
                <a:latin typeface="等线" panose="02010600030101010101" charset="-122"/>
                <a:ea typeface="微软雅黑" panose="020B0503020204020204" pitchFamily="2" charset="-122"/>
                <a:sym typeface="微软雅黑" panose="020B0503020204020204" pitchFamily="2" charset="-122"/>
              </a:rPr>
              <a:t>日常维护及售后报修</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780" y="376555"/>
            <a:ext cx="4178300" cy="947420"/>
          </a:xfrm>
        </p:spPr>
        <p:txBody>
          <a:bodyPr/>
          <a:lstStyle/>
          <a:p>
            <a:pPr marL="0" indent="0">
              <a:buNone/>
            </a:pPr>
            <a:r>
              <a:rPr lang="zh-CN" altLang="en-US" dirty="0">
                <a:latin typeface="微软雅黑" panose="020B0503020204020204" pitchFamily="2" charset="-122"/>
                <a:ea typeface="微软雅黑" panose="020B0503020204020204" pitchFamily="2" charset="-122"/>
                <a:sym typeface="+mn-ea"/>
              </a:rPr>
              <a:t>智能讲台桌面设备介绍</a:t>
            </a:r>
            <a:endParaRPr lang="zh-CN" altLang="en-US" sz="2800" dirty="0">
              <a:latin typeface="微软雅黑" panose="020B0503020204020204" pitchFamily="2" charset="-122"/>
              <a:ea typeface="微软雅黑" panose="020B0503020204020204" pitchFamily="2" charset="-122"/>
            </a:endParaRP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sp>
        <p:nvSpPr>
          <p:cNvPr id="34" name="文本框 33"/>
          <p:cNvSpPr txBox="1"/>
          <p:nvPr/>
        </p:nvSpPr>
        <p:spPr>
          <a:xfrm>
            <a:off x="803910" y="1400175"/>
            <a:ext cx="7161530" cy="449580"/>
          </a:xfrm>
          <a:prstGeom prst="rect">
            <a:avLst/>
          </a:prstGeom>
          <a:noFill/>
        </p:spPr>
        <p:txBody>
          <a:bodyPr wrap="square" rtlCol="0">
            <a:noAutofit/>
          </a:bodyPr>
          <a:lstStyle/>
          <a:p>
            <a:r>
              <a:rPr lang="zh-CN" altLang="en-US">
                <a:solidFill>
                  <a:schemeClr val="tx1"/>
                </a:solidFill>
                <a:latin typeface="微软雅黑" panose="020B0503020204020204" pitchFamily="2" charset="-122"/>
                <a:ea typeface="微软雅黑" panose="020B0503020204020204" pitchFamily="2" charset="-122"/>
              </a:rPr>
              <a:t>多媒体智能讲桌</a:t>
            </a:r>
            <a:r>
              <a:rPr lang="zh-CN" altLang="en-US" sz="2000" b="1">
                <a:solidFill>
                  <a:schemeClr val="tx1"/>
                </a:solidFill>
                <a:latin typeface="微软雅黑" panose="020B0503020204020204" pitchFamily="2" charset="-122"/>
                <a:ea typeface="微软雅黑" panose="020B0503020204020204" pitchFamily="2" charset="-122"/>
              </a:rPr>
              <a:t>键盘鼠标</a:t>
            </a:r>
            <a:r>
              <a:rPr lang="zh-CN" altLang="en-US">
                <a:solidFill>
                  <a:schemeClr val="tx1"/>
                </a:solidFill>
                <a:latin typeface="微软雅黑" panose="020B0503020204020204" pitchFamily="2" charset="-122"/>
                <a:ea typeface="微软雅黑" panose="020B0503020204020204" pitchFamily="2" charset="-122"/>
              </a:rPr>
              <a:t>放置处，下拉拉环打开就能看到键盘鼠标</a:t>
            </a:r>
          </a:p>
        </p:txBody>
      </p:sp>
      <p:pic>
        <p:nvPicPr>
          <p:cNvPr id="2" name="图片 1"/>
          <p:cNvPicPr>
            <a:picLocks noChangeAspect="1"/>
          </p:cNvPicPr>
          <p:nvPr/>
        </p:nvPicPr>
        <p:blipFill>
          <a:blip r:embed="rId2"/>
          <a:srcRect t="2715" r="-10"/>
          <a:stretch>
            <a:fillRect/>
          </a:stretch>
        </p:blipFill>
        <p:spPr>
          <a:xfrm>
            <a:off x="803910" y="2275840"/>
            <a:ext cx="5225415" cy="3568700"/>
          </a:xfrm>
          <a:prstGeom prst="rect">
            <a:avLst/>
          </a:prstGeom>
        </p:spPr>
      </p:pic>
      <p:pic>
        <p:nvPicPr>
          <p:cNvPr id="4" name="图片 3"/>
          <p:cNvPicPr>
            <a:picLocks noChangeAspect="1"/>
          </p:cNvPicPr>
          <p:nvPr/>
        </p:nvPicPr>
        <p:blipFill>
          <a:blip r:embed="rId3"/>
          <a:srcRect t="33589" r="439" b="37785"/>
          <a:stretch>
            <a:fillRect/>
          </a:stretch>
        </p:blipFill>
        <p:spPr>
          <a:xfrm>
            <a:off x="6826885" y="2275840"/>
            <a:ext cx="5167630" cy="1901825"/>
          </a:xfrm>
          <a:prstGeom prst="rect">
            <a:avLst/>
          </a:prstGeom>
        </p:spPr>
      </p:pic>
      <p:sp>
        <p:nvSpPr>
          <p:cNvPr id="6" name="上下箭头 5"/>
          <p:cNvSpPr/>
          <p:nvPr/>
        </p:nvSpPr>
        <p:spPr>
          <a:xfrm rot="3720000">
            <a:off x="5437505" y="2222500"/>
            <a:ext cx="459740" cy="3253105"/>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931964" y="1404490"/>
            <a:ext cx="10945422" cy="418871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514" name="文本框 3"/>
          <p:cNvSpPr/>
          <p:nvPr/>
        </p:nvSpPr>
        <p:spPr>
          <a:xfrm>
            <a:off x="801687" y="322694"/>
            <a:ext cx="4313238" cy="521970"/>
          </a:xfrm>
          <a:prstGeom prst="rect">
            <a:avLst/>
          </a:prstGeom>
          <a:noFill/>
          <a:ln w="9525">
            <a:noFill/>
          </a:ln>
        </p:spPr>
        <p:txBody>
          <a:bodyPr wrap="square" anchor="t" anchorCtr="0">
            <a:spAutoFit/>
          </a:bodyPr>
          <a:lstStyle/>
          <a:p>
            <a:r>
              <a:rPr lang="zh-CN" altLang="en-US" sz="2800" dirty="0">
                <a:solidFill>
                  <a:schemeClr val="tx1"/>
                </a:solidFill>
                <a:latin typeface="微软雅黑" panose="020B0503020204020204" pitchFamily="2" charset="-122"/>
                <a:ea typeface="微软雅黑" panose="020B0503020204020204" pitchFamily="2" charset="-122"/>
                <a:sym typeface="微软雅黑" panose="020B0503020204020204" pitchFamily="2" charset="-122"/>
              </a:rPr>
              <a:t>日常维护与保养</a:t>
            </a:r>
          </a:p>
        </p:txBody>
      </p:sp>
      <p:sp>
        <p:nvSpPr>
          <p:cNvPr id="64516" name="TextBox 2"/>
          <p:cNvSpPr/>
          <p:nvPr/>
        </p:nvSpPr>
        <p:spPr>
          <a:xfrm>
            <a:off x="1393037" y="1709557"/>
            <a:ext cx="10023276" cy="3438886"/>
          </a:xfrm>
          <a:prstGeom prst="rect">
            <a:avLst/>
          </a:prstGeom>
          <a:noFill/>
          <a:ln w="9525">
            <a:noFill/>
          </a:ln>
        </p:spPr>
        <p:txBody>
          <a:bodyPr wrap="square" lIns="121917" tIns="60958" rIns="121917" bIns="60958" anchor="t" anchorCtr="0">
            <a:spAutoFit/>
          </a:bodyPr>
          <a:lstStyle/>
          <a:p>
            <a:pPr>
              <a:lnSpc>
                <a:spcPct val="150000"/>
              </a:lnSpc>
            </a:pPr>
            <a:r>
              <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1</a:t>
            </a:r>
            <a:r>
              <a:rPr lang="zh-CN" altLang="en-US"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、桌面不要堆积太多文件，以免影响电脑的运行速度</a:t>
            </a:r>
            <a:endPar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endParaRPr>
          </a:p>
          <a:p>
            <a:pPr>
              <a:lnSpc>
                <a:spcPct val="150000"/>
              </a:lnSpc>
            </a:pPr>
            <a:r>
              <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2</a:t>
            </a:r>
            <a:r>
              <a:rPr lang="zh-CN" altLang="en-US"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、使用柔软的布将玻璃屏幕上、边框以及四个角的灰尘等异物轻轻擦除，避免使用较大的力气反复擦拭</a:t>
            </a:r>
            <a:r>
              <a:rPr 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a:t>
            </a:r>
          </a:p>
          <a:p>
            <a:pPr>
              <a:lnSpc>
                <a:spcPct val="150000"/>
              </a:lnSpc>
            </a:pPr>
            <a:r>
              <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3</a:t>
            </a:r>
            <a:r>
              <a:rPr lang="zh-CN" altLang="en-US"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、如果干的布很难将异物擦除，可以将布蘸少量水和中性洗洁精，禁止使用有有机溶剂（擦拭时请断开电源）。</a:t>
            </a:r>
            <a:endPar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endParaRPr>
          </a:p>
          <a:p>
            <a:pPr>
              <a:lnSpc>
                <a:spcPct val="150000"/>
              </a:lnSpc>
            </a:pPr>
            <a:r>
              <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4</a:t>
            </a:r>
            <a:r>
              <a:rPr lang="zh-CN" altLang="en-US"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、注意不要将水挤出渗到机器里面。</a:t>
            </a:r>
            <a:endPar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endParaRPr>
          </a:p>
          <a:p>
            <a:pPr>
              <a:lnSpc>
                <a:spcPct val="150000"/>
              </a:lnSpc>
            </a:pPr>
            <a:r>
              <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5</a:t>
            </a:r>
            <a:r>
              <a:rPr lang="zh-CN" altLang="en-US"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、按照正常程序关机。</a:t>
            </a:r>
            <a:endPar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endParaRPr>
          </a:p>
          <a:p>
            <a:pPr>
              <a:lnSpc>
                <a:spcPct val="150000"/>
              </a:lnSpc>
            </a:pPr>
            <a:r>
              <a:rPr lang="en-US" altLang="zh-CN"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6</a:t>
            </a:r>
            <a:r>
              <a:rPr lang="zh-CN" altLang="en-US"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、长时间不使用一体机，请注意拔下插头（拔插头前确认已关机），取出遥控器电池</a:t>
            </a:r>
            <a:r>
              <a:rPr lang="zh-CN" altLang="en-US" sz="2000"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rPr>
              <a:t>。</a:t>
            </a:r>
            <a:endParaRPr lang="en-US" altLang="zh-CN" sz="2000" dirty="0">
              <a:solidFill>
                <a:srgbClr val="262626"/>
              </a:solidFill>
              <a:latin typeface="微软雅黑" panose="020B0503020204020204" pitchFamily="2" charset="-122"/>
              <a:ea typeface="微软雅黑" panose="020B0503020204020204" pitchFamily="2" charset="-122"/>
              <a:sym typeface="微软雅黑" panose="020B0503020204020204" pitchFamily="2"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p:nvPr/>
        </p:nvSpPr>
        <p:spPr>
          <a:xfrm>
            <a:off x="1688628" y="1485615"/>
            <a:ext cx="8677329" cy="3886770"/>
          </a:xfrm>
          <a:prstGeom prst="rect">
            <a:avLst/>
          </a:prstGeom>
          <a:noFill/>
          <a:ln w="9525">
            <a:noFill/>
          </a:ln>
        </p:spPr>
        <p:txBody>
          <a:bodyPr wrap="square" anchor="t" anchorCtr="0">
            <a:spAutoFit/>
          </a:bodyPr>
          <a:lstStyle/>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sym typeface="微软雅黑" panose="020B0503020204020204" pitchFamily="2" charset="-122"/>
              </a:rPr>
              <a:t>1</a:t>
            </a:r>
            <a:r>
              <a:rPr lang="zh-CN" altLang="en-US" dirty="0">
                <a:latin typeface="微软雅黑" panose="020B0503020204020204" pitchFamily="2" charset="-122"/>
                <a:ea typeface="微软雅黑" panose="020B0503020204020204" pitchFamily="2" charset="-122"/>
                <a:cs typeface="微软雅黑" panose="020B0503020204020204" pitchFamily="2" charset="-122"/>
                <a:sym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hlinkClick r:id="rId2"/>
              </a:rPr>
              <a:t>电脑触摸偏移该如何解决</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rPr>
              <a:t>2</a:t>
            </a:r>
            <a:r>
              <a:rPr lang="zh-CN" altLang="en-US"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hlinkClick r:id="rId3"/>
              </a:rPr>
              <a:t>电脑无声音该如何解决</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rPr>
              <a:t>3</a:t>
            </a:r>
            <a:r>
              <a:rPr lang="zh-CN" altLang="en-US"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hlinkClick r:id="rId4"/>
              </a:rPr>
              <a:t>电脑如何进行软件安装及卸载</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rPr>
              <a:t>4</a:t>
            </a:r>
            <a:r>
              <a:rPr lang="zh-CN" altLang="en-US"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hlinkClick r:id="rId5"/>
              </a:rPr>
              <a:t>电脑如何设置弹窗拦截及母盘清理</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rPr>
              <a:t>5</a:t>
            </a:r>
            <a:r>
              <a:rPr lang="zh-CN" altLang="en-US"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hlinkClick r:id="rId6"/>
              </a:rPr>
              <a:t>电脑如何一键还原系统</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rPr>
              <a:t>6</a:t>
            </a:r>
            <a:r>
              <a:rPr lang="zh-CN" altLang="en-US"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sym typeface="+mn-ea"/>
                <a:hlinkClick r:id="rId7"/>
              </a:rPr>
              <a:t>如何外接摄像头</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a:p>
            <a:pPr>
              <a:lnSpc>
                <a:spcPct val="20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rPr>
              <a:t>7</a:t>
            </a:r>
            <a:r>
              <a:rPr lang="zh-CN" altLang="en-US" dirty="0">
                <a:latin typeface="微软雅黑" panose="020B0503020204020204" pitchFamily="2" charset="-122"/>
                <a:ea typeface="微软雅黑" panose="020B0503020204020204" pitchFamily="2" charset="-122"/>
                <a:cs typeface="微软雅黑" panose="020B0503020204020204" pitchFamily="2" charset="-122"/>
              </a:rPr>
              <a:t>、</a:t>
            </a:r>
            <a:r>
              <a:rPr lang="zh-CN" altLang="en-US" dirty="0">
                <a:latin typeface="微软雅黑" panose="020B0503020204020204" pitchFamily="2" charset="-122"/>
                <a:ea typeface="微软雅黑" panose="020B0503020204020204" pitchFamily="2" charset="-122"/>
                <a:cs typeface="微软雅黑" panose="020B0503020204020204" pitchFamily="2" charset="-122"/>
                <a:sym typeface="+mn-ea"/>
                <a:hlinkClick r:id="rId8"/>
              </a:rPr>
              <a:t>如何安装无线麦</a:t>
            </a:r>
            <a:endParaRPr lang="en-US" altLang="zh-CN" dirty="0">
              <a:latin typeface="微软雅黑" panose="020B0503020204020204" pitchFamily="2" charset="-122"/>
              <a:ea typeface="微软雅黑" panose="020B0503020204020204" pitchFamily="2" charset="-122"/>
              <a:cs typeface="微软雅黑" panose="020B0503020204020204" pitchFamily="2" charset="-122"/>
            </a:endParaRPr>
          </a:p>
        </p:txBody>
      </p:sp>
      <p:pic>
        <p:nvPicPr>
          <p:cNvPr id="3" name="图片 2"/>
          <p:cNvPicPr>
            <a:picLocks noChangeAspect="1"/>
          </p:cNvPicPr>
          <p:nvPr/>
        </p:nvPicPr>
        <p:blipFill>
          <a:blip r:embed="rId9"/>
          <a:stretch>
            <a:fillRect/>
          </a:stretch>
        </p:blipFill>
        <p:spPr>
          <a:xfrm>
            <a:off x="6917342" y="1541085"/>
            <a:ext cx="2641600" cy="723900"/>
          </a:xfrm>
          <a:prstGeom prst="rect">
            <a:avLst/>
          </a:prstGeom>
        </p:spPr>
      </p:pic>
      <p:pic>
        <p:nvPicPr>
          <p:cNvPr id="4" name="图片 3"/>
          <p:cNvPicPr>
            <a:picLocks noChangeAspect="1"/>
          </p:cNvPicPr>
          <p:nvPr/>
        </p:nvPicPr>
        <p:blipFill>
          <a:blip r:embed="rId10"/>
          <a:stretch>
            <a:fillRect/>
          </a:stretch>
        </p:blipFill>
        <p:spPr>
          <a:xfrm>
            <a:off x="7514177" y="2237724"/>
            <a:ext cx="2641600" cy="2405542"/>
          </a:xfrm>
          <a:prstGeom prst="rect">
            <a:avLst/>
          </a:prstGeom>
        </p:spPr>
      </p:pic>
      <p:pic>
        <p:nvPicPr>
          <p:cNvPr id="5" name="图片 4"/>
          <p:cNvPicPr>
            <a:picLocks noChangeAspect="1"/>
          </p:cNvPicPr>
          <p:nvPr/>
        </p:nvPicPr>
        <p:blipFill>
          <a:blip r:embed="rId11"/>
          <a:stretch>
            <a:fillRect/>
          </a:stretch>
        </p:blipFill>
        <p:spPr>
          <a:xfrm>
            <a:off x="7460674" y="2428010"/>
            <a:ext cx="1884872" cy="1884872"/>
          </a:xfrm>
          <a:prstGeom prst="rect">
            <a:avLst/>
          </a:prstGeom>
        </p:spPr>
      </p:pic>
      <p:sp>
        <p:nvSpPr>
          <p:cNvPr id="6" name="文本框 5"/>
          <p:cNvSpPr txBox="1"/>
          <p:nvPr/>
        </p:nvSpPr>
        <p:spPr>
          <a:xfrm>
            <a:off x="7367105" y="4545753"/>
            <a:ext cx="2240280" cy="368300"/>
          </a:xfrm>
          <a:prstGeom prst="rect">
            <a:avLst/>
          </a:prstGeom>
          <a:noFill/>
        </p:spPr>
        <p:txBody>
          <a:bodyPr wrap="none" rtlCol="0">
            <a:spAutoFit/>
          </a:bodyPr>
          <a:lstStyle/>
          <a:p>
            <a:r>
              <a:rPr kumimoji="1" lang="zh-CN" altLang="en-US" dirty="0">
                <a:latin typeface="微软雅黑" panose="020B0503020204020204" pitchFamily="2" charset="-122"/>
                <a:ea typeface="微软雅黑" panose="020B0503020204020204" pitchFamily="2" charset="-122"/>
                <a:cs typeface="微软雅黑" panose="020B0503020204020204" pitchFamily="2" charset="-122"/>
              </a:rPr>
              <a:t>微信扫码访问手机端</a:t>
            </a:r>
          </a:p>
        </p:txBody>
      </p:sp>
      <p:sp>
        <p:nvSpPr>
          <p:cNvPr id="7" name="文本框 3"/>
          <p:cNvSpPr/>
          <p:nvPr/>
        </p:nvSpPr>
        <p:spPr>
          <a:xfrm>
            <a:off x="838200" y="361530"/>
            <a:ext cx="10231120" cy="521970"/>
          </a:xfrm>
          <a:prstGeom prst="rect">
            <a:avLst/>
          </a:prstGeom>
          <a:noFill/>
          <a:ln w="9525">
            <a:noFill/>
          </a:ln>
        </p:spPr>
        <p:txBody>
          <a:bodyPr wrap="square" anchor="t">
            <a:spAutoFit/>
          </a:bodyPr>
          <a:lstStyle/>
          <a:p>
            <a:r>
              <a:rPr lang="zh-CN" altLang="en-US" sz="2800" b="1" u="sng"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常见问题的解决办法</a:t>
            </a:r>
            <a:r>
              <a:rPr lang="zh-CN" altLang="en-US" sz="2000" dirty="0">
                <a:solidFill>
                  <a:schemeClr val="tx1">
                    <a:lumMod val="75000"/>
                    <a:lumOff val="25000"/>
                  </a:schemeClr>
                </a:solidFill>
                <a:latin typeface="微软雅黑" panose="020B0503020204020204" pitchFamily="2" charset="-122"/>
                <a:ea typeface="微软雅黑" panose="020B0503020204020204" pitchFamily="2" charset="-122"/>
                <a:sym typeface="微软雅黑" panose="020B0503020204020204" pitchFamily="2" charset="-122"/>
              </a:rPr>
              <a:t>（全屏播放下点击每个问题有详细视频教程）</a:t>
            </a:r>
          </a:p>
        </p:txBody>
      </p:sp>
      <p:sp>
        <p:nvSpPr>
          <p:cNvPr id="8" name="文本框 7"/>
          <p:cNvSpPr txBox="1"/>
          <p:nvPr/>
        </p:nvSpPr>
        <p:spPr>
          <a:xfrm>
            <a:off x="7354577" y="5052382"/>
            <a:ext cx="4526280" cy="368300"/>
          </a:xfrm>
          <a:prstGeom prst="rect">
            <a:avLst/>
          </a:prstGeom>
          <a:noFill/>
        </p:spPr>
        <p:txBody>
          <a:bodyPr wrap="none" rtlCol="0">
            <a:spAutoFit/>
          </a:bodyPr>
          <a:lstStyle/>
          <a:p>
            <a:r>
              <a:rPr kumimoji="1" lang="zh-CN" altLang="en-US" dirty="0">
                <a:latin typeface="微软雅黑" panose="020B0503020204020204" pitchFamily="2" charset="-122"/>
                <a:ea typeface="微软雅黑" panose="020B0503020204020204" pitchFamily="2" charset="-122"/>
                <a:cs typeface="微软雅黑" panose="020B0503020204020204" pitchFamily="2" charset="-122"/>
              </a:rPr>
              <a:t>扫描二维码进入“售后锦囊”进行完整观看</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927090" y="1314450"/>
            <a:ext cx="4942840" cy="4347210"/>
            <a:chOff x="1396" y="2545"/>
            <a:chExt cx="7784" cy="6846"/>
          </a:xfrm>
        </p:grpSpPr>
        <p:sp>
          <p:nvSpPr>
            <p:cNvPr id="382" name="文本框 381"/>
            <p:cNvSpPr txBox="1"/>
            <p:nvPr/>
          </p:nvSpPr>
          <p:spPr>
            <a:xfrm>
              <a:off x="3074" y="8899"/>
              <a:ext cx="4923" cy="492"/>
            </a:xfrm>
            <a:prstGeom prst="rect">
              <a:avLst/>
            </a:prstGeom>
            <a:noFill/>
          </p:spPr>
          <p:txBody>
            <a:bodyPr wrap="square" rtlCol="0">
              <a:spAutoFit/>
            </a:bodyPr>
            <a:lstStyle/>
            <a:p>
              <a:pPr algn="ctr">
                <a:lnSpc>
                  <a:spcPct val="120000"/>
                </a:lnSpc>
              </a:pPr>
              <a:r>
                <a:rPr lang="en-US" altLang="zh-CN" sz="1200" dirty="0">
                  <a:solidFill>
                    <a:schemeClr val="tx1"/>
                  </a:solidFill>
                  <a:latin typeface="微软雅黑 Light" panose="020B0502040204020203" pitchFamily="2" charset="-122"/>
                  <a:ea typeface="微软雅黑 Light" panose="020B0502040204020203" pitchFamily="2" charset="-122"/>
                  <a:cs typeface="微软雅黑 Light" panose="020B0502040204020203" pitchFamily="2" charset="-122"/>
                </a:rPr>
                <a:t>20000</a:t>
              </a:r>
              <a:r>
                <a:rPr lang="zh-CN" altLang="zh-CN" sz="1200" dirty="0">
                  <a:solidFill>
                    <a:schemeClr val="tx1"/>
                  </a:solidFill>
                  <a:latin typeface="微软雅黑 Light" panose="020B0502040204020203" pitchFamily="2" charset="-122"/>
                  <a:ea typeface="微软雅黑 Light" panose="020B0502040204020203" pitchFamily="2" charset="-122"/>
                  <a:cs typeface="微软雅黑 Light" panose="020B0502040204020203" pitchFamily="2" charset="-122"/>
                </a:rPr>
                <a:t>+服务</a:t>
              </a:r>
              <a:r>
                <a:rPr lang="en-US" altLang="zh-CN" sz="1200" dirty="0">
                  <a:solidFill>
                    <a:schemeClr val="tx1"/>
                  </a:solidFill>
                  <a:latin typeface="微软雅黑 Light" panose="020B0502040204020203" pitchFamily="2" charset="-122"/>
                  <a:ea typeface="微软雅黑 Light" panose="020B0502040204020203" pitchFamily="2" charset="-122"/>
                  <a:cs typeface="微软雅黑 Light" panose="020B0502040204020203" pitchFamily="2" charset="-122"/>
                </a:rPr>
                <a:t>网点</a:t>
              </a:r>
              <a:r>
                <a:rPr lang="en-US" altLang="zh-CN" sz="1200" dirty="0">
                  <a:latin typeface="微软雅黑 Light" panose="020B0502040204020203" pitchFamily="2" charset="-122"/>
                  <a:ea typeface="微软雅黑 Light" panose="020B0502040204020203" pitchFamily="2" charset="-122"/>
                  <a:cs typeface="微软雅黑 Light" panose="020B0502040204020203" pitchFamily="2" charset="-122"/>
                </a:rPr>
                <a:t>遍</a:t>
              </a:r>
              <a:r>
                <a:rPr lang="en-US" altLang="zh-CN" sz="1200" dirty="0">
                  <a:solidFill>
                    <a:schemeClr val="tx1"/>
                  </a:solidFill>
                  <a:latin typeface="微软雅黑 Light" panose="020B0502040204020203" pitchFamily="2" charset="-122"/>
                  <a:ea typeface="微软雅黑 Light" panose="020B0502040204020203" pitchFamily="2" charset="-122"/>
                  <a:cs typeface="微软雅黑 Light" panose="020B0502040204020203" pitchFamily="2" charset="-122"/>
                </a:rPr>
                <a:t>布全国</a:t>
              </a:r>
            </a:p>
          </p:txBody>
        </p:sp>
        <p:grpSp>
          <p:nvGrpSpPr>
            <p:cNvPr id="31" name="组合 30"/>
            <p:cNvGrpSpPr/>
            <p:nvPr>
              <p:custDataLst>
                <p:tags r:id="rId6"/>
              </p:custDataLst>
            </p:nvPr>
          </p:nvGrpSpPr>
          <p:grpSpPr>
            <a:xfrm>
              <a:off x="1396" y="2545"/>
              <a:ext cx="7445" cy="6220"/>
              <a:chOff x="4587" y="2051"/>
              <a:chExt cx="9192" cy="7581"/>
            </a:xfrm>
            <a:gradFill>
              <a:gsLst>
                <a:gs pos="100000">
                  <a:srgbClr val="4266B2"/>
                </a:gs>
                <a:gs pos="0">
                  <a:srgbClr val="7ECCD7"/>
                </a:gs>
                <a:gs pos="51000">
                  <a:srgbClr val="629DBF"/>
                </a:gs>
              </a:gsLst>
              <a:lin ang="5400000" scaled="0"/>
            </a:gradFill>
          </p:grpSpPr>
          <p:sp>
            <p:nvSpPr>
              <p:cNvPr id="32" name="任意多边形: 形状 3"/>
              <p:cNvSpPr/>
              <p:nvPr>
                <p:custDataLst>
                  <p:tags r:id="rId8"/>
                </p:custDataLst>
              </p:nvPr>
            </p:nvSpPr>
            <p:spPr>
              <a:xfrm>
                <a:off x="8368" y="2141"/>
                <a:ext cx="4047" cy="3417"/>
              </a:xfrm>
              <a:custGeom>
                <a:avLst/>
                <a:gdLst>
                  <a:gd name="connsiteX0" fmla="*/ 10954 w 2933700"/>
                  <a:gd name="connsiteY0" fmla="*/ 1565434 h 2476500"/>
                  <a:gd name="connsiteX1" fmla="*/ 14764 w 2933700"/>
                  <a:gd name="connsiteY1" fmla="*/ 1594961 h 2476500"/>
                  <a:gd name="connsiteX2" fmla="*/ 21431 w 2933700"/>
                  <a:gd name="connsiteY2" fmla="*/ 1625441 h 2476500"/>
                  <a:gd name="connsiteX3" fmla="*/ 43339 w 2933700"/>
                  <a:gd name="connsiteY3" fmla="*/ 1689259 h 2476500"/>
                  <a:gd name="connsiteX4" fmla="*/ 66199 w 2933700"/>
                  <a:gd name="connsiteY4" fmla="*/ 1757839 h 2476500"/>
                  <a:gd name="connsiteX5" fmla="*/ 37624 w 2933700"/>
                  <a:gd name="connsiteY5" fmla="*/ 1798796 h 2476500"/>
                  <a:gd name="connsiteX6" fmla="*/ 60484 w 2933700"/>
                  <a:gd name="connsiteY6" fmla="*/ 1830229 h 2476500"/>
                  <a:gd name="connsiteX7" fmla="*/ 90011 w 2933700"/>
                  <a:gd name="connsiteY7" fmla="*/ 1854994 h 2476500"/>
                  <a:gd name="connsiteX8" fmla="*/ 103346 w 2933700"/>
                  <a:gd name="connsiteY8" fmla="*/ 1923574 h 2476500"/>
                  <a:gd name="connsiteX9" fmla="*/ 132874 w 2933700"/>
                  <a:gd name="connsiteY9" fmla="*/ 1897856 h 2476500"/>
                  <a:gd name="connsiteX10" fmla="*/ 142399 w 2933700"/>
                  <a:gd name="connsiteY10" fmla="*/ 1902619 h 2476500"/>
                  <a:gd name="connsiteX11" fmla="*/ 152876 w 2933700"/>
                  <a:gd name="connsiteY11" fmla="*/ 1899761 h 2476500"/>
                  <a:gd name="connsiteX12" fmla="*/ 178594 w 2933700"/>
                  <a:gd name="connsiteY12" fmla="*/ 1908334 h 2476500"/>
                  <a:gd name="connsiteX13" fmla="*/ 210979 w 2933700"/>
                  <a:gd name="connsiteY13" fmla="*/ 1893094 h 2476500"/>
                  <a:gd name="connsiteX14" fmla="*/ 248126 w 2933700"/>
                  <a:gd name="connsiteY14" fmla="*/ 1877854 h 2476500"/>
                  <a:gd name="connsiteX15" fmla="*/ 315754 w 2933700"/>
                  <a:gd name="connsiteY15" fmla="*/ 1919764 h 2476500"/>
                  <a:gd name="connsiteX16" fmla="*/ 312896 w 2933700"/>
                  <a:gd name="connsiteY16" fmla="*/ 1957864 h 2476500"/>
                  <a:gd name="connsiteX17" fmla="*/ 299561 w 2933700"/>
                  <a:gd name="connsiteY17" fmla="*/ 1997869 h 2476500"/>
                  <a:gd name="connsiteX18" fmla="*/ 275749 w 2933700"/>
                  <a:gd name="connsiteY18" fmla="*/ 2020729 h 2476500"/>
                  <a:gd name="connsiteX19" fmla="*/ 265271 w 2933700"/>
                  <a:gd name="connsiteY19" fmla="*/ 2036921 h 2476500"/>
                  <a:gd name="connsiteX20" fmla="*/ 245269 w 2933700"/>
                  <a:gd name="connsiteY20" fmla="*/ 2048351 h 2476500"/>
                  <a:gd name="connsiteX21" fmla="*/ 277654 w 2933700"/>
                  <a:gd name="connsiteY21" fmla="*/ 2075021 h 2476500"/>
                  <a:gd name="connsiteX22" fmla="*/ 307181 w 2933700"/>
                  <a:gd name="connsiteY22" fmla="*/ 2099786 h 2476500"/>
                  <a:gd name="connsiteX23" fmla="*/ 326231 w 2933700"/>
                  <a:gd name="connsiteY23" fmla="*/ 2135029 h 2476500"/>
                  <a:gd name="connsiteX24" fmla="*/ 359569 w 2933700"/>
                  <a:gd name="connsiteY24" fmla="*/ 2143601 h 2476500"/>
                  <a:gd name="connsiteX25" fmla="*/ 360521 w 2933700"/>
                  <a:gd name="connsiteY25" fmla="*/ 2198846 h 2476500"/>
                  <a:gd name="connsiteX26" fmla="*/ 382429 w 2933700"/>
                  <a:gd name="connsiteY26" fmla="*/ 2207419 h 2476500"/>
                  <a:gd name="connsiteX27" fmla="*/ 399574 w 2933700"/>
                  <a:gd name="connsiteY27" fmla="*/ 2211229 h 2476500"/>
                  <a:gd name="connsiteX28" fmla="*/ 413861 w 2933700"/>
                  <a:gd name="connsiteY28" fmla="*/ 2224564 h 2476500"/>
                  <a:gd name="connsiteX29" fmla="*/ 451961 w 2933700"/>
                  <a:gd name="connsiteY29" fmla="*/ 2257901 h 2476500"/>
                  <a:gd name="connsiteX30" fmla="*/ 463391 w 2933700"/>
                  <a:gd name="connsiteY30" fmla="*/ 2193131 h 2476500"/>
                  <a:gd name="connsiteX31" fmla="*/ 526256 w 2933700"/>
                  <a:gd name="connsiteY31" fmla="*/ 2177891 h 2476500"/>
                  <a:gd name="connsiteX32" fmla="*/ 595789 w 2933700"/>
                  <a:gd name="connsiteY32" fmla="*/ 2196941 h 2476500"/>
                  <a:gd name="connsiteX33" fmla="*/ 631031 w 2933700"/>
                  <a:gd name="connsiteY33" fmla="*/ 2173129 h 2476500"/>
                  <a:gd name="connsiteX34" fmla="*/ 675799 w 2933700"/>
                  <a:gd name="connsiteY34" fmla="*/ 2159794 h 2476500"/>
                  <a:gd name="connsiteX35" fmla="*/ 730091 w 2933700"/>
                  <a:gd name="connsiteY35" fmla="*/ 2187416 h 2476500"/>
                  <a:gd name="connsiteX36" fmla="*/ 735806 w 2933700"/>
                  <a:gd name="connsiteY36" fmla="*/ 2252186 h 2476500"/>
                  <a:gd name="connsiteX37" fmla="*/ 679609 w 2933700"/>
                  <a:gd name="connsiteY37" fmla="*/ 2313146 h 2476500"/>
                  <a:gd name="connsiteX38" fmla="*/ 649129 w 2933700"/>
                  <a:gd name="connsiteY38" fmla="*/ 2328386 h 2476500"/>
                  <a:gd name="connsiteX39" fmla="*/ 652939 w 2933700"/>
                  <a:gd name="connsiteY39" fmla="*/ 2353151 h 2476500"/>
                  <a:gd name="connsiteX40" fmla="*/ 642461 w 2933700"/>
                  <a:gd name="connsiteY40" fmla="*/ 2379821 h 2476500"/>
                  <a:gd name="connsiteX41" fmla="*/ 645319 w 2933700"/>
                  <a:gd name="connsiteY41" fmla="*/ 2406491 h 2476500"/>
                  <a:gd name="connsiteX42" fmla="*/ 707231 w 2933700"/>
                  <a:gd name="connsiteY42" fmla="*/ 2461736 h 2476500"/>
                  <a:gd name="connsiteX43" fmla="*/ 736759 w 2933700"/>
                  <a:gd name="connsiteY43" fmla="*/ 2468404 h 2476500"/>
                  <a:gd name="connsiteX44" fmla="*/ 788194 w 2933700"/>
                  <a:gd name="connsiteY44" fmla="*/ 2458879 h 2476500"/>
                  <a:gd name="connsiteX45" fmla="*/ 831056 w 2933700"/>
                  <a:gd name="connsiteY45" fmla="*/ 2445544 h 2476500"/>
                  <a:gd name="connsiteX46" fmla="*/ 872966 w 2933700"/>
                  <a:gd name="connsiteY46" fmla="*/ 2435066 h 2476500"/>
                  <a:gd name="connsiteX47" fmla="*/ 902494 w 2933700"/>
                  <a:gd name="connsiteY47" fmla="*/ 2398871 h 2476500"/>
                  <a:gd name="connsiteX48" fmla="*/ 904399 w 2933700"/>
                  <a:gd name="connsiteY48" fmla="*/ 2365534 h 2476500"/>
                  <a:gd name="connsiteX49" fmla="*/ 906304 w 2933700"/>
                  <a:gd name="connsiteY49" fmla="*/ 2329339 h 2476500"/>
                  <a:gd name="connsiteX50" fmla="*/ 936784 w 2933700"/>
                  <a:gd name="connsiteY50" fmla="*/ 2238851 h 2476500"/>
                  <a:gd name="connsiteX51" fmla="*/ 963454 w 2933700"/>
                  <a:gd name="connsiteY51" fmla="*/ 2215991 h 2476500"/>
                  <a:gd name="connsiteX52" fmla="*/ 969169 w 2933700"/>
                  <a:gd name="connsiteY52" fmla="*/ 2203609 h 2476500"/>
                  <a:gd name="connsiteX53" fmla="*/ 985361 w 2933700"/>
                  <a:gd name="connsiteY53" fmla="*/ 2197894 h 2476500"/>
                  <a:gd name="connsiteX54" fmla="*/ 1024414 w 2933700"/>
                  <a:gd name="connsiteY54" fmla="*/ 2184559 h 2476500"/>
                  <a:gd name="connsiteX55" fmla="*/ 1044416 w 2933700"/>
                  <a:gd name="connsiteY55" fmla="*/ 2212181 h 2476500"/>
                  <a:gd name="connsiteX56" fmla="*/ 1057751 w 2933700"/>
                  <a:gd name="connsiteY56" fmla="*/ 2238851 h 2476500"/>
                  <a:gd name="connsiteX57" fmla="*/ 1053941 w 2933700"/>
                  <a:gd name="connsiteY57" fmla="*/ 2277904 h 2476500"/>
                  <a:gd name="connsiteX58" fmla="*/ 1030129 w 2933700"/>
                  <a:gd name="connsiteY58" fmla="*/ 2316956 h 2476500"/>
                  <a:gd name="connsiteX59" fmla="*/ 1012984 w 2933700"/>
                  <a:gd name="connsiteY59" fmla="*/ 2359819 h 2476500"/>
                  <a:gd name="connsiteX60" fmla="*/ 1061561 w 2933700"/>
                  <a:gd name="connsiteY60" fmla="*/ 2378869 h 2476500"/>
                  <a:gd name="connsiteX61" fmla="*/ 1101566 w 2933700"/>
                  <a:gd name="connsiteY61" fmla="*/ 2392204 h 2476500"/>
                  <a:gd name="connsiteX62" fmla="*/ 1130141 w 2933700"/>
                  <a:gd name="connsiteY62" fmla="*/ 2420779 h 2476500"/>
                  <a:gd name="connsiteX63" fmla="*/ 1170146 w 2933700"/>
                  <a:gd name="connsiteY63" fmla="*/ 2437924 h 2476500"/>
                  <a:gd name="connsiteX64" fmla="*/ 1178719 w 2933700"/>
                  <a:gd name="connsiteY64" fmla="*/ 2455069 h 2476500"/>
                  <a:gd name="connsiteX65" fmla="*/ 1195864 w 2933700"/>
                  <a:gd name="connsiteY65" fmla="*/ 2458879 h 2476500"/>
                  <a:gd name="connsiteX66" fmla="*/ 1238726 w 2933700"/>
                  <a:gd name="connsiteY66" fmla="*/ 2456021 h 2476500"/>
                  <a:gd name="connsiteX67" fmla="*/ 1246346 w 2933700"/>
                  <a:gd name="connsiteY67" fmla="*/ 2424589 h 2476500"/>
                  <a:gd name="connsiteX68" fmla="*/ 1273016 w 2933700"/>
                  <a:gd name="connsiteY68" fmla="*/ 2400776 h 2476500"/>
                  <a:gd name="connsiteX69" fmla="*/ 1285399 w 2933700"/>
                  <a:gd name="connsiteY69" fmla="*/ 2338864 h 2476500"/>
                  <a:gd name="connsiteX70" fmla="*/ 1307306 w 2933700"/>
                  <a:gd name="connsiteY70" fmla="*/ 2316004 h 2476500"/>
                  <a:gd name="connsiteX71" fmla="*/ 1323499 w 2933700"/>
                  <a:gd name="connsiteY71" fmla="*/ 2289334 h 2476500"/>
                  <a:gd name="connsiteX72" fmla="*/ 1342549 w 2933700"/>
                  <a:gd name="connsiteY72" fmla="*/ 2277904 h 2476500"/>
                  <a:gd name="connsiteX73" fmla="*/ 1359694 w 2933700"/>
                  <a:gd name="connsiteY73" fmla="*/ 2248376 h 2476500"/>
                  <a:gd name="connsiteX74" fmla="*/ 1373981 w 2933700"/>
                  <a:gd name="connsiteY74" fmla="*/ 2235041 h 2476500"/>
                  <a:gd name="connsiteX75" fmla="*/ 1377791 w 2933700"/>
                  <a:gd name="connsiteY75" fmla="*/ 2219801 h 2476500"/>
                  <a:gd name="connsiteX76" fmla="*/ 1405414 w 2933700"/>
                  <a:gd name="connsiteY76" fmla="*/ 2214086 h 2476500"/>
                  <a:gd name="connsiteX77" fmla="*/ 1428274 w 2933700"/>
                  <a:gd name="connsiteY77" fmla="*/ 2184559 h 2476500"/>
                  <a:gd name="connsiteX78" fmla="*/ 1450181 w 2933700"/>
                  <a:gd name="connsiteY78" fmla="*/ 2193131 h 2476500"/>
                  <a:gd name="connsiteX79" fmla="*/ 1473041 w 2933700"/>
                  <a:gd name="connsiteY79" fmla="*/ 2202656 h 2476500"/>
                  <a:gd name="connsiteX80" fmla="*/ 1509236 w 2933700"/>
                  <a:gd name="connsiteY80" fmla="*/ 2165509 h 2476500"/>
                  <a:gd name="connsiteX81" fmla="*/ 1542574 w 2933700"/>
                  <a:gd name="connsiteY81" fmla="*/ 2172176 h 2476500"/>
                  <a:gd name="connsiteX82" fmla="*/ 1549241 w 2933700"/>
                  <a:gd name="connsiteY82" fmla="*/ 2186464 h 2476500"/>
                  <a:gd name="connsiteX83" fmla="*/ 1594961 w 2933700"/>
                  <a:gd name="connsiteY83" fmla="*/ 2166461 h 2476500"/>
                  <a:gd name="connsiteX84" fmla="*/ 1618774 w 2933700"/>
                  <a:gd name="connsiteY84" fmla="*/ 2134076 h 2476500"/>
                  <a:gd name="connsiteX85" fmla="*/ 1624489 w 2933700"/>
                  <a:gd name="connsiteY85" fmla="*/ 2078831 h 2476500"/>
                  <a:gd name="connsiteX86" fmla="*/ 1724501 w 2933700"/>
                  <a:gd name="connsiteY86" fmla="*/ 2043589 h 2476500"/>
                  <a:gd name="connsiteX87" fmla="*/ 1785461 w 2933700"/>
                  <a:gd name="connsiteY87" fmla="*/ 2042636 h 2476500"/>
                  <a:gd name="connsiteX88" fmla="*/ 1799749 w 2933700"/>
                  <a:gd name="connsiteY88" fmla="*/ 2024539 h 2476500"/>
                  <a:gd name="connsiteX89" fmla="*/ 1822609 w 2933700"/>
                  <a:gd name="connsiteY89" fmla="*/ 2011204 h 2476500"/>
                  <a:gd name="connsiteX90" fmla="*/ 1839754 w 2933700"/>
                  <a:gd name="connsiteY90" fmla="*/ 1968341 h 2476500"/>
                  <a:gd name="connsiteX91" fmla="*/ 1826419 w 2933700"/>
                  <a:gd name="connsiteY91" fmla="*/ 1905476 h 2476500"/>
                  <a:gd name="connsiteX92" fmla="*/ 1869281 w 2933700"/>
                  <a:gd name="connsiteY92" fmla="*/ 1789271 h 2476500"/>
                  <a:gd name="connsiteX93" fmla="*/ 1946434 w 2933700"/>
                  <a:gd name="connsiteY93" fmla="*/ 1742599 h 2476500"/>
                  <a:gd name="connsiteX94" fmla="*/ 1951196 w 2933700"/>
                  <a:gd name="connsiteY94" fmla="*/ 1805464 h 2476500"/>
                  <a:gd name="connsiteX95" fmla="*/ 1974056 w 2933700"/>
                  <a:gd name="connsiteY95" fmla="*/ 1829276 h 2476500"/>
                  <a:gd name="connsiteX96" fmla="*/ 2068354 w 2933700"/>
                  <a:gd name="connsiteY96" fmla="*/ 1788319 h 2476500"/>
                  <a:gd name="connsiteX97" fmla="*/ 2099786 w 2933700"/>
                  <a:gd name="connsiteY97" fmla="*/ 1764506 h 2476500"/>
                  <a:gd name="connsiteX98" fmla="*/ 2140744 w 2933700"/>
                  <a:gd name="connsiteY98" fmla="*/ 1766411 h 2476500"/>
                  <a:gd name="connsiteX99" fmla="*/ 2177891 w 2933700"/>
                  <a:gd name="connsiteY99" fmla="*/ 1682591 h 2476500"/>
                  <a:gd name="connsiteX100" fmla="*/ 2199799 w 2933700"/>
                  <a:gd name="connsiteY100" fmla="*/ 1676876 h 2476500"/>
                  <a:gd name="connsiteX101" fmla="*/ 2215991 w 2933700"/>
                  <a:gd name="connsiteY101" fmla="*/ 1660684 h 2476500"/>
                  <a:gd name="connsiteX102" fmla="*/ 2261711 w 2933700"/>
                  <a:gd name="connsiteY102" fmla="*/ 1660684 h 2476500"/>
                  <a:gd name="connsiteX103" fmla="*/ 2290286 w 2933700"/>
                  <a:gd name="connsiteY103" fmla="*/ 1694974 h 2476500"/>
                  <a:gd name="connsiteX104" fmla="*/ 2311241 w 2933700"/>
                  <a:gd name="connsiteY104" fmla="*/ 1735931 h 2476500"/>
                  <a:gd name="connsiteX105" fmla="*/ 2330291 w 2933700"/>
                  <a:gd name="connsiteY105" fmla="*/ 1779746 h 2476500"/>
                  <a:gd name="connsiteX106" fmla="*/ 2325529 w 2933700"/>
                  <a:gd name="connsiteY106" fmla="*/ 1813084 h 2476500"/>
                  <a:gd name="connsiteX107" fmla="*/ 2351246 w 2933700"/>
                  <a:gd name="connsiteY107" fmla="*/ 1843564 h 2476500"/>
                  <a:gd name="connsiteX108" fmla="*/ 2409349 w 2933700"/>
                  <a:gd name="connsiteY108" fmla="*/ 1841659 h 2476500"/>
                  <a:gd name="connsiteX109" fmla="*/ 2425541 w 2933700"/>
                  <a:gd name="connsiteY109" fmla="*/ 1813084 h 2476500"/>
                  <a:gd name="connsiteX110" fmla="*/ 2423636 w 2933700"/>
                  <a:gd name="connsiteY110" fmla="*/ 1751171 h 2476500"/>
                  <a:gd name="connsiteX111" fmla="*/ 2415064 w 2933700"/>
                  <a:gd name="connsiteY111" fmla="*/ 1702594 h 2476500"/>
                  <a:gd name="connsiteX112" fmla="*/ 2456021 w 2933700"/>
                  <a:gd name="connsiteY112" fmla="*/ 1675924 h 2476500"/>
                  <a:gd name="connsiteX113" fmla="*/ 2468404 w 2933700"/>
                  <a:gd name="connsiteY113" fmla="*/ 1686401 h 2476500"/>
                  <a:gd name="connsiteX114" fmla="*/ 2493169 w 2933700"/>
                  <a:gd name="connsiteY114" fmla="*/ 1700689 h 2476500"/>
                  <a:gd name="connsiteX115" fmla="*/ 2503646 w 2933700"/>
                  <a:gd name="connsiteY115" fmla="*/ 1720691 h 2476500"/>
                  <a:gd name="connsiteX116" fmla="*/ 2518886 w 2933700"/>
                  <a:gd name="connsiteY116" fmla="*/ 1753076 h 2476500"/>
                  <a:gd name="connsiteX117" fmla="*/ 2568416 w 2933700"/>
                  <a:gd name="connsiteY117" fmla="*/ 1692116 h 2476500"/>
                  <a:gd name="connsiteX118" fmla="*/ 2622709 w 2933700"/>
                  <a:gd name="connsiteY118" fmla="*/ 1660684 h 2476500"/>
                  <a:gd name="connsiteX119" fmla="*/ 2647474 w 2933700"/>
                  <a:gd name="connsiteY119" fmla="*/ 1638776 h 2476500"/>
                  <a:gd name="connsiteX120" fmla="*/ 2680811 w 2933700"/>
                  <a:gd name="connsiteY120" fmla="*/ 1628299 h 2476500"/>
                  <a:gd name="connsiteX121" fmla="*/ 2703671 w 2933700"/>
                  <a:gd name="connsiteY121" fmla="*/ 1600676 h 2476500"/>
                  <a:gd name="connsiteX122" fmla="*/ 2740819 w 2933700"/>
                  <a:gd name="connsiteY122" fmla="*/ 1588294 h 2476500"/>
                  <a:gd name="connsiteX123" fmla="*/ 2828449 w 2933700"/>
                  <a:gd name="connsiteY123" fmla="*/ 1558766 h 2476500"/>
                  <a:gd name="connsiteX124" fmla="*/ 2837021 w 2933700"/>
                  <a:gd name="connsiteY124" fmla="*/ 1534954 h 2476500"/>
                  <a:gd name="connsiteX125" fmla="*/ 2857024 w 2933700"/>
                  <a:gd name="connsiteY125" fmla="*/ 1521619 h 2476500"/>
                  <a:gd name="connsiteX126" fmla="*/ 2872264 w 2933700"/>
                  <a:gd name="connsiteY126" fmla="*/ 1494949 h 2476500"/>
                  <a:gd name="connsiteX127" fmla="*/ 2846546 w 2933700"/>
                  <a:gd name="connsiteY127" fmla="*/ 1471136 h 2476500"/>
                  <a:gd name="connsiteX128" fmla="*/ 2846546 w 2933700"/>
                  <a:gd name="connsiteY128" fmla="*/ 1433036 h 2476500"/>
                  <a:gd name="connsiteX129" fmla="*/ 2823686 w 2933700"/>
                  <a:gd name="connsiteY129" fmla="*/ 1384459 h 2476500"/>
                  <a:gd name="connsiteX130" fmla="*/ 2790349 w 2933700"/>
                  <a:gd name="connsiteY130" fmla="*/ 1324451 h 2476500"/>
                  <a:gd name="connsiteX131" fmla="*/ 2700814 w 2933700"/>
                  <a:gd name="connsiteY131" fmla="*/ 1354931 h 2476500"/>
                  <a:gd name="connsiteX132" fmla="*/ 2669382 w 2933700"/>
                  <a:gd name="connsiteY132" fmla="*/ 1280636 h 2476500"/>
                  <a:gd name="connsiteX133" fmla="*/ 2669382 w 2933700"/>
                  <a:gd name="connsiteY133" fmla="*/ 1201579 h 2476500"/>
                  <a:gd name="connsiteX134" fmla="*/ 2652236 w 2933700"/>
                  <a:gd name="connsiteY134" fmla="*/ 1173004 h 2476500"/>
                  <a:gd name="connsiteX135" fmla="*/ 2623661 w 2933700"/>
                  <a:gd name="connsiteY135" fmla="*/ 1155859 h 2476500"/>
                  <a:gd name="connsiteX136" fmla="*/ 2613184 w 2933700"/>
                  <a:gd name="connsiteY136" fmla="*/ 1107281 h 2476500"/>
                  <a:gd name="connsiteX137" fmla="*/ 2663666 w 2933700"/>
                  <a:gd name="connsiteY137" fmla="*/ 1103471 h 2476500"/>
                  <a:gd name="connsiteX138" fmla="*/ 2685574 w 2933700"/>
                  <a:gd name="connsiteY138" fmla="*/ 1102519 h 2476500"/>
                  <a:gd name="connsiteX139" fmla="*/ 2717007 w 2933700"/>
                  <a:gd name="connsiteY139" fmla="*/ 1109186 h 2476500"/>
                  <a:gd name="connsiteX140" fmla="*/ 2723674 w 2933700"/>
                  <a:gd name="connsiteY140" fmla="*/ 1072039 h 2476500"/>
                  <a:gd name="connsiteX141" fmla="*/ 2746534 w 2933700"/>
                  <a:gd name="connsiteY141" fmla="*/ 1047274 h 2476500"/>
                  <a:gd name="connsiteX142" fmla="*/ 2732246 w 2933700"/>
                  <a:gd name="connsiteY142" fmla="*/ 1022509 h 2476500"/>
                  <a:gd name="connsiteX143" fmla="*/ 2744629 w 2933700"/>
                  <a:gd name="connsiteY143" fmla="*/ 986314 h 2476500"/>
                  <a:gd name="connsiteX144" fmla="*/ 2706529 w 2933700"/>
                  <a:gd name="connsiteY144" fmla="*/ 949166 h 2476500"/>
                  <a:gd name="connsiteX145" fmla="*/ 2693194 w 2933700"/>
                  <a:gd name="connsiteY145" fmla="*/ 929164 h 2476500"/>
                  <a:gd name="connsiteX146" fmla="*/ 2672239 w 2933700"/>
                  <a:gd name="connsiteY146" fmla="*/ 914876 h 2476500"/>
                  <a:gd name="connsiteX147" fmla="*/ 2717959 w 2933700"/>
                  <a:gd name="connsiteY147" fmla="*/ 812006 h 2476500"/>
                  <a:gd name="connsiteX148" fmla="*/ 2734152 w 2933700"/>
                  <a:gd name="connsiteY148" fmla="*/ 795814 h 2476500"/>
                  <a:gd name="connsiteX149" fmla="*/ 2749391 w 2933700"/>
                  <a:gd name="connsiteY149" fmla="*/ 772001 h 2476500"/>
                  <a:gd name="connsiteX150" fmla="*/ 2787491 w 2933700"/>
                  <a:gd name="connsiteY150" fmla="*/ 726281 h 2476500"/>
                  <a:gd name="connsiteX151" fmla="*/ 2826544 w 2933700"/>
                  <a:gd name="connsiteY151" fmla="*/ 684371 h 2476500"/>
                  <a:gd name="connsiteX152" fmla="*/ 2857977 w 2933700"/>
                  <a:gd name="connsiteY152" fmla="*/ 724376 h 2476500"/>
                  <a:gd name="connsiteX153" fmla="*/ 2852261 w 2933700"/>
                  <a:gd name="connsiteY153" fmla="*/ 647224 h 2476500"/>
                  <a:gd name="connsiteX154" fmla="*/ 2860834 w 2933700"/>
                  <a:gd name="connsiteY154" fmla="*/ 613886 h 2476500"/>
                  <a:gd name="connsiteX155" fmla="*/ 2867502 w 2933700"/>
                  <a:gd name="connsiteY155" fmla="*/ 587216 h 2476500"/>
                  <a:gd name="connsiteX156" fmla="*/ 2898934 w 2933700"/>
                  <a:gd name="connsiteY156" fmla="*/ 557689 h 2476500"/>
                  <a:gd name="connsiteX157" fmla="*/ 2880836 w 2933700"/>
                  <a:gd name="connsiteY157" fmla="*/ 487204 h 2476500"/>
                  <a:gd name="connsiteX158" fmla="*/ 2897029 w 2933700"/>
                  <a:gd name="connsiteY158" fmla="*/ 415766 h 2476500"/>
                  <a:gd name="connsiteX159" fmla="*/ 2919889 w 2933700"/>
                  <a:gd name="connsiteY159" fmla="*/ 352901 h 2476500"/>
                  <a:gd name="connsiteX160" fmla="*/ 2929414 w 2933700"/>
                  <a:gd name="connsiteY160" fmla="*/ 300514 h 2476500"/>
                  <a:gd name="connsiteX161" fmla="*/ 2887504 w 2933700"/>
                  <a:gd name="connsiteY161" fmla="*/ 255746 h 2476500"/>
                  <a:gd name="connsiteX162" fmla="*/ 2847499 w 2933700"/>
                  <a:gd name="connsiteY162" fmla="*/ 226219 h 2476500"/>
                  <a:gd name="connsiteX163" fmla="*/ 2825591 w 2933700"/>
                  <a:gd name="connsiteY163" fmla="*/ 265271 h 2476500"/>
                  <a:gd name="connsiteX164" fmla="*/ 2804636 w 2933700"/>
                  <a:gd name="connsiteY164" fmla="*/ 279559 h 2476500"/>
                  <a:gd name="connsiteX165" fmla="*/ 2793207 w 2933700"/>
                  <a:gd name="connsiteY165" fmla="*/ 277654 h 2476500"/>
                  <a:gd name="connsiteX166" fmla="*/ 2783682 w 2933700"/>
                  <a:gd name="connsiteY166" fmla="*/ 286226 h 2476500"/>
                  <a:gd name="connsiteX167" fmla="*/ 2757964 w 2933700"/>
                  <a:gd name="connsiteY167" fmla="*/ 286226 h 2476500"/>
                  <a:gd name="connsiteX168" fmla="*/ 2731294 w 2933700"/>
                  <a:gd name="connsiteY168" fmla="*/ 292894 h 2476500"/>
                  <a:gd name="connsiteX169" fmla="*/ 2711291 w 2933700"/>
                  <a:gd name="connsiteY169" fmla="*/ 299561 h 2476500"/>
                  <a:gd name="connsiteX170" fmla="*/ 2686527 w 2933700"/>
                  <a:gd name="connsiteY170" fmla="*/ 310991 h 2476500"/>
                  <a:gd name="connsiteX171" fmla="*/ 2631282 w 2933700"/>
                  <a:gd name="connsiteY171" fmla="*/ 293846 h 2476500"/>
                  <a:gd name="connsiteX172" fmla="*/ 2602707 w 2933700"/>
                  <a:gd name="connsiteY172" fmla="*/ 227171 h 2476500"/>
                  <a:gd name="connsiteX173" fmla="*/ 2597944 w 2933700"/>
                  <a:gd name="connsiteY173" fmla="*/ 169069 h 2476500"/>
                  <a:gd name="connsiteX174" fmla="*/ 2554129 w 2933700"/>
                  <a:gd name="connsiteY174" fmla="*/ 144304 h 2476500"/>
                  <a:gd name="connsiteX175" fmla="*/ 2512219 w 2933700"/>
                  <a:gd name="connsiteY175" fmla="*/ 178594 h 2476500"/>
                  <a:gd name="connsiteX176" fmla="*/ 2488407 w 2933700"/>
                  <a:gd name="connsiteY176" fmla="*/ 157639 h 2476500"/>
                  <a:gd name="connsiteX177" fmla="*/ 2450307 w 2933700"/>
                  <a:gd name="connsiteY177" fmla="*/ 141446 h 2476500"/>
                  <a:gd name="connsiteX178" fmla="*/ 2479834 w 2933700"/>
                  <a:gd name="connsiteY178" fmla="*/ 73819 h 2476500"/>
                  <a:gd name="connsiteX179" fmla="*/ 2483644 w 2933700"/>
                  <a:gd name="connsiteY179" fmla="*/ 47149 h 2476500"/>
                  <a:gd name="connsiteX180" fmla="*/ 2454116 w 2933700"/>
                  <a:gd name="connsiteY180" fmla="*/ 21431 h 2476500"/>
                  <a:gd name="connsiteX181" fmla="*/ 2475071 w 2933700"/>
                  <a:gd name="connsiteY181" fmla="*/ 7144 h 2476500"/>
                  <a:gd name="connsiteX182" fmla="*/ 2374107 w 2933700"/>
                  <a:gd name="connsiteY182" fmla="*/ 55721 h 2476500"/>
                  <a:gd name="connsiteX183" fmla="*/ 2326482 w 2933700"/>
                  <a:gd name="connsiteY183" fmla="*/ 136684 h 2476500"/>
                  <a:gd name="connsiteX184" fmla="*/ 2357914 w 2933700"/>
                  <a:gd name="connsiteY184" fmla="*/ 167164 h 2476500"/>
                  <a:gd name="connsiteX185" fmla="*/ 2374107 w 2933700"/>
                  <a:gd name="connsiteY185" fmla="*/ 208121 h 2476500"/>
                  <a:gd name="connsiteX186" fmla="*/ 2330291 w 2933700"/>
                  <a:gd name="connsiteY186" fmla="*/ 316706 h 2476500"/>
                  <a:gd name="connsiteX187" fmla="*/ 2294096 w 2933700"/>
                  <a:gd name="connsiteY187" fmla="*/ 436721 h 2476500"/>
                  <a:gd name="connsiteX188" fmla="*/ 2235041 w 2933700"/>
                  <a:gd name="connsiteY188" fmla="*/ 534829 h 2476500"/>
                  <a:gd name="connsiteX189" fmla="*/ 2146459 w 2933700"/>
                  <a:gd name="connsiteY189" fmla="*/ 573881 h 2476500"/>
                  <a:gd name="connsiteX190" fmla="*/ 2049304 w 2933700"/>
                  <a:gd name="connsiteY190" fmla="*/ 553879 h 2476500"/>
                  <a:gd name="connsiteX191" fmla="*/ 1993106 w 2933700"/>
                  <a:gd name="connsiteY191" fmla="*/ 659606 h 2476500"/>
                  <a:gd name="connsiteX192" fmla="*/ 1950244 w 2933700"/>
                  <a:gd name="connsiteY192" fmla="*/ 774859 h 2476500"/>
                  <a:gd name="connsiteX193" fmla="*/ 1946434 w 2933700"/>
                  <a:gd name="connsiteY193" fmla="*/ 884396 h 2476500"/>
                  <a:gd name="connsiteX194" fmla="*/ 2021681 w 2933700"/>
                  <a:gd name="connsiteY194" fmla="*/ 921544 h 2476500"/>
                  <a:gd name="connsiteX195" fmla="*/ 2065496 w 2933700"/>
                  <a:gd name="connsiteY195" fmla="*/ 908209 h 2476500"/>
                  <a:gd name="connsiteX196" fmla="*/ 2124552 w 2933700"/>
                  <a:gd name="connsiteY196" fmla="*/ 921544 h 2476500"/>
                  <a:gd name="connsiteX197" fmla="*/ 2169319 w 2933700"/>
                  <a:gd name="connsiteY197" fmla="*/ 909161 h 2476500"/>
                  <a:gd name="connsiteX198" fmla="*/ 2195989 w 2933700"/>
                  <a:gd name="connsiteY198" fmla="*/ 875824 h 2476500"/>
                  <a:gd name="connsiteX199" fmla="*/ 2300764 w 2933700"/>
                  <a:gd name="connsiteY199" fmla="*/ 894874 h 2476500"/>
                  <a:gd name="connsiteX200" fmla="*/ 2335054 w 2933700"/>
                  <a:gd name="connsiteY200" fmla="*/ 932974 h 2476500"/>
                  <a:gd name="connsiteX201" fmla="*/ 2364582 w 2933700"/>
                  <a:gd name="connsiteY201" fmla="*/ 972979 h 2476500"/>
                  <a:gd name="connsiteX202" fmla="*/ 2322671 w 2933700"/>
                  <a:gd name="connsiteY202" fmla="*/ 990124 h 2476500"/>
                  <a:gd name="connsiteX203" fmla="*/ 2215039 w 2933700"/>
                  <a:gd name="connsiteY203" fmla="*/ 1015841 h 2476500"/>
                  <a:gd name="connsiteX204" fmla="*/ 2106454 w 2933700"/>
                  <a:gd name="connsiteY204" fmla="*/ 1065371 h 2476500"/>
                  <a:gd name="connsiteX205" fmla="*/ 2036921 w 2933700"/>
                  <a:gd name="connsiteY205" fmla="*/ 1144429 h 2476500"/>
                  <a:gd name="connsiteX206" fmla="*/ 1947386 w 2933700"/>
                  <a:gd name="connsiteY206" fmla="*/ 1210151 h 2476500"/>
                  <a:gd name="connsiteX207" fmla="*/ 1855946 w 2933700"/>
                  <a:gd name="connsiteY207" fmla="*/ 1262539 h 2476500"/>
                  <a:gd name="connsiteX208" fmla="*/ 1752124 w 2933700"/>
                  <a:gd name="connsiteY208" fmla="*/ 1312069 h 2476500"/>
                  <a:gd name="connsiteX209" fmla="*/ 1637824 w 2933700"/>
                  <a:gd name="connsiteY209" fmla="*/ 1290161 h 2476500"/>
                  <a:gd name="connsiteX210" fmla="*/ 1550194 w 2933700"/>
                  <a:gd name="connsiteY210" fmla="*/ 1332071 h 2476500"/>
                  <a:gd name="connsiteX211" fmla="*/ 1523524 w 2933700"/>
                  <a:gd name="connsiteY211" fmla="*/ 1431131 h 2476500"/>
                  <a:gd name="connsiteX212" fmla="*/ 1548289 w 2933700"/>
                  <a:gd name="connsiteY212" fmla="*/ 1526381 h 2476500"/>
                  <a:gd name="connsiteX213" fmla="*/ 1474946 w 2933700"/>
                  <a:gd name="connsiteY213" fmla="*/ 1601629 h 2476500"/>
                  <a:gd name="connsiteX214" fmla="*/ 1442561 w 2933700"/>
                  <a:gd name="connsiteY214" fmla="*/ 1645444 h 2476500"/>
                  <a:gd name="connsiteX215" fmla="*/ 1397794 w 2933700"/>
                  <a:gd name="connsiteY215" fmla="*/ 1668304 h 2476500"/>
                  <a:gd name="connsiteX216" fmla="*/ 1277779 w 2933700"/>
                  <a:gd name="connsiteY216" fmla="*/ 1702594 h 2476500"/>
                  <a:gd name="connsiteX217" fmla="*/ 1024414 w 2933700"/>
                  <a:gd name="connsiteY217" fmla="*/ 1716881 h 2476500"/>
                  <a:gd name="connsiteX218" fmla="*/ 923449 w 2933700"/>
                  <a:gd name="connsiteY218" fmla="*/ 1768316 h 2476500"/>
                  <a:gd name="connsiteX219" fmla="*/ 872014 w 2933700"/>
                  <a:gd name="connsiteY219" fmla="*/ 1784509 h 2476500"/>
                  <a:gd name="connsiteX220" fmla="*/ 813911 w 2933700"/>
                  <a:gd name="connsiteY220" fmla="*/ 1771174 h 2476500"/>
                  <a:gd name="connsiteX221" fmla="*/ 692944 w 2933700"/>
                  <a:gd name="connsiteY221" fmla="*/ 1764506 h 2476500"/>
                  <a:gd name="connsiteX222" fmla="*/ 583406 w 2933700"/>
                  <a:gd name="connsiteY222" fmla="*/ 1701641 h 2476500"/>
                  <a:gd name="connsiteX223" fmla="*/ 540544 w 2933700"/>
                  <a:gd name="connsiteY223" fmla="*/ 1670209 h 2476500"/>
                  <a:gd name="connsiteX224" fmla="*/ 502444 w 2933700"/>
                  <a:gd name="connsiteY224" fmla="*/ 1639729 h 2476500"/>
                  <a:gd name="connsiteX225" fmla="*/ 377666 w 2933700"/>
                  <a:gd name="connsiteY225" fmla="*/ 1611154 h 2476500"/>
                  <a:gd name="connsiteX226" fmla="*/ 250984 w 2933700"/>
                  <a:gd name="connsiteY226" fmla="*/ 1604486 h 2476500"/>
                  <a:gd name="connsiteX227" fmla="*/ 137636 w 2933700"/>
                  <a:gd name="connsiteY227" fmla="*/ 1581626 h 2476500"/>
                  <a:gd name="connsiteX228" fmla="*/ 7144 w 2933700"/>
                  <a:gd name="connsiteY228" fmla="*/ 1553051 h 2476500"/>
                  <a:gd name="connsiteX229" fmla="*/ 10954 w 2933700"/>
                  <a:gd name="connsiteY229" fmla="*/ 1565434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Lst>
                <a:rect l="l" t="t" r="r" b="b"/>
                <a:pathLst>
                  <a:path w="2933700" h="2476500">
                    <a:moveTo>
                      <a:pt x="10954" y="1565434"/>
                    </a:moveTo>
                    <a:cubicBezTo>
                      <a:pt x="12859" y="1575911"/>
                      <a:pt x="11906" y="1584484"/>
                      <a:pt x="14764" y="1594961"/>
                    </a:cubicBezTo>
                    <a:cubicBezTo>
                      <a:pt x="17621" y="1604486"/>
                      <a:pt x="18574" y="1614964"/>
                      <a:pt x="21431" y="1625441"/>
                    </a:cubicBezTo>
                    <a:cubicBezTo>
                      <a:pt x="28099" y="1647349"/>
                      <a:pt x="36671" y="1667351"/>
                      <a:pt x="43339" y="1689259"/>
                    </a:cubicBezTo>
                    <a:cubicBezTo>
                      <a:pt x="50006" y="1712119"/>
                      <a:pt x="61436" y="1734026"/>
                      <a:pt x="66199" y="1757839"/>
                    </a:cubicBezTo>
                    <a:cubicBezTo>
                      <a:pt x="71914" y="1784509"/>
                      <a:pt x="54769" y="1785461"/>
                      <a:pt x="37624" y="1798796"/>
                    </a:cubicBezTo>
                    <a:cubicBezTo>
                      <a:pt x="45244" y="1809274"/>
                      <a:pt x="51911" y="1820704"/>
                      <a:pt x="60484" y="1830229"/>
                    </a:cubicBezTo>
                    <a:cubicBezTo>
                      <a:pt x="69056" y="1839754"/>
                      <a:pt x="80486" y="1845469"/>
                      <a:pt x="90011" y="1854994"/>
                    </a:cubicBezTo>
                    <a:cubicBezTo>
                      <a:pt x="110966" y="1875949"/>
                      <a:pt x="105251" y="1896904"/>
                      <a:pt x="103346" y="1923574"/>
                    </a:cubicBezTo>
                    <a:cubicBezTo>
                      <a:pt x="118586" y="1921669"/>
                      <a:pt x="109061" y="1894046"/>
                      <a:pt x="132874" y="1897856"/>
                    </a:cubicBezTo>
                    <a:cubicBezTo>
                      <a:pt x="135731" y="1897856"/>
                      <a:pt x="141446" y="1902619"/>
                      <a:pt x="142399" y="1902619"/>
                    </a:cubicBezTo>
                    <a:cubicBezTo>
                      <a:pt x="146209" y="1902619"/>
                      <a:pt x="147161" y="1899761"/>
                      <a:pt x="152876" y="1899761"/>
                    </a:cubicBezTo>
                    <a:cubicBezTo>
                      <a:pt x="163354" y="1898809"/>
                      <a:pt x="170974" y="1899761"/>
                      <a:pt x="178594" y="1908334"/>
                    </a:cubicBezTo>
                    <a:cubicBezTo>
                      <a:pt x="186214" y="1891189"/>
                      <a:pt x="195739" y="1894999"/>
                      <a:pt x="210979" y="1893094"/>
                    </a:cubicBezTo>
                    <a:cubicBezTo>
                      <a:pt x="225266" y="1891189"/>
                      <a:pt x="234791" y="1881664"/>
                      <a:pt x="248126" y="1877854"/>
                    </a:cubicBezTo>
                    <a:cubicBezTo>
                      <a:pt x="275749" y="1871186"/>
                      <a:pt x="306229" y="1894046"/>
                      <a:pt x="315754" y="1919764"/>
                    </a:cubicBezTo>
                    <a:cubicBezTo>
                      <a:pt x="321469" y="1934051"/>
                      <a:pt x="317659" y="1944529"/>
                      <a:pt x="312896" y="1957864"/>
                    </a:cubicBezTo>
                    <a:cubicBezTo>
                      <a:pt x="308134" y="1970246"/>
                      <a:pt x="307181" y="1987391"/>
                      <a:pt x="299561" y="1997869"/>
                    </a:cubicBezTo>
                    <a:cubicBezTo>
                      <a:pt x="293846" y="2007394"/>
                      <a:pt x="282416" y="2012156"/>
                      <a:pt x="275749" y="2020729"/>
                    </a:cubicBezTo>
                    <a:cubicBezTo>
                      <a:pt x="270986" y="2025491"/>
                      <a:pt x="270986" y="2032159"/>
                      <a:pt x="265271" y="2036921"/>
                    </a:cubicBezTo>
                    <a:cubicBezTo>
                      <a:pt x="259556" y="2041684"/>
                      <a:pt x="250984" y="2043589"/>
                      <a:pt x="245269" y="2048351"/>
                    </a:cubicBezTo>
                    <a:cubicBezTo>
                      <a:pt x="259556" y="2051209"/>
                      <a:pt x="266224" y="2066449"/>
                      <a:pt x="277654" y="2075021"/>
                    </a:cubicBezTo>
                    <a:cubicBezTo>
                      <a:pt x="289084" y="2083594"/>
                      <a:pt x="299561" y="2086451"/>
                      <a:pt x="307181" y="2099786"/>
                    </a:cubicBezTo>
                    <a:cubicBezTo>
                      <a:pt x="312896" y="2110264"/>
                      <a:pt x="313849" y="2127409"/>
                      <a:pt x="326231" y="2135029"/>
                    </a:cubicBezTo>
                    <a:cubicBezTo>
                      <a:pt x="336709" y="2140744"/>
                      <a:pt x="350044" y="2134076"/>
                      <a:pt x="359569" y="2143601"/>
                    </a:cubicBezTo>
                    <a:cubicBezTo>
                      <a:pt x="374809" y="2158841"/>
                      <a:pt x="355759" y="2181701"/>
                      <a:pt x="360521" y="2198846"/>
                    </a:cubicBezTo>
                    <a:cubicBezTo>
                      <a:pt x="364331" y="2213134"/>
                      <a:pt x="370999" y="2207419"/>
                      <a:pt x="382429" y="2207419"/>
                    </a:cubicBezTo>
                    <a:cubicBezTo>
                      <a:pt x="389096" y="2207419"/>
                      <a:pt x="392906" y="2206466"/>
                      <a:pt x="399574" y="2211229"/>
                    </a:cubicBezTo>
                    <a:cubicBezTo>
                      <a:pt x="408146" y="2217896"/>
                      <a:pt x="400526" y="2234089"/>
                      <a:pt x="413861" y="2224564"/>
                    </a:cubicBezTo>
                    <a:cubicBezTo>
                      <a:pt x="404336" y="2246471"/>
                      <a:pt x="433864" y="2271236"/>
                      <a:pt x="451961" y="2257901"/>
                    </a:cubicBezTo>
                    <a:cubicBezTo>
                      <a:pt x="481489" y="2235041"/>
                      <a:pt x="437674" y="2213134"/>
                      <a:pt x="463391" y="2193131"/>
                    </a:cubicBezTo>
                    <a:cubicBezTo>
                      <a:pt x="473869" y="2184559"/>
                      <a:pt x="513874" y="2176939"/>
                      <a:pt x="526256" y="2177891"/>
                    </a:cubicBezTo>
                    <a:cubicBezTo>
                      <a:pt x="551974" y="2177891"/>
                      <a:pt x="569119" y="2211229"/>
                      <a:pt x="595789" y="2196941"/>
                    </a:cubicBezTo>
                    <a:cubicBezTo>
                      <a:pt x="608171" y="2190274"/>
                      <a:pt x="617696" y="2179796"/>
                      <a:pt x="631031" y="2173129"/>
                    </a:cubicBezTo>
                    <a:cubicBezTo>
                      <a:pt x="645319" y="2166461"/>
                      <a:pt x="660559" y="2161699"/>
                      <a:pt x="675799" y="2159794"/>
                    </a:cubicBezTo>
                    <a:cubicBezTo>
                      <a:pt x="703421" y="2155984"/>
                      <a:pt x="724376" y="2157889"/>
                      <a:pt x="730091" y="2187416"/>
                    </a:cubicBezTo>
                    <a:cubicBezTo>
                      <a:pt x="733901" y="2207419"/>
                      <a:pt x="744379" y="2232184"/>
                      <a:pt x="735806" y="2252186"/>
                    </a:cubicBezTo>
                    <a:cubicBezTo>
                      <a:pt x="726281" y="2273141"/>
                      <a:pt x="697706" y="2299811"/>
                      <a:pt x="679609" y="2313146"/>
                    </a:cubicBezTo>
                    <a:cubicBezTo>
                      <a:pt x="672941" y="2317909"/>
                      <a:pt x="653891" y="2322671"/>
                      <a:pt x="649129" y="2328386"/>
                    </a:cubicBezTo>
                    <a:cubicBezTo>
                      <a:pt x="642461" y="2336959"/>
                      <a:pt x="651986" y="2344579"/>
                      <a:pt x="652939" y="2353151"/>
                    </a:cubicBezTo>
                    <a:cubicBezTo>
                      <a:pt x="654844" y="2366486"/>
                      <a:pt x="651986" y="2371249"/>
                      <a:pt x="642461" y="2379821"/>
                    </a:cubicBezTo>
                    <a:cubicBezTo>
                      <a:pt x="631031" y="2392204"/>
                      <a:pt x="630079" y="2395061"/>
                      <a:pt x="645319" y="2406491"/>
                    </a:cubicBezTo>
                    <a:cubicBezTo>
                      <a:pt x="667226" y="2423636"/>
                      <a:pt x="686276" y="2443639"/>
                      <a:pt x="707231" y="2461736"/>
                    </a:cubicBezTo>
                    <a:cubicBezTo>
                      <a:pt x="720566" y="2473166"/>
                      <a:pt x="722471" y="2473166"/>
                      <a:pt x="736759" y="2468404"/>
                    </a:cubicBezTo>
                    <a:cubicBezTo>
                      <a:pt x="754856" y="2462689"/>
                      <a:pt x="769144" y="2461736"/>
                      <a:pt x="788194" y="2458879"/>
                    </a:cubicBezTo>
                    <a:cubicBezTo>
                      <a:pt x="803434" y="2456974"/>
                      <a:pt x="817721" y="2451259"/>
                      <a:pt x="831056" y="2445544"/>
                    </a:cubicBezTo>
                    <a:cubicBezTo>
                      <a:pt x="846296" y="2438876"/>
                      <a:pt x="857726" y="2437924"/>
                      <a:pt x="872966" y="2435066"/>
                    </a:cubicBezTo>
                    <a:cubicBezTo>
                      <a:pt x="892969" y="2431256"/>
                      <a:pt x="905351" y="2419826"/>
                      <a:pt x="902494" y="2398871"/>
                    </a:cubicBezTo>
                    <a:cubicBezTo>
                      <a:pt x="900589" y="2384584"/>
                      <a:pt x="901541" y="2378869"/>
                      <a:pt x="904399" y="2365534"/>
                    </a:cubicBezTo>
                    <a:cubicBezTo>
                      <a:pt x="907256" y="2353151"/>
                      <a:pt x="905351" y="2341721"/>
                      <a:pt x="906304" y="2329339"/>
                    </a:cubicBezTo>
                    <a:cubicBezTo>
                      <a:pt x="907256" y="2297906"/>
                      <a:pt x="919639" y="2264569"/>
                      <a:pt x="936784" y="2238851"/>
                    </a:cubicBezTo>
                    <a:cubicBezTo>
                      <a:pt x="944404" y="2227421"/>
                      <a:pt x="954881" y="2225516"/>
                      <a:pt x="963454" y="2215991"/>
                    </a:cubicBezTo>
                    <a:cubicBezTo>
                      <a:pt x="966311" y="2212181"/>
                      <a:pt x="966311" y="2207419"/>
                      <a:pt x="969169" y="2203609"/>
                    </a:cubicBezTo>
                    <a:cubicBezTo>
                      <a:pt x="974884" y="2197894"/>
                      <a:pt x="978694" y="2199799"/>
                      <a:pt x="985361" y="2197894"/>
                    </a:cubicBezTo>
                    <a:cubicBezTo>
                      <a:pt x="996791" y="2194084"/>
                      <a:pt x="1012984" y="2182654"/>
                      <a:pt x="1024414" y="2184559"/>
                    </a:cubicBezTo>
                    <a:cubicBezTo>
                      <a:pt x="1040606" y="2186464"/>
                      <a:pt x="1040606" y="2198846"/>
                      <a:pt x="1044416" y="2212181"/>
                    </a:cubicBezTo>
                    <a:cubicBezTo>
                      <a:pt x="1047274" y="2222659"/>
                      <a:pt x="1052036" y="2229326"/>
                      <a:pt x="1057751" y="2238851"/>
                    </a:cubicBezTo>
                    <a:cubicBezTo>
                      <a:pt x="1066324" y="2255044"/>
                      <a:pt x="1064419" y="2263616"/>
                      <a:pt x="1053941" y="2277904"/>
                    </a:cubicBezTo>
                    <a:cubicBezTo>
                      <a:pt x="1045369" y="2291239"/>
                      <a:pt x="1035844" y="2301716"/>
                      <a:pt x="1030129" y="2316956"/>
                    </a:cubicBezTo>
                    <a:cubicBezTo>
                      <a:pt x="1024414" y="2331244"/>
                      <a:pt x="1025366" y="2349341"/>
                      <a:pt x="1012984" y="2359819"/>
                    </a:cubicBezTo>
                    <a:cubicBezTo>
                      <a:pt x="1029176" y="2370296"/>
                      <a:pt x="1042511" y="2376964"/>
                      <a:pt x="1061561" y="2378869"/>
                    </a:cubicBezTo>
                    <a:cubicBezTo>
                      <a:pt x="1076801" y="2380774"/>
                      <a:pt x="1090136" y="2379821"/>
                      <a:pt x="1101566" y="2392204"/>
                    </a:cubicBezTo>
                    <a:cubicBezTo>
                      <a:pt x="1112044" y="2403634"/>
                      <a:pt x="1114901" y="2415064"/>
                      <a:pt x="1130141" y="2420779"/>
                    </a:cubicBezTo>
                    <a:cubicBezTo>
                      <a:pt x="1143476" y="2425541"/>
                      <a:pt x="1159669" y="2426494"/>
                      <a:pt x="1170146" y="2437924"/>
                    </a:cubicBezTo>
                    <a:cubicBezTo>
                      <a:pt x="1174909" y="2442686"/>
                      <a:pt x="1174909" y="2450306"/>
                      <a:pt x="1178719" y="2455069"/>
                    </a:cubicBezTo>
                    <a:cubicBezTo>
                      <a:pt x="1186339" y="2461736"/>
                      <a:pt x="1186339" y="2458879"/>
                      <a:pt x="1195864" y="2458879"/>
                    </a:cubicBezTo>
                    <a:cubicBezTo>
                      <a:pt x="1207294" y="2458879"/>
                      <a:pt x="1228249" y="2459831"/>
                      <a:pt x="1238726" y="2456021"/>
                    </a:cubicBezTo>
                    <a:cubicBezTo>
                      <a:pt x="1253014" y="2449354"/>
                      <a:pt x="1245394" y="2438876"/>
                      <a:pt x="1246346" y="2424589"/>
                    </a:cubicBezTo>
                    <a:cubicBezTo>
                      <a:pt x="1247299" y="2412206"/>
                      <a:pt x="1255871" y="2386489"/>
                      <a:pt x="1273016" y="2400776"/>
                    </a:cubicBezTo>
                    <a:cubicBezTo>
                      <a:pt x="1259681" y="2373154"/>
                      <a:pt x="1268254" y="2360771"/>
                      <a:pt x="1285399" y="2338864"/>
                    </a:cubicBezTo>
                    <a:cubicBezTo>
                      <a:pt x="1292066" y="2330291"/>
                      <a:pt x="1300639" y="2324576"/>
                      <a:pt x="1307306" y="2316004"/>
                    </a:cubicBezTo>
                    <a:cubicBezTo>
                      <a:pt x="1313974" y="2307431"/>
                      <a:pt x="1315879" y="2297906"/>
                      <a:pt x="1323499" y="2289334"/>
                    </a:cubicBezTo>
                    <a:cubicBezTo>
                      <a:pt x="1329214" y="2283619"/>
                      <a:pt x="1337786" y="2282666"/>
                      <a:pt x="1342549" y="2277904"/>
                    </a:cubicBezTo>
                    <a:cubicBezTo>
                      <a:pt x="1350169" y="2270284"/>
                      <a:pt x="1352074" y="2256949"/>
                      <a:pt x="1359694" y="2248376"/>
                    </a:cubicBezTo>
                    <a:cubicBezTo>
                      <a:pt x="1363504" y="2243614"/>
                      <a:pt x="1370171" y="2240756"/>
                      <a:pt x="1373981" y="2235041"/>
                    </a:cubicBezTo>
                    <a:cubicBezTo>
                      <a:pt x="1376839" y="2231231"/>
                      <a:pt x="1374934" y="2223611"/>
                      <a:pt x="1377791" y="2219801"/>
                    </a:cubicBezTo>
                    <a:cubicBezTo>
                      <a:pt x="1384459" y="2212181"/>
                      <a:pt x="1395889" y="2215039"/>
                      <a:pt x="1405414" y="2214086"/>
                    </a:cubicBezTo>
                    <a:cubicBezTo>
                      <a:pt x="1399699" y="2194084"/>
                      <a:pt x="1404461" y="2177891"/>
                      <a:pt x="1428274" y="2184559"/>
                    </a:cubicBezTo>
                    <a:cubicBezTo>
                      <a:pt x="1435894" y="2186464"/>
                      <a:pt x="1441609" y="2191226"/>
                      <a:pt x="1450181" y="2193131"/>
                    </a:cubicBezTo>
                    <a:cubicBezTo>
                      <a:pt x="1459706" y="2195036"/>
                      <a:pt x="1466374" y="2192179"/>
                      <a:pt x="1473041" y="2202656"/>
                    </a:cubicBezTo>
                    <a:cubicBezTo>
                      <a:pt x="1482566" y="2180749"/>
                      <a:pt x="1489234" y="2175986"/>
                      <a:pt x="1509236" y="2165509"/>
                    </a:cubicBezTo>
                    <a:cubicBezTo>
                      <a:pt x="1523524" y="2157889"/>
                      <a:pt x="1541621" y="2148364"/>
                      <a:pt x="1542574" y="2172176"/>
                    </a:cubicBezTo>
                    <a:cubicBezTo>
                      <a:pt x="1542574" y="2184559"/>
                      <a:pt x="1534001" y="2191226"/>
                      <a:pt x="1549241" y="2186464"/>
                    </a:cubicBezTo>
                    <a:cubicBezTo>
                      <a:pt x="1564481" y="2181701"/>
                      <a:pt x="1579721" y="2171224"/>
                      <a:pt x="1594961" y="2166461"/>
                    </a:cubicBezTo>
                    <a:cubicBezTo>
                      <a:pt x="1614964" y="2159794"/>
                      <a:pt x="1617821" y="2154079"/>
                      <a:pt x="1618774" y="2134076"/>
                    </a:cubicBezTo>
                    <a:cubicBezTo>
                      <a:pt x="1619726" y="2115979"/>
                      <a:pt x="1621631" y="2096929"/>
                      <a:pt x="1624489" y="2078831"/>
                    </a:cubicBezTo>
                    <a:cubicBezTo>
                      <a:pt x="1632109" y="2027396"/>
                      <a:pt x="1686401" y="2039779"/>
                      <a:pt x="1724501" y="2043589"/>
                    </a:cubicBezTo>
                    <a:cubicBezTo>
                      <a:pt x="1739741" y="2044541"/>
                      <a:pt x="1773079" y="2051209"/>
                      <a:pt x="1785461" y="2042636"/>
                    </a:cubicBezTo>
                    <a:cubicBezTo>
                      <a:pt x="1792129" y="2037874"/>
                      <a:pt x="1794986" y="2029301"/>
                      <a:pt x="1799749" y="2024539"/>
                    </a:cubicBezTo>
                    <a:cubicBezTo>
                      <a:pt x="1806416" y="2017871"/>
                      <a:pt x="1814036" y="2015014"/>
                      <a:pt x="1822609" y="2011204"/>
                    </a:cubicBezTo>
                    <a:cubicBezTo>
                      <a:pt x="1841659" y="2002631"/>
                      <a:pt x="1846421" y="1990249"/>
                      <a:pt x="1839754" y="1968341"/>
                    </a:cubicBezTo>
                    <a:cubicBezTo>
                      <a:pt x="1833086" y="1946434"/>
                      <a:pt x="1825466" y="1929289"/>
                      <a:pt x="1826419" y="1905476"/>
                    </a:cubicBezTo>
                    <a:cubicBezTo>
                      <a:pt x="1827371" y="1866424"/>
                      <a:pt x="1847374" y="1821656"/>
                      <a:pt x="1869281" y="1789271"/>
                    </a:cubicBezTo>
                    <a:cubicBezTo>
                      <a:pt x="1879759" y="1774031"/>
                      <a:pt x="1924526" y="1717834"/>
                      <a:pt x="1946434" y="1742599"/>
                    </a:cubicBezTo>
                    <a:cubicBezTo>
                      <a:pt x="1956911" y="1754029"/>
                      <a:pt x="1953101" y="1792129"/>
                      <a:pt x="1951196" y="1805464"/>
                    </a:cubicBezTo>
                    <a:cubicBezTo>
                      <a:pt x="1949291" y="1823561"/>
                      <a:pt x="1949291" y="1840706"/>
                      <a:pt x="1974056" y="1829276"/>
                    </a:cubicBezTo>
                    <a:cubicBezTo>
                      <a:pt x="1995964" y="1818799"/>
                      <a:pt x="2039779" y="1749266"/>
                      <a:pt x="2068354" y="1788319"/>
                    </a:cubicBezTo>
                    <a:cubicBezTo>
                      <a:pt x="2077879" y="1776889"/>
                      <a:pt x="2085499" y="1768316"/>
                      <a:pt x="2099786" y="1764506"/>
                    </a:cubicBezTo>
                    <a:cubicBezTo>
                      <a:pt x="2115027" y="1760696"/>
                      <a:pt x="2126456" y="1767364"/>
                      <a:pt x="2140744" y="1766411"/>
                    </a:cubicBezTo>
                    <a:cubicBezTo>
                      <a:pt x="2138839" y="1733074"/>
                      <a:pt x="2139791" y="1693069"/>
                      <a:pt x="2177891" y="1682591"/>
                    </a:cubicBezTo>
                    <a:cubicBezTo>
                      <a:pt x="2185511" y="1680686"/>
                      <a:pt x="2193132" y="1680686"/>
                      <a:pt x="2199799" y="1676876"/>
                    </a:cubicBezTo>
                    <a:cubicBezTo>
                      <a:pt x="2206466" y="1673066"/>
                      <a:pt x="2209324" y="1665446"/>
                      <a:pt x="2215991" y="1660684"/>
                    </a:cubicBezTo>
                    <a:cubicBezTo>
                      <a:pt x="2229327" y="1653064"/>
                      <a:pt x="2247424" y="1654969"/>
                      <a:pt x="2261711" y="1660684"/>
                    </a:cubicBezTo>
                    <a:cubicBezTo>
                      <a:pt x="2276952" y="1667351"/>
                      <a:pt x="2284571" y="1678781"/>
                      <a:pt x="2290286" y="1694974"/>
                    </a:cubicBezTo>
                    <a:cubicBezTo>
                      <a:pt x="2296002" y="1713071"/>
                      <a:pt x="2296954" y="1722596"/>
                      <a:pt x="2311241" y="1735931"/>
                    </a:cubicBezTo>
                    <a:cubicBezTo>
                      <a:pt x="2320766" y="1745456"/>
                      <a:pt x="2335054" y="1763554"/>
                      <a:pt x="2330291" y="1779746"/>
                    </a:cubicBezTo>
                    <a:cubicBezTo>
                      <a:pt x="2324577" y="1798796"/>
                      <a:pt x="2311241" y="1789271"/>
                      <a:pt x="2325529" y="1813084"/>
                    </a:cubicBezTo>
                    <a:cubicBezTo>
                      <a:pt x="2333149" y="1825466"/>
                      <a:pt x="2335054" y="1842611"/>
                      <a:pt x="2351246" y="1843564"/>
                    </a:cubicBezTo>
                    <a:cubicBezTo>
                      <a:pt x="2370296" y="1844516"/>
                      <a:pt x="2390299" y="1841659"/>
                      <a:pt x="2409349" y="1841659"/>
                    </a:cubicBezTo>
                    <a:cubicBezTo>
                      <a:pt x="2427446" y="1841659"/>
                      <a:pt x="2428399" y="1829276"/>
                      <a:pt x="2425541" y="1813084"/>
                    </a:cubicBezTo>
                    <a:cubicBezTo>
                      <a:pt x="2421732" y="1791176"/>
                      <a:pt x="2424589" y="1772126"/>
                      <a:pt x="2423636" y="1751171"/>
                    </a:cubicBezTo>
                    <a:cubicBezTo>
                      <a:pt x="2422684" y="1734026"/>
                      <a:pt x="2407444" y="1718786"/>
                      <a:pt x="2415064" y="1702594"/>
                    </a:cubicBezTo>
                    <a:cubicBezTo>
                      <a:pt x="2420779" y="1690211"/>
                      <a:pt x="2441734" y="1672114"/>
                      <a:pt x="2456021" y="1675924"/>
                    </a:cubicBezTo>
                    <a:cubicBezTo>
                      <a:pt x="2461736" y="1677829"/>
                      <a:pt x="2464594" y="1682591"/>
                      <a:pt x="2468404" y="1686401"/>
                    </a:cubicBezTo>
                    <a:cubicBezTo>
                      <a:pt x="2476024" y="1692116"/>
                      <a:pt x="2486502" y="1694974"/>
                      <a:pt x="2493169" y="1700689"/>
                    </a:cubicBezTo>
                    <a:cubicBezTo>
                      <a:pt x="2499836" y="1706404"/>
                      <a:pt x="2499836" y="1713071"/>
                      <a:pt x="2503646" y="1720691"/>
                    </a:cubicBezTo>
                    <a:cubicBezTo>
                      <a:pt x="2508409" y="1732121"/>
                      <a:pt x="2514124" y="1742599"/>
                      <a:pt x="2518886" y="1753076"/>
                    </a:cubicBezTo>
                    <a:cubicBezTo>
                      <a:pt x="2532221" y="1732121"/>
                      <a:pt x="2548414" y="1708309"/>
                      <a:pt x="2568416" y="1692116"/>
                    </a:cubicBezTo>
                    <a:cubicBezTo>
                      <a:pt x="2585561" y="1677829"/>
                      <a:pt x="2608421" y="1674971"/>
                      <a:pt x="2622709" y="1660684"/>
                    </a:cubicBezTo>
                    <a:cubicBezTo>
                      <a:pt x="2631282" y="1652111"/>
                      <a:pt x="2636996" y="1644491"/>
                      <a:pt x="2647474" y="1638776"/>
                    </a:cubicBezTo>
                    <a:cubicBezTo>
                      <a:pt x="2657952" y="1634014"/>
                      <a:pt x="2670334" y="1634966"/>
                      <a:pt x="2680811" y="1628299"/>
                    </a:cubicBezTo>
                    <a:cubicBezTo>
                      <a:pt x="2691289" y="1621631"/>
                      <a:pt x="2694146" y="1609249"/>
                      <a:pt x="2703671" y="1600676"/>
                    </a:cubicBezTo>
                    <a:cubicBezTo>
                      <a:pt x="2714149" y="1592104"/>
                      <a:pt x="2727484" y="1588294"/>
                      <a:pt x="2740819" y="1588294"/>
                    </a:cubicBezTo>
                    <a:cubicBezTo>
                      <a:pt x="2729389" y="1544479"/>
                      <a:pt x="2810352" y="1579721"/>
                      <a:pt x="2828449" y="1558766"/>
                    </a:cubicBezTo>
                    <a:cubicBezTo>
                      <a:pt x="2834164" y="1553051"/>
                      <a:pt x="2832259" y="1542574"/>
                      <a:pt x="2837021" y="1534954"/>
                    </a:cubicBezTo>
                    <a:cubicBezTo>
                      <a:pt x="2842736" y="1526381"/>
                      <a:pt x="2848452" y="1525429"/>
                      <a:pt x="2857024" y="1521619"/>
                    </a:cubicBezTo>
                    <a:cubicBezTo>
                      <a:pt x="2871311" y="1515904"/>
                      <a:pt x="2871311" y="1512094"/>
                      <a:pt x="2872264" y="1494949"/>
                    </a:cubicBezTo>
                    <a:cubicBezTo>
                      <a:pt x="2872264" y="1473041"/>
                      <a:pt x="2862739" y="1479709"/>
                      <a:pt x="2846546" y="1471136"/>
                    </a:cubicBezTo>
                    <a:cubicBezTo>
                      <a:pt x="2820829" y="1458754"/>
                      <a:pt x="2843689" y="1449229"/>
                      <a:pt x="2846546" y="1433036"/>
                    </a:cubicBezTo>
                    <a:cubicBezTo>
                      <a:pt x="2849404" y="1418749"/>
                      <a:pt x="2830354" y="1395889"/>
                      <a:pt x="2823686" y="1384459"/>
                    </a:cubicBezTo>
                    <a:cubicBezTo>
                      <a:pt x="2813209" y="1364456"/>
                      <a:pt x="2803684" y="1342549"/>
                      <a:pt x="2790349" y="1324451"/>
                    </a:cubicBezTo>
                    <a:cubicBezTo>
                      <a:pt x="2765584" y="1346359"/>
                      <a:pt x="2732246" y="1406366"/>
                      <a:pt x="2700814" y="1354931"/>
                    </a:cubicBezTo>
                    <a:cubicBezTo>
                      <a:pt x="2686527" y="1333024"/>
                      <a:pt x="2675096" y="1306354"/>
                      <a:pt x="2669382" y="1280636"/>
                    </a:cubicBezTo>
                    <a:cubicBezTo>
                      <a:pt x="2663666" y="1254919"/>
                      <a:pt x="2678907" y="1226344"/>
                      <a:pt x="2669382" y="1201579"/>
                    </a:cubicBezTo>
                    <a:cubicBezTo>
                      <a:pt x="2665571" y="1192054"/>
                      <a:pt x="2658904" y="1181576"/>
                      <a:pt x="2652236" y="1173004"/>
                    </a:cubicBezTo>
                    <a:cubicBezTo>
                      <a:pt x="2642711" y="1160621"/>
                      <a:pt x="2636996" y="1162526"/>
                      <a:pt x="2623661" y="1155859"/>
                    </a:cubicBezTo>
                    <a:cubicBezTo>
                      <a:pt x="2607469" y="1147286"/>
                      <a:pt x="2606516" y="1122521"/>
                      <a:pt x="2613184" y="1107281"/>
                    </a:cubicBezTo>
                    <a:cubicBezTo>
                      <a:pt x="2624614" y="1078706"/>
                      <a:pt x="2644616" y="1094899"/>
                      <a:pt x="2663666" y="1103471"/>
                    </a:cubicBezTo>
                    <a:cubicBezTo>
                      <a:pt x="2674144" y="1108234"/>
                      <a:pt x="2676049" y="1106329"/>
                      <a:pt x="2685574" y="1102519"/>
                    </a:cubicBezTo>
                    <a:cubicBezTo>
                      <a:pt x="2700814" y="1096804"/>
                      <a:pt x="2701766" y="1097756"/>
                      <a:pt x="2717007" y="1109186"/>
                    </a:cubicBezTo>
                    <a:cubicBezTo>
                      <a:pt x="2714149" y="1095851"/>
                      <a:pt x="2715102" y="1083469"/>
                      <a:pt x="2723674" y="1072039"/>
                    </a:cubicBezTo>
                    <a:cubicBezTo>
                      <a:pt x="2729389" y="1065371"/>
                      <a:pt x="2746534" y="1057751"/>
                      <a:pt x="2746534" y="1047274"/>
                    </a:cubicBezTo>
                    <a:cubicBezTo>
                      <a:pt x="2746534" y="1038701"/>
                      <a:pt x="2734152" y="1032034"/>
                      <a:pt x="2732246" y="1022509"/>
                    </a:cubicBezTo>
                    <a:cubicBezTo>
                      <a:pt x="2728436" y="1009174"/>
                      <a:pt x="2733199" y="993934"/>
                      <a:pt x="2744629" y="986314"/>
                    </a:cubicBezTo>
                    <a:cubicBezTo>
                      <a:pt x="2721769" y="989171"/>
                      <a:pt x="2713196" y="966311"/>
                      <a:pt x="2706529" y="949166"/>
                    </a:cubicBezTo>
                    <a:cubicBezTo>
                      <a:pt x="2701766" y="939641"/>
                      <a:pt x="2703671" y="934879"/>
                      <a:pt x="2693194" y="929164"/>
                    </a:cubicBezTo>
                    <a:cubicBezTo>
                      <a:pt x="2685574" y="924401"/>
                      <a:pt x="2677954" y="922496"/>
                      <a:pt x="2672239" y="914876"/>
                    </a:cubicBezTo>
                    <a:cubicBezTo>
                      <a:pt x="2642711" y="875824"/>
                      <a:pt x="2689384" y="832961"/>
                      <a:pt x="2717959" y="812006"/>
                    </a:cubicBezTo>
                    <a:cubicBezTo>
                      <a:pt x="2725579" y="806291"/>
                      <a:pt x="2729389" y="803434"/>
                      <a:pt x="2734152" y="795814"/>
                    </a:cubicBezTo>
                    <a:cubicBezTo>
                      <a:pt x="2738914" y="786289"/>
                      <a:pt x="2740819" y="779621"/>
                      <a:pt x="2749391" y="772001"/>
                    </a:cubicBezTo>
                    <a:cubicBezTo>
                      <a:pt x="2766536" y="756761"/>
                      <a:pt x="2777014" y="748189"/>
                      <a:pt x="2787491" y="726281"/>
                    </a:cubicBezTo>
                    <a:cubicBezTo>
                      <a:pt x="2794159" y="711041"/>
                      <a:pt x="2805589" y="684371"/>
                      <a:pt x="2826544" y="684371"/>
                    </a:cubicBezTo>
                    <a:cubicBezTo>
                      <a:pt x="2847499" y="684371"/>
                      <a:pt x="2849404" y="710089"/>
                      <a:pt x="2857977" y="724376"/>
                    </a:cubicBezTo>
                    <a:cubicBezTo>
                      <a:pt x="2857977" y="698659"/>
                      <a:pt x="2849404" y="673894"/>
                      <a:pt x="2852261" y="647224"/>
                    </a:cubicBezTo>
                    <a:cubicBezTo>
                      <a:pt x="2853214" y="634841"/>
                      <a:pt x="2857977" y="625316"/>
                      <a:pt x="2860834" y="613886"/>
                    </a:cubicBezTo>
                    <a:cubicBezTo>
                      <a:pt x="2862739" y="606266"/>
                      <a:pt x="2860834" y="592931"/>
                      <a:pt x="2867502" y="587216"/>
                    </a:cubicBezTo>
                    <a:cubicBezTo>
                      <a:pt x="2881789" y="572929"/>
                      <a:pt x="2902744" y="588169"/>
                      <a:pt x="2898934" y="557689"/>
                    </a:cubicBezTo>
                    <a:cubicBezTo>
                      <a:pt x="2896077" y="532924"/>
                      <a:pt x="2882741" y="511016"/>
                      <a:pt x="2880836" y="487204"/>
                    </a:cubicBezTo>
                    <a:cubicBezTo>
                      <a:pt x="2878932" y="462439"/>
                      <a:pt x="2888457" y="438626"/>
                      <a:pt x="2897029" y="415766"/>
                    </a:cubicBezTo>
                    <a:cubicBezTo>
                      <a:pt x="2904649" y="392906"/>
                      <a:pt x="2917984" y="376714"/>
                      <a:pt x="2919889" y="352901"/>
                    </a:cubicBezTo>
                    <a:cubicBezTo>
                      <a:pt x="2921794" y="333851"/>
                      <a:pt x="2937986" y="317659"/>
                      <a:pt x="2929414" y="300514"/>
                    </a:cubicBezTo>
                    <a:cubicBezTo>
                      <a:pt x="2920841" y="282416"/>
                      <a:pt x="2901791" y="269081"/>
                      <a:pt x="2887504" y="255746"/>
                    </a:cubicBezTo>
                    <a:cubicBezTo>
                      <a:pt x="2878932" y="247174"/>
                      <a:pt x="2861786" y="219551"/>
                      <a:pt x="2847499" y="226219"/>
                    </a:cubicBezTo>
                    <a:cubicBezTo>
                      <a:pt x="2836069" y="231934"/>
                      <a:pt x="2835116" y="256699"/>
                      <a:pt x="2825591" y="265271"/>
                    </a:cubicBezTo>
                    <a:cubicBezTo>
                      <a:pt x="2819877" y="270034"/>
                      <a:pt x="2811304" y="276701"/>
                      <a:pt x="2804636" y="279559"/>
                    </a:cubicBezTo>
                    <a:cubicBezTo>
                      <a:pt x="2800827" y="281464"/>
                      <a:pt x="2797016" y="280511"/>
                      <a:pt x="2793207" y="277654"/>
                    </a:cubicBezTo>
                    <a:cubicBezTo>
                      <a:pt x="2791302" y="281464"/>
                      <a:pt x="2788444" y="284321"/>
                      <a:pt x="2783682" y="286226"/>
                    </a:cubicBezTo>
                    <a:cubicBezTo>
                      <a:pt x="2776061" y="290036"/>
                      <a:pt x="2765584" y="285274"/>
                      <a:pt x="2757964" y="286226"/>
                    </a:cubicBezTo>
                    <a:cubicBezTo>
                      <a:pt x="2748439" y="287179"/>
                      <a:pt x="2740819" y="291941"/>
                      <a:pt x="2731294" y="292894"/>
                    </a:cubicBezTo>
                    <a:cubicBezTo>
                      <a:pt x="2718911" y="293846"/>
                      <a:pt x="2721769" y="291941"/>
                      <a:pt x="2711291" y="299561"/>
                    </a:cubicBezTo>
                    <a:cubicBezTo>
                      <a:pt x="2702719" y="305276"/>
                      <a:pt x="2697004" y="309086"/>
                      <a:pt x="2686527" y="310991"/>
                    </a:cubicBezTo>
                    <a:cubicBezTo>
                      <a:pt x="2668429" y="312896"/>
                      <a:pt x="2643664" y="308134"/>
                      <a:pt x="2631282" y="293846"/>
                    </a:cubicBezTo>
                    <a:cubicBezTo>
                      <a:pt x="2616994" y="277654"/>
                      <a:pt x="2609374" y="247174"/>
                      <a:pt x="2602707" y="227171"/>
                    </a:cubicBezTo>
                    <a:cubicBezTo>
                      <a:pt x="2597944" y="211931"/>
                      <a:pt x="2586514" y="183356"/>
                      <a:pt x="2597944" y="169069"/>
                    </a:cubicBezTo>
                    <a:cubicBezTo>
                      <a:pt x="2576989" y="169069"/>
                      <a:pt x="2569369" y="154781"/>
                      <a:pt x="2554129" y="144304"/>
                    </a:cubicBezTo>
                    <a:cubicBezTo>
                      <a:pt x="2550319" y="163354"/>
                      <a:pt x="2534127" y="188119"/>
                      <a:pt x="2512219" y="178594"/>
                    </a:cubicBezTo>
                    <a:cubicBezTo>
                      <a:pt x="2502694" y="174784"/>
                      <a:pt x="2498884" y="163354"/>
                      <a:pt x="2488407" y="157639"/>
                    </a:cubicBezTo>
                    <a:cubicBezTo>
                      <a:pt x="2476977" y="151924"/>
                      <a:pt x="2458879" y="153829"/>
                      <a:pt x="2450307" y="141446"/>
                    </a:cubicBezTo>
                    <a:cubicBezTo>
                      <a:pt x="2438877" y="123349"/>
                      <a:pt x="2471261" y="90011"/>
                      <a:pt x="2479834" y="73819"/>
                    </a:cubicBezTo>
                    <a:cubicBezTo>
                      <a:pt x="2485549" y="62389"/>
                      <a:pt x="2490311" y="57626"/>
                      <a:pt x="2483644" y="47149"/>
                    </a:cubicBezTo>
                    <a:cubicBezTo>
                      <a:pt x="2481739" y="43339"/>
                      <a:pt x="2459832" y="19526"/>
                      <a:pt x="2454116" y="21431"/>
                    </a:cubicBezTo>
                    <a:cubicBezTo>
                      <a:pt x="2460784" y="16669"/>
                      <a:pt x="2468404" y="12859"/>
                      <a:pt x="2475071" y="7144"/>
                    </a:cubicBezTo>
                    <a:cubicBezTo>
                      <a:pt x="2437924" y="12859"/>
                      <a:pt x="2398871" y="27146"/>
                      <a:pt x="2374107" y="55721"/>
                    </a:cubicBezTo>
                    <a:cubicBezTo>
                      <a:pt x="2357914" y="73819"/>
                      <a:pt x="2316957" y="109061"/>
                      <a:pt x="2326482" y="136684"/>
                    </a:cubicBezTo>
                    <a:cubicBezTo>
                      <a:pt x="2331244" y="151924"/>
                      <a:pt x="2346484" y="157639"/>
                      <a:pt x="2357914" y="167164"/>
                    </a:cubicBezTo>
                    <a:cubicBezTo>
                      <a:pt x="2371249" y="177641"/>
                      <a:pt x="2373154" y="190976"/>
                      <a:pt x="2374107" y="208121"/>
                    </a:cubicBezTo>
                    <a:cubicBezTo>
                      <a:pt x="2375059" y="250031"/>
                      <a:pt x="2343627" y="279559"/>
                      <a:pt x="2330291" y="316706"/>
                    </a:cubicBezTo>
                    <a:cubicBezTo>
                      <a:pt x="2316004" y="355759"/>
                      <a:pt x="2309336" y="397669"/>
                      <a:pt x="2294096" y="436721"/>
                    </a:cubicBezTo>
                    <a:cubicBezTo>
                      <a:pt x="2279809" y="471964"/>
                      <a:pt x="2256949" y="503396"/>
                      <a:pt x="2235041" y="534829"/>
                    </a:cubicBezTo>
                    <a:cubicBezTo>
                      <a:pt x="2215991" y="561499"/>
                      <a:pt x="2179796" y="582454"/>
                      <a:pt x="2146459" y="573881"/>
                    </a:cubicBezTo>
                    <a:cubicBezTo>
                      <a:pt x="2115027" y="566261"/>
                      <a:pt x="2083594" y="531019"/>
                      <a:pt x="2049304" y="553879"/>
                    </a:cubicBezTo>
                    <a:cubicBezTo>
                      <a:pt x="2019776" y="574834"/>
                      <a:pt x="2007394" y="628174"/>
                      <a:pt x="1993106" y="659606"/>
                    </a:cubicBezTo>
                    <a:cubicBezTo>
                      <a:pt x="1976914" y="697706"/>
                      <a:pt x="1962626" y="735806"/>
                      <a:pt x="1950244" y="774859"/>
                    </a:cubicBezTo>
                    <a:cubicBezTo>
                      <a:pt x="1938814" y="809149"/>
                      <a:pt x="1928336" y="850106"/>
                      <a:pt x="1946434" y="884396"/>
                    </a:cubicBezTo>
                    <a:cubicBezTo>
                      <a:pt x="1959769" y="910114"/>
                      <a:pt x="1992154" y="930116"/>
                      <a:pt x="2021681" y="921544"/>
                    </a:cubicBezTo>
                    <a:cubicBezTo>
                      <a:pt x="2037874" y="916781"/>
                      <a:pt x="2047399" y="908209"/>
                      <a:pt x="2065496" y="908209"/>
                    </a:cubicBezTo>
                    <a:cubicBezTo>
                      <a:pt x="2086451" y="908209"/>
                      <a:pt x="2104549" y="917734"/>
                      <a:pt x="2124552" y="921544"/>
                    </a:cubicBezTo>
                    <a:cubicBezTo>
                      <a:pt x="2141696" y="925354"/>
                      <a:pt x="2156936" y="921544"/>
                      <a:pt x="2169319" y="909161"/>
                    </a:cubicBezTo>
                    <a:cubicBezTo>
                      <a:pt x="2179796" y="899636"/>
                      <a:pt x="2183607" y="883444"/>
                      <a:pt x="2195989" y="875824"/>
                    </a:cubicBezTo>
                    <a:cubicBezTo>
                      <a:pt x="2223611" y="859631"/>
                      <a:pt x="2276952" y="878681"/>
                      <a:pt x="2300764" y="894874"/>
                    </a:cubicBezTo>
                    <a:cubicBezTo>
                      <a:pt x="2316004" y="904399"/>
                      <a:pt x="2325529" y="918686"/>
                      <a:pt x="2335054" y="932974"/>
                    </a:cubicBezTo>
                    <a:cubicBezTo>
                      <a:pt x="2343627" y="944404"/>
                      <a:pt x="2361724" y="959644"/>
                      <a:pt x="2364582" y="972979"/>
                    </a:cubicBezTo>
                    <a:cubicBezTo>
                      <a:pt x="2368391" y="995839"/>
                      <a:pt x="2336959" y="990124"/>
                      <a:pt x="2322671" y="990124"/>
                    </a:cubicBezTo>
                    <a:cubicBezTo>
                      <a:pt x="2285524" y="990124"/>
                      <a:pt x="2249329" y="1003459"/>
                      <a:pt x="2215039" y="1015841"/>
                    </a:cubicBezTo>
                    <a:cubicBezTo>
                      <a:pt x="2177891" y="1029176"/>
                      <a:pt x="2139791" y="1043464"/>
                      <a:pt x="2106454" y="1065371"/>
                    </a:cubicBezTo>
                    <a:cubicBezTo>
                      <a:pt x="2075021" y="1086326"/>
                      <a:pt x="2059781" y="1115854"/>
                      <a:pt x="2036921" y="1144429"/>
                    </a:cubicBezTo>
                    <a:cubicBezTo>
                      <a:pt x="2015966" y="1171099"/>
                      <a:pt x="1980724" y="1200626"/>
                      <a:pt x="1947386" y="1210151"/>
                    </a:cubicBezTo>
                    <a:cubicBezTo>
                      <a:pt x="1911191" y="1219676"/>
                      <a:pt x="1890236" y="1248251"/>
                      <a:pt x="1855946" y="1262539"/>
                    </a:cubicBezTo>
                    <a:cubicBezTo>
                      <a:pt x="1820704" y="1277779"/>
                      <a:pt x="1791176" y="1308259"/>
                      <a:pt x="1752124" y="1312069"/>
                    </a:cubicBezTo>
                    <a:cubicBezTo>
                      <a:pt x="1712119" y="1315879"/>
                      <a:pt x="1676876" y="1291114"/>
                      <a:pt x="1637824" y="1290161"/>
                    </a:cubicBezTo>
                    <a:cubicBezTo>
                      <a:pt x="1603534" y="1289209"/>
                      <a:pt x="1572101" y="1305401"/>
                      <a:pt x="1550194" y="1332071"/>
                    </a:cubicBezTo>
                    <a:cubicBezTo>
                      <a:pt x="1530191" y="1356836"/>
                      <a:pt x="1511141" y="1399699"/>
                      <a:pt x="1523524" y="1431131"/>
                    </a:cubicBezTo>
                    <a:cubicBezTo>
                      <a:pt x="1534954" y="1460659"/>
                      <a:pt x="1561624" y="1492091"/>
                      <a:pt x="1548289" y="1526381"/>
                    </a:cubicBezTo>
                    <a:cubicBezTo>
                      <a:pt x="1535906" y="1558766"/>
                      <a:pt x="1496854" y="1576864"/>
                      <a:pt x="1474946" y="1601629"/>
                    </a:cubicBezTo>
                    <a:cubicBezTo>
                      <a:pt x="1463516" y="1615916"/>
                      <a:pt x="1455896" y="1633061"/>
                      <a:pt x="1442561" y="1645444"/>
                    </a:cubicBezTo>
                    <a:cubicBezTo>
                      <a:pt x="1430179" y="1656874"/>
                      <a:pt x="1413986" y="1662589"/>
                      <a:pt x="1397794" y="1668304"/>
                    </a:cubicBezTo>
                    <a:cubicBezTo>
                      <a:pt x="1358741" y="1682591"/>
                      <a:pt x="1319689" y="1697831"/>
                      <a:pt x="1277779" y="1702594"/>
                    </a:cubicBezTo>
                    <a:cubicBezTo>
                      <a:pt x="1193959" y="1712119"/>
                      <a:pt x="1107281" y="1700689"/>
                      <a:pt x="1024414" y="1716881"/>
                    </a:cubicBezTo>
                    <a:cubicBezTo>
                      <a:pt x="984409" y="1724501"/>
                      <a:pt x="956786" y="1748314"/>
                      <a:pt x="923449" y="1768316"/>
                    </a:cubicBezTo>
                    <a:cubicBezTo>
                      <a:pt x="908209" y="1777841"/>
                      <a:pt x="891064" y="1785461"/>
                      <a:pt x="872014" y="1784509"/>
                    </a:cubicBezTo>
                    <a:cubicBezTo>
                      <a:pt x="852011" y="1783556"/>
                      <a:pt x="833914" y="1773079"/>
                      <a:pt x="813911" y="1771174"/>
                    </a:cubicBezTo>
                    <a:cubicBezTo>
                      <a:pt x="775811" y="1768316"/>
                      <a:pt x="727234" y="1782604"/>
                      <a:pt x="692944" y="1764506"/>
                    </a:cubicBezTo>
                    <a:cubicBezTo>
                      <a:pt x="655796" y="1745456"/>
                      <a:pt x="619601" y="1722596"/>
                      <a:pt x="583406" y="1701641"/>
                    </a:cubicBezTo>
                    <a:cubicBezTo>
                      <a:pt x="568166" y="1693069"/>
                      <a:pt x="551974" y="1684496"/>
                      <a:pt x="540544" y="1670209"/>
                    </a:cubicBezTo>
                    <a:cubicBezTo>
                      <a:pt x="528161" y="1654969"/>
                      <a:pt x="521494" y="1646396"/>
                      <a:pt x="502444" y="1639729"/>
                    </a:cubicBezTo>
                    <a:cubicBezTo>
                      <a:pt x="462439" y="1625441"/>
                      <a:pt x="419576" y="1615916"/>
                      <a:pt x="377666" y="1611154"/>
                    </a:cubicBezTo>
                    <a:cubicBezTo>
                      <a:pt x="335756" y="1605439"/>
                      <a:pt x="292894" y="1602581"/>
                      <a:pt x="250984" y="1604486"/>
                    </a:cubicBezTo>
                    <a:cubicBezTo>
                      <a:pt x="210979" y="1605439"/>
                      <a:pt x="175736" y="1591151"/>
                      <a:pt x="137636" y="1581626"/>
                    </a:cubicBezTo>
                    <a:cubicBezTo>
                      <a:pt x="94774" y="1570196"/>
                      <a:pt x="50959" y="1559719"/>
                      <a:pt x="7144" y="1553051"/>
                    </a:cubicBezTo>
                    <a:cubicBezTo>
                      <a:pt x="7144" y="1556861"/>
                      <a:pt x="10001" y="1560671"/>
                      <a:pt x="10954" y="1565434"/>
                    </a:cubicBezTo>
                    <a:close/>
                  </a:path>
                </a:pathLst>
              </a:custGeom>
              <a:grpFill/>
              <a:ln w="9525" cap="flat">
                <a:noFill/>
                <a:prstDash val="solid"/>
                <a:miter/>
              </a:ln>
            </p:spPr>
            <p:txBody>
              <a:bodyPr rtlCol="0" anchor="ctr"/>
              <a:lstStyle/>
              <a:p>
                <a:endParaRPr lang="en-US" sz="1790"/>
              </a:p>
            </p:txBody>
          </p:sp>
          <p:sp>
            <p:nvSpPr>
              <p:cNvPr id="36" name="任意多边形: 形状 4"/>
              <p:cNvSpPr/>
              <p:nvPr>
                <p:custDataLst>
                  <p:tags r:id="rId9"/>
                </p:custDataLst>
              </p:nvPr>
            </p:nvSpPr>
            <p:spPr>
              <a:xfrm>
                <a:off x="11365" y="4954"/>
                <a:ext cx="184" cy="329"/>
              </a:xfrm>
              <a:custGeom>
                <a:avLst/>
                <a:gdLst>
                  <a:gd name="connsiteX0" fmla="*/ 134077 w 133350"/>
                  <a:gd name="connsiteY0" fmla="*/ 143351 h 238125"/>
                  <a:gd name="connsiteX1" fmla="*/ 117884 w 133350"/>
                  <a:gd name="connsiteY1" fmla="*/ 132874 h 238125"/>
                  <a:gd name="connsiteX2" fmla="*/ 115979 w 133350"/>
                  <a:gd name="connsiteY2" fmla="*/ 98584 h 238125"/>
                  <a:gd name="connsiteX3" fmla="*/ 88357 w 133350"/>
                  <a:gd name="connsiteY3" fmla="*/ 92869 h 238125"/>
                  <a:gd name="connsiteX4" fmla="*/ 83594 w 133350"/>
                  <a:gd name="connsiteY4" fmla="*/ 79534 h 238125"/>
                  <a:gd name="connsiteX5" fmla="*/ 73117 w 133350"/>
                  <a:gd name="connsiteY5" fmla="*/ 68104 h 238125"/>
                  <a:gd name="connsiteX6" fmla="*/ 84547 w 133350"/>
                  <a:gd name="connsiteY6" fmla="*/ 17621 h 238125"/>
                  <a:gd name="connsiteX7" fmla="*/ 71212 w 133350"/>
                  <a:gd name="connsiteY7" fmla="*/ 7144 h 238125"/>
                  <a:gd name="connsiteX8" fmla="*/ 51209 w 133350"/>
                  <a:gd name="connsiteY8" fmla="*/ 41434 h 238125"/>
                  <a:gd name="connsiteX9" fmla="*/ 53115 w 133350"/>
                  <a:gd name="connsiteY9" fmla="*/ 72866 h 238125"/>
                  <a:gd name="connsiteX10" fmla="*/ 46447 w 133350"/>
                  <a:gd name="connsiteY10" fmla="*/ 96679 h 238125"/>
                  <a:gd name="connsiteX11" fmla="*/ 13109 w 133350"/>
                  <a:gd name="connsiteY11" fmla="*/ 98584 h 238125"/>
                  <a:gd name="connsiteX12" fmla="*/ 22634 w 133350"/>
                  <a:gd name="connsiteY12" fmla="*/ 140494 h 238125"/>
                  <a:gd name="connsiteX13" fmla="*/ 24540 w 133350"/>
                  <a:gd name="connsiteY13" fmla="*/ 181451 h 238125"/>
                  <a:gd name="connsiteX14" fmla="*/ 8347 w 133350"/>
                  <a:gd name="connsiteY14" fmla="*/ 208121 h 238125"/>
                  <a:gd name="connsiteX15" fmla="*/ 36922 w 133350"/>
                  <a:gd name="connsiteY15" fmla="*/ 221456 h 238125"/>
                  <a:gd name="connsiteX16" fmla="*/ 47399 w 133350"/>
                  <a:gd name="connsiteY16" fmla="*/ 230981 h 238125"/>
                  <a:gd name="connsiteX17" fmla="*/ 63592 w 133350"/>
                  <a:gd name="connsiteY17" fmla="*/ 228124 h 238125"/>
                  <a:gd name="connsiteX18" fmla="*/ 70259 w 133350"/>
                  <a:gd name="connsiteY18" fmla="*/ 231934 h 238125"/>
                  <a:gd name="connsiteX19" fmla="*/ 100740 w 133350"/>
                  <a:gd name="connsiteY19" fmla="*/ 224314 h 238125"/>
                  <a:gd name="connsiteX20" fmla="*/ 108359 w 133350"/>
                  <a:gd name="connsiteY20" fmla="*/ 203359 h 238125"/>
                  <a:gd name="connsiteX21" fmla="*/ 117884 w 133350"/>
                  <a:gd name="connsiteY21" fmla="*/ 183356 h 238125"/>
                  <a:gd name="connsiteX22" fmla="*/ 134077 w 133350"/>
                  <a:gd name="connsiteY22" fmla="*/ 143351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3350" h="238125">
                    <a:moveTo>
                      <a:pt x="134077" y="143351"/>
                    </a:moveTo>
                    <a:cubicBezTo>
                      <a:pt x="133124" y="143351"/>
                      <a:pt x="118837" y="134779"/>
                      <a:pt x="117884" y="132874"/>
                    </a:cubicBezTo>
                    <a:cubicBezTo>
                      <a:pt x="107407" y="122396"/>
                      <a:pt x="112169" y="110966"/>
                      <a:pt x="115979" y="98584"/>
                    </a:cubicBezTo>
                    <a:cubicBezTo>
                      <a:pt x="105502" y="108109"/>
                      <a:pt x="95024" y="103346"/>
                      <a:pt x="88357" y="92869"/>
                    </a:cubicBezTo>
                    <a:cubicBezTo>
                      <a:pt x="86452" y="89059"/>
                      <a:pt x="86452" y="83344"/>
                      <a:pt x="83594" y="79534"/>
                    </a:cubicBezTo>
                    <a:cubicBezTo>
                      <a:pt x="80737" y="74771"/>
                      <a:pt x="75974" y="72866"/>
                      <a:pt x="73117" y="68104"/>
                    </a:cubicBezTo>
                    <a:cubicBezTo>
                      <a:pt x="63592" y="53816"/>
                      <a:pt x="62640" y="20479"/>
                      <a:pt x="84547" y="17621"/>
                    </a:cubicBezTo>
                    <a:cubicBezTo>
                      <a:pt x="79784" y="15716"/>
                      <a:pt x="74069" y="11906"/>
                      <a:pt x="71212" y="7144"/>
                    </a:cubicBezTo>
                    <a:cubicBezTo>
                      <a:pt x="64544" y="16669"/>
                      <a:pt x="51209" y="29051"/>
                      <a:pt x="51209" y="41434"/>
                    </a:cubicBezTo>
                    <a:cubicBezTo>
                      <a:pt x="51209" y="52864"/>
                      <a:pt x="55019" y="60484"/>
                      <a:pt x="53115" y="72866"/>
                    </a:cubicBezTo>
                    <a:cubicBezTo>
                      <a:pt x="52162" y="80486"/>
                      <a:pt x="53115" y="91916"/>
                      <a:pt x="46447" y="96679"/>
                    </a:cubicBezTo>
                    <a:cubicBezTo>
                      <a:pt x="41684" y="100489"/>
                      <a:pt x="18824" y="101441"/>
                      <a:pt x="13109" y="98584"/>
                    </a:cubicBezTo>
                    <a:cubicBezTo>
                      <a:pt x="13109" y="112871"/>
                      <a:pt x="21682" y="126206"/>
                      <a:pt x="22634" y="140494"/>
                    </a:cubicBezTo>
                    <a:cubicBezTo>
                      <a:pt x="23587" y="152876"/>
                      <a:pt x="31207" y="170021"/>
                      <a:pt x="24540" y="181451"/>
                    </a:cubicBezTo>
                    <a:cubicBezTo>
                      <a:pt x="18824" y="190976"/>
                      <a:pt x="2632" y="193834"/>
                      <a:pt x="8347" y="208121"/>
                    </a:cubicBezTo>
                    <a:cubicBezTo>
                      <a:pt x="13109" y="220504"/>
                      <a:pt x="27397" y="216694"/>
                      <a:pt x="36922" y="221456"/>
                    </a:cubicBezTo>
                    <a:cubicBezTo>
                      <a:pt x="39779" y="223361"/>
                      <a:pt x="44542" y="230029"/>
                      <a:pt x="47399" y="230981"/>
                    </a:cubicBezTo>
                    <a:cubicBezTo>
                      <a:pt x="52162" y="228124"/>
                      <a:pt x="57877" y="227171"/>
                      <a:pt x="63592" y="228124"/>
                    </a:cubicBezTo>
                    <a:cubicBezTo>
                      <a:pt x="65497" y="229076"/>
                      <a:pt x="67402" y="230029"/>
                      <a:pt x="70259" y="231934"/>
                    </a:cubicBezTo>
                    <a:cubicBezTo>
                      <a:pt x="78832" y="232886"/>
                      <a:pt x="95024" y="231934"/>
                      <a:pt x="100740" y="224314"/>
                    </a:cubicBezTo>
                    <a:cubicBezTo>
                      <a:pt x="102644" y="221456"/>
                      <a:pt x="106454" y="207169"/>
                      <a:pt x="108359" y="203359"/>
                    </a:cubicBezTo>
                    <a:cubicBezTo>
                      <a:pt x="111217" y="196691"/>
                      <a:pt x="115979" y="190976"/>
                      <a:pt x="117884" y="183356"/>
                    </a:cubicBezTo>
                    <a:cubicBezTo>
                      <a:pt x="121694" y="166211"/>
                      <a:pt x="114074" y="152876"/>
                      <a:pt x="134077" y="143351"/>
                    </a:cubicBezTo>
                    <a:close/>
                  </a:path>
                </a:pathLst>
              </a:custGeom>
              <a:grpFill/>
              <a:ln w="9525" cap="flat">
                <a:noFill/>
                <a:prstDash val="solid"/>
                <a:miter/>
              </a:ln>
            </p:spPr>
            <p:txBody>
              <a:bodyPr rtlCol="0" anchor="ctr"/>
              <a:lstStyle/>
              <a:p>
                <a:endParaRPr lang="en-US" sz="1790"/>
              </a:p>
            </p:txBody>
          </p:sp>
          <p:sp>
            <p:nvSpPr>
              <p:cNvPr id="42" name="任意多边形: 形状 5"/>
              <p:cNvSpPr/>
              <p:nvPr>
                <p:custDataLst>
                  <p:tags r:id="rId10"/>
                </p:custDataLst>
              </p:nvPr>
            </p:nvSpPr>
            <p:spPr>
              <a:xfrm>
                <a:off x="11157" y="4786"/>
                <a:ext cx="276" cy="316"/>
              </a:xfrm>
              <a:custGeom>
                <a:avLst/>
                <a:gdLst>
                  <a:gd name="connsiteX0" fmla="*/ 21679 w 200025"/>
                  <a:gd name="connsiteY0" fmla="*/ 212884 h 228600"/>
                  <a:gd name="connsiteX1" fmla="*/ 36919 w 200025"/>
                  <a:gd name="connsiteY1" fmla="*/ 218599 h 228600"/>
                  <a:gd name="connsiteX2" fmla="*/ 55969 w 200025"/>
                  <a:gd name="connsiteY2" fmla="*/ 211931 h 228600"/>
                  <a:gd name="connsiteX3" fmla="*/ 100736 w 200025"/>
                  <a:gd name="connsiteY3" fmla="*/ 222409 h 228600"/>
                  <a:gd name="connsiteX4" fmla="*/ 123596 w 200025"/>
                  <a:gd name="connsiteY4" fmla="*/ 200501 h 228600"/>
                  <a:gd name="connsiteX5" fmla="*/ 140741 w 200025"/>
                  <a:gd name="connsiteY5" fmla="*/ 199549 h 228600"/>
                  <a:gd name="connsiteX6" fmla="*/ 135026 w 200025"/>
                  <a:gd name="connsiteY6" fmla="*/ 170021 h 228600"/>
                  <a:gd name="connsiteX7" fmla="*/ 143599 w 200025"/>
                  <a:gd name="connsiteY7" fmla="*/ 132874 h 228600"/>
                  <a:gd name="connsiteX8" fmla="*/ 169316 w 200025"/>
                  <a:gd name="connsiteY8" fmla="*/ 129064 h 228600"/>
                  <a:gd name="connsiteX9" fmla="*/ 201701 w 200025"/>
                  <a:gd name="connsiteY9" fmla="*/ 113824 h 228600"/>
                  <a:gd name="connsiteX10" fmla="*/ 187414 w 200025"/>
                  <a:gd name="connsiteY10" fmla="*/ 50959 h 228600"/>
                  <a:gd name="connsiteX11" fmla="*/ 149314 w 200025"/>
                  <a:gd name="connsiteY11" fmla="*/ 44291 h 228600"/>
                  <a:gd name="connsiteX12" fmla="*/ 116929 w 200025"/>
                  <a:gd name="connsiteY12" fmla="*/ 7144 h 228600"/>
                  <a:gd name="connsiteX13" fmla="*/ 101689 w 200025"/>
                  <a:gd name="connsiteY13" fmla="*/ 42386 h 228600"/>
                  <a:gd name="connsiteX14" fmla="*/ 83591 w 200025"/>
                  <a:gd name="connsiteY14" fmla="*/ 49054 h 228600"/>
                  <a:gd name="connsiteX15" fmla="*/ 72161 w 200025"/>
                  <a:gd name="connsiteY15" fmla="*/ 63341 h 228600"/>
                  <a:gd name="connsiteX16" fmla="*/ 55969 w 200025"/>
                  <a:gd name="connsiteY16" fmla="*/ 76676 h 228600"/>
                  <a:gd name="connsiteX17" fmla="*/ 41681 w 200025"/>
                  <a:gd name="connsiteY17" fmla="*/ 77629 h 228600"/>
                  <a:gd name="connsiteX18" fmla="*/ 51206 w 200025"/>
                  <a:gd name="connsiteY18" fmla="*/ 98584 h 228600"/>
                  <a:gd name="connsiteX19" fmla="*/ 50254 w 200025"/>
                  <a:gd name="connsiteY19" fmla="*/ 136684 h 228600"/>
                  <a:gd name="connsiteX20" fmla="*/ 14059 w 200025"/>
                  <a:gd name="connsiteY20" fmla="*/ 156686 h 228600"/>
                  <a:gd name="connsiteX21" fmla="*/ 15964 w 200025"/>
                  <a:gd name="connsiteY21" fmla="*/ 184309 h 228600"/>
                  <a:gd name="connsiteX22" fmla="*/ 21679 w 200025"/>
                  <a:gd name="connsiteY22" fmla="*/ 212884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0025" h="228600">
                    <a:moveTo>
                      <a:pt x="21679" y="212884"/>
                    </a:moveTo>
                    <a:cubicBezTo>
                      <a:pt x="27394" y="213836"/>
                      <a:pt x="31204" y="218599"/>
                      <a:pt x="36919" y="218599"/>
                    </a:cubicBezTo>
                    <a:cubicBezTo>
                      <a:pt x="41681" y="218599"/>
                      <a:pt x="51206" y="213836"/>
                      <a:pt x="55969" y="211931"/>
                    </a:cubicBezTo>
                    <a:cubicBezTo>
                      <a:pt x="74066" y="208121"/>
                      <a:pt x="89306" y="206216"/>
                      <a:pt x="100736" y="222409"/>
                    </a:cubicBezTo>
                    <a:cubicBezTo>
                      <a:pt x="106451" y="213836"/>
                      <a:pt x="113119" y="204311"/>
                      <a:pt x="123596" y="200501"/>
                    </a:cubicBezTo>
                    <a:cubicBezTo>
                      <a:pt x="128359" y="198596"/>
                      <a:pt x="136931" y="201454"/>
                      <a:pt x="140741" y="199549"/>
                    </a:cubicBezTo>
                    <a:cubicBezTo>
                      <a:pt x="152172" y="193834"/>
                      <a:pt x="135979" y="181451"/>
                      <a:pt x="135026" y="170021"/>
                    </a:cubicBezTo>
                    <a:cubicBezTo>
                      <a:pt x="133122" y="157639"/>
                      <a:pt x="132169" y="140494"/>
                      <a:pt x="143599" y="132874"/>
                    </a:cubicBezTo>
                    <a:cubicBezTo>
                      <a:pt x="152172" y="128111"/>
                      <a:pt x="160744" y="130969"/>
                      <a:pt x="169316" y="129064"/>
                    </a:cubicBezTo>
                    <a:cubicBezTo>
                      <a:pt x="182651" y="127159"/>
                      <a:pt x="191224" y="122396"/>
                      <a:pt x="201701" y="113824"/>
                    </a:cubicBezTo>
                    <a:cubicBezTo>
                      <a:pt x="187414" y="98584"/>
                      <a:pt x="168364" y="69056"/>
                      <a:pt x="187414" y="50959"/>
                    </a:cubicBezTo>
                    <a:cubicBezTo>
                      <a:pt x="174079" y="49054"/>
                      <a:pt x="161697" y="50959"/>
                      <a:pt x="149314" y="44291"/>
                    </a:cubicBezTo>
                    <a:cubicBezTo>
                      <a:pt x="135979" y="36671"/>
                      <a:pt x="124549" y="19526"/>
                      <a:pt x="116929" y="7144"/>
                    </a:cubicBezTo>
                    <a:cubicBezTo>
                      <a:pt x="104546" y="15716"/>
                      <a:pt x="115976" y="32861"/>
                      <a:pt x="101689" y="42386"/>
                    </a:cubicBezTo>
                    <a:cubicBezTo>
                      <a:pt x="95974" y="46196"/>
                      <a:pt x="89306" y="45244"/>
                      <a:pt x="83591" y="49054"/>
                    </a:cubicBezTo>
                    <a:cubicBezTo>
                      <a:pt x="77876" y="52864"/>
                      <a:pt x="75971" y="58579"/>
                      <a:pt x="72161" y="63341"/>
                    </a:cubicBezTo>
                    <a:cubicBezTo>
                      <a:pt x="67399" y="69056"/>
                      <a:pt x="63589" y="73819"/>
                      <a:pt x="55969" y="76676"/>
                    </a:cubicBezTo>
                    <a:cubicBezTo>
                      <a:pt x="53111" y="77629"/>
                      <a:pt x="43586" y="75724"/>
                      <a:pt x="41681" y="77629"/>
                    </a:cubicBezTo>
                    <a:cubicBezTo>
                      <a:pt x="32156" y="85249"/>
                      <a:pt x="46444" y="91916"/>
                      <a:pt x="51206" y="98584"/>
                    </a:cubicBezTo>
                    <a:cubicBezTo>
                      <a:pt x="60731" y="110966"/>
                      <a:pt x="60731" y="125254"/>
                      <a:pt x="50254" y="136684"/>
                    </a:cubicBezTo>
                    <a:cubicBezTo>
                      <a:pt x="40729" y="148114"/>
                      <a:pt x="24536" y="147161"/>
                      <a:pt x="14059" y="156686"/>
                    </a:cubicBezTo>
                    <a:cubicBezTo>
                      <a:pt x="-1181" y="169069"/>
                      <a:pt x="13106" y="170021"/>
                      <a:pt x="15964" y="184309"/>
                    </a:cubicBezTo>
                    <a:cubicBezTo>
                      <a:pt x="17869" y="195739"/>
                      <a:pt x="3581" y="210979"/>
                      <a:pt x="21679" y="212884"/>
                    </a:cubicBezTo>
                    <a:close/>
                  </a:path>
                </a:pathLst>
              </a:custGeom>
              <a:grpFill/>
              <a:ln w="9525" cap="flat">
                <a:noFill/>
                <a:prstDash val="solid"/>
                <a:miter/>
              </a:ln>
            </p:spPr>
            <p:txBody>
              <a:bodyPr rtlCol="0" anchor="ctr"/>
              <a:lstStyle/>
              <a:p>
                <a:endParaRPr lang="en-US" sz="1790"/>
              </a:p>
            </p:txBody>
          </p:sp>
          <p:sp>
            <p:nvSpPr>
              <p:cNvPr id="43" name="任意多边形: 形状 6"/>
              <p:cNvSpPr/>
              <p:nvPr>
                <p:custDataLst>
                  <p:tags r:id="rId11"/>
                </p:custDataLst>
              </p:nvPr>
            </p:nvSpPr>
            <p:spPr>
              <a:xfrm>
                <a:off x="12228" y="6650"/>
                <a:ext cx="171" cy="249"/>
              </a:xfrm>
              <a:custGeom>
                <a:avLst/>
                <a:gdLst>
                  <a:gd name="connsiteX0" fmla="*/ 97281 w 123825"/>
                  <a:gd name="connsiteY0" fmla="*/ 53816 h 180975"/>
                  <a:gd name="connsiteX1" fmla="*/ 42989 w 123825"/>
                  <a:gd name="connsiteY1" fmla="*/ 37624 h 180975"/>
                  <a:gd name="connsiteX2" fmla="*/ 25844 w 123825"/>
                  <a:gd name="connsiteY2" fmla="*/ 23336 h 180975"/>
                  <a:gd name="connsiteX3" fmla="*/ 20128 w 123825"/>
                  <a:gd name="connsiteY3" fmla="*/ 25241 h 180975"/>
                  <a:gd name="connsiteX4" fmla="*/ 29653 w 123825"/>
                  <a:gd name="connsiteY4" fmla="*/ 7144 h 180975"/>
                  <a:gd name="connsiteX5" fmla="*/ 43941 w 123825"/>
                  <a:gd name="connsiteY5" fmla="*/ 12859 h 180975"/>
                  <a:gd name="connsiteX6" fmla="*/ 60134 w 123825"/>
                  <a:gd name="connsiteY6" fmla="*/ 20479 h 180975"/>
                  <a:gd name="connsiteX7" fmla="*/ 79184 w 123825"/>
                  <a:gd name="connsiteY7" fmla="*/ 31909 h 180975"/>
                  <a:gd name="connsiteX8" fmla="*/ 104901 w 123825"/>
                  <a:gd name="connsiteY8" fmla="*/ 39529 h 180975"/>
                  <a:gd name="connsiteX9" fmla="*/ 97281 w 123825"/>
                  <a:gd name="connsiteY9" fmla="*/ 53816 h 180975"/>
                  <a:gd name="connsiteX10" fmla="*/ 63944 w 123825"/>
                  <a:gd name="connsiteY10" fmla="*/ 163354 h 180975"/>
                  <a:gd name="connsiteX11" fmla="*/ 121094 w 123825"/>
                  <a:gd name="connsiteY11" fmla="*/ 137636 h 180975"/>
                  <a:gd name="connsiteX12" fmla="*/ 45846 w 123825"/>
                  <a:gd name="connsiteY12" fmla="*/ 61436 h 180975"/>
                  <a:gd name="connsiteX13" fmla="*/ 29653 w 123825"/>
                  <a:gd name="connsiteY13" fmla="*/ 79534 h 180975"/>
                  <a:gd name="connsiteX14" fmla="*/ 24891 w 123825"/>
                  <a:gd name="connsiteY14" fmla="*/ 100489 h 180975"/>
                  <a:gd name="connsiteX15" fmla="*/ 13461 w 123825"/>
                  <a:gd name="connsiteY15" fmla="*/ 122396 h 180975"/>
                  <a:gd name="connsiteX16" fmla="*/ 8699 w 123825"/>
                  <a:gd name="connsiteY16" fmla="*/ 140494 h 180975"/>
                  <a:gd name="connsiteX17" fmla="*/ 21081 w 123825"/>
                  <a:gd name="connsiteY17" fmla="*/ 155734 h 180975"/>
                  <a:gd name="connsiteX18" fmla="*/ 54419 w 123825"/>
                  <a:gd name="connsiteY18" fmla="*/ 175736 h 180975"/>
                  <a:gd name="connsiteX19" fmla="*/ 63944 w 123825"/>
                  <a:gd name="connsiteY19" fmla="*/ 163354 h 180975"/>
                  <a:gd name="connsiteX20" fmla="*/ 74421 w 123825"/>
                  <a:gd name="connsiteY20" fmla="*/ 64294 h 180975"/>
                  <a:gd name="connsiteX21" fmla="*/ 96328 w 123825"/>
                  <a:gd name="connsiteY21" fmla="*/ 72866 h 180975"/>
                  <a:gd name="connsiteX22" fmla="*/ 71564 w 123825"/>
                  <a:gd name="connsiteY22" fmla="*/ 62389 h 180975"/>
                  <a:gd name="connsiteX23" fmla="*/ 74421 w 123825"/>
                  <a:gd name="connsiteY23" fmla="*/ 64294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3825" h="180975">
                    <a:moveTo>
                      <a:pt x="97281" y="53816"/>
                    </a:moveTo>
                    <a:cubicBezTo>
                      <a:pt x="83946" y="57626"/>
                      <a:pt x="56324" y="42386"/>
                      <a:pt x="42989" y="37624"/>
                    </a:cubicBezTo>
                    <a:cubicBezTo>
                      <a:pt x="35369" y="34766"/>
                      <a:pt x="31559" y="25241"/>
                      <a:pt x="25844" y="23336"/>
                    </a:cubicBezTo>
                    <a:cubicBezTo>
                      <a:pt x="17271" y="19526"/>
                      <a:pt x="25844" y="22384"/>
                      <a:pt x="20128" y="25241"/>
                    </a:cubicBezTo>
                    <a:cubicBezTo>
                      <a:pt x="16319" y="27146"/>
                      <a:pt x="10603" y="8096"/>
                      <a:pt x="29653" y="7144"/>
                    </a:cubicBezTo>
                    <a:cubicBezTo>
                      <a:pt x="41084" y="7144"/>
                      <a:pt x="36321" y="9049"/>
                      <a:pt x="43941" y="12859"/>
                    </a:cubicBezTo>
                    <a:cubicBezTo>
                      <a:pt x="47751" y="14764"/>
                      <a:pt x="55371" y="18574"/>
                      <a:pt x="60134" y="20479"/>
                    </a:cubicBezTo>
                    <a:cubicBezTo>
                      <a:pt x="66801" y="23336"/>
                      <a:pt x="72516" y="28099"/>
                      <a:pt x="79184" y="31909"/>
                    </a:cubicBezTo>
                    <a:cubicBezTo>
                      <a:pt x="83946" y="33814"/>
                      <a:pt x="102996" y="36671"/>
                      <a:pt x="104901" y="39529"/>
                    </a:cubicBezTo>
                    <a:cubicBezTo>
                      <a:pt x="108711" y="44291"/>
                      <a:pt x="105853" y="50959"/>
                      <a:pt x="97281" y="53816"/>
                    </a:cubicBezTo>
                    <a:close/>
                    <a:moveTo>
                      <a:pt x="63944" y="163354"/>
                    </a:moveTo>
                    <a:cubicBezTo>
                      <a:pt x="65849" y="137636"/>
                      <a:pt x="114426" y="161449"/>
                      <a:pt x="121094" y="137636"/>
                    </a:cubicBezTo>
                    <a:cubicBezTo>
                      <a:pt x="130619" y="102394"/>
                      <a:pt x="69659" y="70009"/>
                      <a:pt x="45846" y="61436"/>
                    </a:cubicBezTo>
                    <a:cubicBezTo>
                      <a:pt x="42989" y="72866"/>
                      <a:pt x="34416" y="70009"/>
                      <a:pt x="29653" y="79534"/>
                    </a:cubicBezTo>
                    <a:cubicBezTo>
                      <a:pt x="26796" y="84296"/>
                      <a:pt x="26796" y="94774"/>
                      <a:pt x="24891" y="100489"/>
                    </a:cubicBezTo>
                    <a:cubicBezTo>
                      <a:pt x="22034" y="108109"/>
                      <a:pt x="18224" y="115729"/>
                      <a:pt x="13461" y="122396"/>
                    </a:cubicBezTo>
                    <a:cubicBezTo>
                      <a:pt x="8699" y="130969"/>
                      <a:pt x="4889" y="130969"/>
                      <a:pt x="8699" y="140494"/>
                    </a:cubicBezTo>
                    <a:cubicBezTo>
                      <a:pt x="10603" y="146209"/>
                      <a:pt x="17271" y="152876"/>
                      <a:pt x="21081" y="155734"/>
                    </a:cubicBezTo>
                    <a:cubicBezTo>
                      <a:pt x="31559" y="163354"/>
                      <a:pt x="47751" y="162401"/>
                      <a:pt x="54419" y="175736"/>
                    </a:cubicBezTo>
                    <a:cubicBezTo>
                      <a:pt x="59181" y="171926"/>
                      <a:pt x="63944" y="168116"/>
                      <a:pt x="63944" y="163354"/>
                    </a:cubicBezTo>
                    <a:close/>
                    <a:moveTo>
                      <a:pt x="74421" y="64294"/>
                    </a:moveTo>
                    <a:cubicBezTo>
                      <a:pt x="78231" y="66199"/>
                      <a:pt x="92519" y="76676"/>
                      <a:pt x="96328" y="72866"/>
                    </a:cubicBezTo>
                    <a:cubicBezTo>
                      <a:pt x="103949" y="65246"/>
                      <a:pt x="70611" y="59531"/>
                      <a:pt x="71564" y="62389"/>
                    </a:cubicBezTo>
                    <a:cubicBezTo>
                      <a:pt x="72516" y="63341"/>
                      <a:pt x="73469" y="63341"/>
                      <a:pt x="74421" y="64294"/>
                    </a:cubicBezTo>
                    <a:close/>
                  </a:path>
                </a:pathLst>
              </a:custGeom>
              <a:grpFill/>
              <a:ln w="9525" cap="flat">
                <a:noFill/>
                <a:prstDash val="solid"/>
                <a:miter/>
              </a:ln>
            </p:spPr>
            <p:txBody>
              <a:bodyPr rtlCol="0" anchor="ctr"/>
              <a:lstStyle/>
              <a:p>
                <a:endParaRPr lang="en-US" sz="1790"/>
              </a:p>
            </p:txBody>
          </p:sp>
          <p:sp>
            <p:nvSpPr>
              <p:cNvPr id="44" name="任意多边形: 形状 7"/>
              <p:cNvSpPr/>
              <p:nvPr>
                <p:custDataLst>
                  <p:tags r:id="rId12"/>
                </p:custDataLst>
              </p:nvPr>
            </p:nvSpPr>
            <p:spPr>
              <a:xfrm>
                <a:off x="10866" y="4446"/>
                <a:ext cx="959" cy="1393"/>
              </a:xfrm>
              <a:custGeom>
                <a:avLst/>
                <a:gdLst>
                  <a:gd name="connsiteX0" fmla="*/ 391478 w 695325"/>
                  <a:gd name="connsiteY0" fmla="*/ 442464 h 1009650"/>
                  <a:gd name="connsiteX1" fmla="*/ 367665 w 695325"/>
                  <a:gd name="connsiteY1" fmla="*/ 418651 h 1009650"/>
                  <a:gd name="connsiteX2" fmla="*/ 388620 w 695325"/>
                  <a:gd name="connsiteY2" fmla="*/ 402459 h 1009650"/>
                  <a:gd name="connsiteX3" fmla="*/ 391478 w 695325"/>
                  <a:gd name="connsiteY3" fmla="*/ 442464 h 1009650"/>
                  <a:gd name="connsiteX4" fmla="*/ 677228 w 695325"/>
                  <a:gd name="connsiteY4" fmla="*/ 356739 h 1009650"/>
                  <a:gd name="connsiteX5" fmla="*/ 648653 w 695325"/>
                  <a:gd name="connsiteY5" fmla="*/ 311019 h 1009650"/>
                  <a:gd name="connsiteX6" fmla="*/ 594360 w 695325"/>
                  <a:gd name="connsiteY6" fmla="*/ 282444 h 1009650"/>
                  <a:gd name="connsiteX7" fmla="*/ 596265 w 695325"/>
                  <a:gd name="connsiteY7" fmla="*/ 194814 h 1009650"/>
                  <a:gd name="connsiteX8" fmla="*/ 497205 w 695325"/>
                  <a:gd name="connsiteY8" fmla="*/ 168144 h 1009650"/>
                  <a:gd name="connsiteX9" fmla="*/ 477203 w 695325"/>
                  <a:gd name="connsiteY9" fmla="*/ 121471 h 1009650"/>
                  <a:gd name="connsiteX10" fmla="*/ 484822 w 695325"/>
                  <a:gd name="connsiteY10" fmla="*/ 87181 h 1009650"/>
                  <a:gd name="connsiteX11" fmla="*/ 457200 w 695325"/>
                  <a:gd name="connsiteY11" fmla="*/ 48129 h 1009650"/>
                  <a:gd name="connsiteX12" fmla="*/ 423863 w 695325"/>
                  <a:gd name="connsiteY12" fmla="*/ 7171 h 1009650"/>
                  <a:gd name="connsiteX13" fmla="*/ 392430 w 695325"/>
                  <a:gd name="connsiteY13" fmla="*/ 27174 h 1009650"/>
                  <a:gd name="connsiteX14" fmla="*/ 352425 w 695325"/>
                  <a:gd name="connsiteY14" fmla="*/ 48129 h 1009650"/>
                  <a:gd name="connsiteX15" fmla="*/ 348615 w 695325"/>
                  <a:gd name="connsiteY15" fmla="*/ 100516 h 1009650"/>
                  <a:gd name="connsiteX16" fmla="*/ 305753 w 695325"/>
                  <a:gd name="connsiteY16" fmla="*/ 113851 h 1009650"/>
                  <a:gd name="connsiteX17" fmla="*/ 262890 w 695325"/>
                  <a:gd name="connsiteY17" fmla="*/ 137664 h 1009650"/>
                  <a:gd name="connsiteX18" fmla="*/ 228600 w 695325"/>
                  <a:gd name="connsiteY18" fmla="*/ 129091 h 1009650"/>
                  <a:gd name="connsiteX19" fmla="*/ 192405 w 695325"/>
                  <a:gd name="connsiteY19" fmla="*/ 158619 h 1009650"/>
                  <a:gd name="connsiteX20" fmla="*/ 148590 w 695325"/>
                  <a:gd name="connsiteY20" fmla="*/ 183384 h 1009650"/>
                  <a:gd name="connsiteX21" fmla="*/ 113347 w 695325"/>
                  <a:gd name="connsiteY21" fmla="*/ 158619 h 1009650"/>
                  <a:gd name="connsiteX22" fmla="*/ 114300 w 695325"/>
                  <a:gd name="connsiteY22" fmla="*/ 123376 h 1009650"/>
                  <a:gd name="connsiteX23" fmla="*/ 111443 w 695325"/>
                  <a:gd name="connsiteY23" fmla="*/ 91944 h 1009650"/>
                  <a:gd name="connsiteX24" fmla="*/ 43815 w 695325"/>
                  <a:gd name="connsiteY24" fmla="*/ 194814 h 1009650"/>
                  <a:gd name="connsiteX25" fmla="*/ 60008 w 695325"/>
                  <a:gd name="connsiteY25" fmla="*/ 302446 h 1009650"/>
                  <a:gd name="connsiteX26" fmla="*/ 79058 w 695325"/>
                  <a:gd name="connsiteY26" fmla="*/ 342451 h 1009650"/>
                  <a:gd name="connsiteX27" fmla="*/ 106680 w 695325"/>
                  <a:gd name="connsiteY27" fmla="*/ 365311 h 1009650"/>
                  <a:gd name="connsiteX28" fmla="*/ 80010 w 695325"/>
                  <a:gd name="connsiteY28" fmla="*/ 391981 h 1009650"/>
                  <a:gd name="connsiteX29" fmla="*/ 48577 w 695325"/>
                  <a:gd name="connsiteY29" fmla="*/ 420556 h 1009650"/>
                  <a:gd name="connsiteX30" fmla="*/ 82868 w 695325"/>
                  <a:gd name="connsiteY30" fmla="*/ 429129 h 1009650"/>
                  <a:gd name="connsiteX31" fmla="*/ 99060 w 695325"/>
                  <a:gd name="connsiteY31" fmla="*/ 466276 h 1009650"/>
                  <a:gd name="connsiteX32" fmla="*/ 112395 w 695325"/>
                  <a:gd name="connsiteY32" fmla="*/ 497709 h 1009650"/>
                  <a:gd name="connsiteX33" fmla="*/ 105727 w 695325"/>
                  <a:gd name="connsiteY33" fmla="*/ 515806 h 1009650"/>
                  <a:gd name="connsiteX34" fmla="*/ 105727 w 695325"/>
                  <a:gd name="connsiteY34" fmla="*/ 540571 h 1009650"/>
                  <a:gd name="connsiteX35" fmla="*/ 78105 w 695325"/>
                  <a:gd name="connsiteY35" fmla="*/ 573909 h 1009650"/>
                  <a:gd name="connsiteX36" fmla="*/ 37147 w 695325"/>
                  <a:gd name="connsiteY36" fmla="*/ 578671 h 1009650"/>
                  <a:gd name="connsiteX37" fmla="*/ 39052 w 695325"/>
                  <a:gd name="connsiteY37" fmla="*/ 617724 h 1009650"/>
                  <a:gd name="connsiteX38" fmla="*/ 10477 w 695325"/>
                  <a:gd name="connsiteY38" fmla="*/ 654871 h 1009650"/>
                  <a:gd name="connsiteX39" fmla="*/ 12383 w 695325"/>
                  <a:gd name="connsiteY39" fmla="*/ 688209 h 1009650"/>
                  <a:gd name="connsiteX40" fmla="*/ 43815 w 695325"/>
                  <a:gd name="connsiteY40" fmla="*/ 710116 h 1009650"/>
                  <a:gd name="connsiteX41" fmla="*/ 62865 w 695325"/>
                  <a:gd name="connsiteY41" fmla="*/ 752026 h 1009650"/>
                  <a:gd name="connsiteX42" fmla="*/ 80962 w 695325"/>
                  <a:gd name="connsiteY42" fmla="*/ 782506 h 1009650"/>
                  <a:gd name="connsiteX43" fmla="*/ 50483 w 695325"/>
                  <a:gd name="connsiteY43" fmla="*/ 868231 h 1009650"/>
                  <a:gd name="connsiteX44" fmla="*/ 47625 w 695325"/>
                  <a:gd name="connsiteY44" fmla="*/ 912046 h 1009650"/>
                  <a:gd name="connsiteX45" fmla="*/ 16193 w 695325"/>
                  <a:gd name="connsiteY45" fmla="*/ 939669 h 1009650"/>
                  <a:gd name="connsiteX46" fmla="*/ 29527 w 695325"/>
                  <a:gd name="connsiteY46" fmla="*/ 961576 h 1009650"/>
                  <a:gd name="connsiteX47" fmla="*/ 53340 w 695325"/>
                  <a:gd name="connsiteY47" fmla="*/ 973959 h 1009650"/>
                  <a:gd name="connsiteX48" fmla="*/ 119062 w 695325"/>
                  <a:gd name="connsiteY48" fmla="*/ 1000629 h 1009650"/>
                  <a:gd name="connsiteX49" fmla="*/ 190500 w 695325"/>
                  <a:gd name="connsiteY49" fmla="*/ 1004439 h 1009650"/>
                  <a:gd name="connsiteX50" fmla="*/ 211455 w 695325"/>
                  <a:gd name="connsiteY50" fmla="*/ 990151 h 1009650"/>
                  <a:gd name="connsiteX51" fmla="*/ 231458 w 695325"/>
                  <a:gd name="connsiteY51" fmla="*/ 996819 h 1009650"/>
                  <a:gd name="connsiteX52" fmla="*/ 207645 w 695325"/>
                  <a:gd name="connsiteY52" fmla="*/ 952051 h 1009650"/>
                  <a:gd name="connsiteX53" fmla="*/ 242887 w 695325"/>
                  <a:gd name="connsiteY53" fmla="*/ 899664 h 1009650"/>
                  <a:gd name="connsiteX54" fmla="*/ 272415 w 695325"/>
                  <a:gd name="connsiteY54" fmla="*/ 837751 h 1009650"/>
                  <a:gd name="connsiteX55" fmla="*/ 291465 w 695325"/>
                  <a:gd name="connsiteY55" fmla="*/ 806319 h 1009650"/>
                  <a:gd name="connsiteX56" fmla="*/ 313372 w 695325"/>
                  <a:gd name="connsiteY56" fmla="*/ 794889 h 1009650"/>
                  <a:gd name="connsiteX57" fmla="*/ 329565 w 695325"/>
                  <a:gd name="connsiteY57" fmla="*/ 775839 h 1009650"/>
                  <a:gd name="connsiteX58" fmla="*/ 352425 w 695325"/>
                  <a:gd name="connsiteY58" fmla="*/ 756789 h 1009650"/>
                  <a:gd name="connsiteX59" fmla="*/ 403860 w 695325"/>
                  <a:gd name="connsiteY59" fmla="*/ 715831 h 1009650"/>
                  <a:gd name="connsiteX60" fmla="*/ 435292 w 695325"/>
                  <a:gd name="connsiteY60" fmla="*/ 717737 h 1009650"/>
                  <a:gd name="connsiteX61" fmla="*/ 452438 w 695325"/>
                  <a:gd name="connsiteY61" fmla="*/ 695829 h 1009650"/>
                  <a:gd name="connsiteX62" fmla="*/ 474345 w 695325"/>
                  <a:gd name="connsiteY62" fmla="*/ 671064 h 1009650"/>
                  <a:gd name="connsiteX63" fmla="*/ 488633 w 695325"/>
                  <a:gd name="connsiteY63" fmla="*/ 649156 h 1009650"/>
                  <a:gd name="connsiteX64" fmla="*/ 466725 w 695325"/>
                  <a:gd name="connsiteY64" fmla="*/ 617724 h 1009650"/>
                  <a:gd name="connsiteX65" fmla="*/ 404813 w 695325"/>
                  <a:gd name="connsiteY65" fmla="*/ 628201 h 1009650"/>
                  <a:gd name="connsiteX66" fmla="*/ 393383 w 695325"/>
                  <a:gd name="connsiteY66" fmla="*/ 622486 h 1009650"/>
                  <a:gd name="connsiteX67" fmla="*/ 380047 w 695325"/>
                  <a:gd name="connsiteY67" fmla="*/ 617724 h 1009650"/>
                  <a:gd name="connsiteX68" fmla="*/ 354330 w 695325"/>
                  <a:gd name="connsiteY68" fmla="*/ 604389 h 1009650"/>
                  <a:gd name="connsiteX69" fmla="*/ 352425 w 695325"/>
                  <a:gd name="connsiteY69" fmla="*/ 548191 h 1009650"/>
                  <a:gd name="connsiteX70" fmla="*/ 360997 w 695325"/>
                  <a:gd name="connsiteY70" fmla="*/ 535809 h 1009650"/>
                  <a:gd name="connsiteX71" fmla="*/ 360045 w 695325"/>
                  <a:gd name="connsiteY71" fmla="*/ 516759 h 1009650"/>
                  <a:gd name="connsiteX72" fmla="*/ 352425 w 695325"/>
                  <a:gd name="connsiteY72" fmla="*/ 485326 h 1009650"/>
                  <a:gd name="connsiteX73" fmla="*/ 320040 w 695325"/>
                  <a:gd name="connsiteY73" fmla="*/ 501519 h 1009650"/>
                  <a:gd name="connsiteX74" fmla="*/ 273368 w 695325"/>
                  <a:gd name="connsiteY74" fmla="*/ 485326 h 1009650"/>
                  <a:gd name="connsiteX75" fmla="*/ 245745 w 695325"/>
                  <a:gd name="connsiteY75" fmla="*/ 494851 h 1009650"/>
                  <a:gd name="connsiteX76" fmla="*/ 219075 w 695325"/>
                  <a:gd name="connsiteY76" fmla="*/ 487231 h 1009650"/>
                  <a:gd name="connsiteX77" fmla="*/ 199072 w 695325"/>
                  <a:gd name="connsiteY77" fmla="*/ 436749 h 1009650"/>
                  <a:gd name="connsiteX78" fmla="*/ 216218 w 695325"/>
                  <a:gd name="connsiteY78" fmla="*/ 387219 h 1009650"/>
                  <a:gd name="connsiteX79" fmla="*/ 239077 w 695325"/>
                  <a:gd name="connsiteY79" fmla="*/ 375789 h 1009650"/>
                  <a:gd name="connsiteX80" fmla="*/ 234315 w 695325"/>
                  <a:gd name="connsiteY80" fmla="*/ 353881 h 1009650"/>
                  <a:gd name="connsiteX81" fmla="*/ 240030 w 695325"/>
                  <a:gd name="connsiteY81" fmla="*/ 308161 h 1009650"/>
                  <a:gd name="connsiteX82" fmla="*/ 264795 w 695325"/>
                  <a:gd name="connsiteY82" fmla="*/ 296731 h 1009650"/>
                  <a:gd name="connsiteX83" fmla="*/ 289560 w 695325"/>
                  <a:gd name="connsiteY83" fmla="*/ 274824 h 1009650"/>
                  <a:gd name="connsiteX84" fmla="*/ 317183 w 695325"/>
                  <a:gd name="connsiteY84" fmla="*/ 233866 h 1009650"/>
                  <a:gd name="connsiteX85" fmla="*/ 362903 w 695325"/>
                  <a:gd name="connsiteY85" fmla="*/ 267204 h 1009650"/>
                  <a:gd name="connsiteX86" fmla="*/ 422910 w 695325"/>
                  <a:gd name="connsiteY86" fmla="*/ 279586 h 1009650"/>
                  <a:gd name="connsiteX87" fmla="*/ 436245 w 695325"/>
                  <a:gd name="connsiteY87" fmla="*/ 298636 h 1009650"/>
                  <a:gd name="connsiteX88" fmla="*/ 415290 w 695325"/>
                  <a:gd name="connsiteY88" fmla="*/ 321496 h 1009650"/>
                  <a:gd name="connsiteX89" fmla="*/ 420053 w 695325"/>
                  <a:gd name="connsiteY89" fmla="*/ 342451 h 1009650"/>
                  <a:gd name="connsiteX90" fmla="*/ 437197 w 695325"/>
                  <a:gd name="connsiteY90" fmla="*/ 349119 h 1009650"/>
                  <a:gd name="connsiteX91" fmla="*/ 448628 w 695325"/>
                  <a:gd name="connsiteY91" fmla="*/ 361501 h 1009650"/>
                  <a:gd name="connsiteX92" fmla="*/ 472440 w 695325"/>
                  <a:gd name="connsiteY92" fmla="*/ 407221 h 1009650"/>
                  <a:gd name="connsiteX93" fmla="*/ 452438 w 695325"/>
                  <a:gd name="connsiteY93" fmla="*/ 419604 h 1009650"/>
                  <a:gd name="connsiteX94" fmla="*/ 468630 w 695325"/>
                  <a:gd name="connsiteY94" fmla="*/ 447226 h 1009650"/>
                  <a:gd name="connsiteX95" fmla="*/ 495300 w 695325"/>
                  <a:gd name="connsiteY95" fmla="*/ 451989 h 1009650"/>
                  <a:gd name="connsiteX96" fmla="*/ 496253 w 695325"/>
                  <a:gd name="connsiteY96" fmla="*/ 488184 h 1009650"/>
                  <a:gd name="connsiteX97" fmla="*/ 522922 w 695325"/>
                  <a:gd name="connsiteY97" fmla="*/ 513901 h 1009650"/>
                  <a:gd name="connsiteX98" fmla="*/ 543878 w 695325"/>
                  <a:gd name="connsiteY98" fmla="*/ 537714 h 1009650"/>
                  <a:gd name="connsiteX99" fmla="*/ 570547 w 695325"/>
                  <a:gd name="connsiteY99" fmla="*/ 518664 h 1009650"/>
                  <a:gd name="connsiteX100" fmla="*/ 606742 w 695325"/>
                  <a:gd name="connsiteY100" fmla="*/ 514854 h 1009650"/>
                  <a:gd name="connsiteX101" fmla="*/ 646747 w 695325"/>
                  <a:gd name="connsiteY101" fmla="*/ 454846 h 1009650"/>
                  <a:gd name="connsiteX102" fmla="*/ 694372 w 695325"/>
                  <a:gd name="connsiteY102" fmla="*/ 385314 h 1009650"/>
                  <a:gd name="connsiteX103" fmla="*/ 677228 w 695325"/>
                  <a:gd name="connsiteY103" fmla="*/ 356739 h 100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5325" h="1009650">
                    <a:moveTo>
                      <a:pt x="391478" y="442464"/>
                    </a:moveTo>
                    <a:cubicBezTo>
                      <a:pt x="386715" y="442464"/>
                      <a:pt x="368617" y="422461"/>
                      <a:pt x="367665" y="418651"/>
                    </a:cubicBezTo>
                    <a:cubicBezTo>
                      <a:pt x="361950" y="398649"/>
                      <a:pt x="378142" y="404364"/>
                      <a:pt x="388620" y="402459"/>
                    </a:cubicBezTo>
                    <a:cubicBezTo>
                      <a:pt x="383858" y="413889"/>
                      <a:pt x="391478" y="431034"/>
                      <a:pt x="391478" y="442464"/>
                    </a:cubicBezTo>
                    <a:close/>
                    <a:moveTo>
                      <a:pt x="677228" y="356739"/>
                    </a:moveTo>
                    <a:cubicBezTo>
                      <a:pt x="667703" y="343404"/>
                      <a:pt x="661988" y="319591"/>
                      <a:pt x="648653" y="311019"/>
                    </a:cubicBezTo>
                    <a:cubicBezTo>
                      <a:pt x="633413" y="300541"/>
                      <a:pt x="611505" y="291016"/>
                      <a:pt x="594360" y="282444"/>
                    </a:cubicBezTo>
                    <a:cubicBezTo>
                      <a:pt x="548640" y="259584"/>
                      <a:pt x="571500" y="225294"/>
                      <a:pt x="596265" y="194814"/>
                    </a:cubicBezTo>
                    <a:cubicBezTo>
                      <a:pt x="558165" y="178621"/>
                      <a:pt x="521017" y="217674"/>
                      <a:pt x="497205" y="168144"/>
                    </a:cubicBezTo>
                    <a:cubicBezTo>
                      <a:pt x="490538" y="154809"/>
                      <a:pt x="476250" y="136711"/>
                      <a:pt x="477203" y="121471"/>
                    </a:cubicBezTo>
                    <a:cubicBezTo>
                      <a:pt x="478155" y="104326"/>
                      <a:pt x="495300" y="104326"/>
                      <a:pt x="484822" y="87181"/>
                    </a:cubicBezTo>
                    <a:cubicBezTo>
                      <a:pt x="475297" y="71941"/>
                      <a:pt x="462915" y="67179"/>
                      <a:pt x="457200" y="48129"/>
                    </a:cubicBezTo>
                    <a:cubicBezTo>
                      <a:pt x="452438" y="30031"/>
                      <a:pt x="448628" y="6219"/>
                      <a:pt x="423863" y="7171"/>
                    </a:cubicBezTo>
                    <a:cubicBezTo>
                      <a:pt x="408622" y="7171"/>
                      <a:pt x="405765" y="21459"/>
                      <a:pt x="392430" y="27174"/>
                    </a:cubicBezTo>
                    <a:cubicBezTo>
                      <a:pt x="376238" y="34794"/>
                      <a:pt x="360045" y="27174"/>
                      <a:pt x="352425" y="48129"/>
                    </a:cubicBezTo>
                    <a:cubicBezTo>
                      <a:pt x="345758" y="65274"/>
                      <a:pt x="354330" y="84324"/>
                      <a:pt x="348615" y="100516"/>
                    </a:cubicBezTo>
                    <a:cubicBezTo>
                      <a:pt x="340995" y="122424"/>
                      <a:pt x="321945" y="114804"/>
                      <a:pt x="305753" y="113851"/>
                    </a:cubicBezTo>
                    <a:cubicBezTo>
                      <a:pt x="282893" y="112899"/>
                      <a:pt x="280035" y="128139"/>
                      <a:pt x="262890" y="137664"/>
                    </a:cubicBezTo>
                    <a:cubicBezTo>
                      <a:pt x="244793" y="148141"/>
                      <a:pt x="242887" y="128139"/>
                      <a:pt x="228600" y="129091"/>
                    </a:cubicBezTo>
                    <a:cubicBezTo>
                      <a:pt x="216218" y="130044"/>
                      <a:pt x="200025" y="150046"/>
                      <a:pt x="192405" y="158619"/>
                    </a:cubicBezTo>
                    <a:cubicBezTo>
                      <a:pt x="180022" y="172906"/>
                      <a:pt x="168593" y="182431"/>
                      <a:pt x="148590" y="183384"/>
                    </a:cubicBezTo>
                    <a:cubicBezTo>
                      <a:pt x="130493" y="184336"/>
                      <a:pt x="117158" y="176716"/>
                      <a:pt x="113347" y="158619"/>
                    </a:cubicBezTo>
                    <a:cubicBezTo>
                      <a:pt x="110490" y="147189"/>
                      <a:pt x="114300" y="134806"/>
                      <a:pt x="114300" y="123376"/>
                    </a:cubicBezTo>
                    <a:cubicBezTo>
                      <a:pt x="114300" y="112899"/>
                      <a:pt x="112395" y="102421"/>
                      <a:pt x="111443" y="91944"/>
                    </a:cubicBezTo>
                    <a:cubicBezTo>
                      <a:pt x="77152" y="110041"/>
                      <a:pt x="57150" y="159571"/>
                      <a:pt x="43815" y="194814"/>
                    </a:cubicBezTo>
                    <a:cubicBezTo>
                      <a:pt x="29527" y="234819"/>
                      <a:pt x="34290" y="269109"/>
                      <a:pt x="60008" y="302446"/>
                    </a:cubicBezTo>
                    <a:cubicBezTo>
                      <a:pt x="71437" y="316734"/>
                      <a:pt x="72390" y="326259"/>
                      <a:pt x="79058" y="342451"/>
                    </a:cubicBezTo>
                    <a:cubicBezTo>
                      <a:pt x="84772" y="356739"/>
                      <a:pt x="101918" y="351976"/>
                      <a:pt x="106680" y="365311"/>
                    </a:cubicBezTo>
                    <a:cubicBezTo>
                      <a:pt x="114300" y="384361"/>
                      <a:pt x="91440" y="386266"/>
                      <a:pt x="80010" y="391981"/>
                    </a:cubicBezTo>
                    <a:cubicBezTo>
                      <a:pt x="68580" y="397696"/>
                      <a:pt x="59055" y="418651"/>
                      <a:pt x="48577" y="420556"/>
                    </a:cubicBezTo>
                    <a:cubicBezTo>
                      <a:pt x="51435" y="428176"/>
                      <a:pt x="76200" y="426271"/>
                      <a:pt x="82868" y="429129"/>
                    </a:cubicBezTo>
                    <a:cubicBezTo>
                      <a:pt x="101918" y="436749"/>
                      <a:pt x="91440" y="450084"/>
                      <a:pt x="99060" y="466276"/>
                    </a:cubicBezTo>
                    <a:cubicBezTo>
                      <a:pt x="105727" y="479611"/>
                      <a:pt x="115252" y="480564"/>
                      <a:pt x="112395" y="497709"/>
                    </a:cubicBezTo>
                    <a:cubicBezTo>
                      <a:pt x="111443" y="504376"/>
                      <a:pt x="107633" y="510091"/>
                      <a:pt x="105727" y="515806"/>
                    </a:cubicBezTo>
                    <a:cubicBezTo>
                      <a:pt x="103822" y="525331"/>
                      <a:pt x="105727" y="531999"/>
                      <a:pt x="105727" y="540571"/>
                    </a:cubicBezTo>
                    <a:cubicBezTo>
                      <a:pt x="104775" y="552001"/>
                      <a:pt x="89535" y="569146"/>
                      <a:pt x="78105" y="573909"/>
                    </a:cubicBezTo>
                    <a:cubicBezTo>
                      <a:pt x="62865" y="580576"/>
                      <a:pt x="49530" y="564384"/>
                      <a:pt x="37147" y="578671"/>
                    </a:cubicBezTo>
                    <a:cubicBezTo>
                      <a:pt x="24765" y="592959"/>
                      <a:pt x="42862" y="602484"/>
                      <a:pt x="39052" y="617724"/>
                    </a:cubicBezTo>
                    <a:cubicBezTo>
                      <a:pt x="35243" y="632964"/>
                      <a:pt x="16193" y="639631"/>
                      <a:pt x="10477" y="654871"/>
                    </a:cubicBezTo>
                    <a:cubicBezTo>
                      <a:pt x="6668" y="663444"/>
                      <a:pt x="4762" y="680589"/>
                      <a:pt x="12383" y="688209"/>
                    </a:cubicBezTo>
                    <a:cubicBezTo>
                      <a:pt x="23812" y="698686"/>
                      <a:pt x="35243" y="693924"/>
                      <a:pt x="43815" y="710116"/>
                    </a:cubicBezTo>
                    <a:cubicBezTo>
                      <a:pt x="51435" y="723451"/>
                      <a:pt x="58102" y="737739"/>
                      <a:pt x="62865" y="752026"/>
                    </a:cubicBezTo>
                    <a:cubicBezTo>
                      <a:pt x="67627" y="763456"/>
                      <a:pt x="78105" y="772029"/>
                      <a:pt x="80962" y="782506"/>
                    </a:cubicBezTo>
                    <a:cubicBezTo>
                      <a:pt x="87630" y="807271"/>
                      <a:pt x="59055" y="845371"/>
                      <a:pt x="50483" y="868231"/>
                    </a:cubicBezTo>
                    <a:cubicBezTo>
                      <a:pt x="44768" y="882519"/>
                      <a:pt x="54293" y="898712"/>
                      <a:pt x="47625" y="912046"/>
                    </a:cubicBezTo>
                    <a:cubicBezTo>
                      <a:pt x="43815" y="919666"/>
                      <a:pt x="23812" y="935859"/>
                      <a:pt x="16193" y="939669"/>
                    </a:cubicBezTo>
                    <a:cubicBezTo>
                      <a:pt x="21908" y="945384"/>
                      <a:pt x="24765" y="954909"/>
                      <a:pt x="29527" y="961576"/>
                    </a:cubicBezTo>
                    <a:cubicBezTo>
                      <a:pt x="37147" y="972054"/>
                      <a:pt x="41910" y="971101"/>
                      <a:pt x="53340" y="973959"/>
                    </a:cubicBezTo>
                    <a:cubicBezTo>
                      <a:pt x="76200" y="980626"/>
                      <a:pt x="95250" y="994914"/>
                      <a:pt x="119062" y="1000629"/>
                    </a:cubicBezTo>
                    <a:cubicBezTo>
                      <a:pt x="138112" y="1004439"/>
                      <a:pt x="173355" y="1013964"/>
                      <a:pt x="190500" y="1004439"/>
                    </a:cubicBezTo>
                    <a:cubicBezTo>
                      <a:pt x="198120" y="1000629"/>
                      <a:pt x="201930" y="990151"/>
                      <a:pt x="211455" y="990151"/>
                    </a:cubicBezTo>
                    <a:cubicBezTo>
                      <a:pt x="218122" y="990151"/>
                      <a:pt x="224790" y="1001581"/>
                      <a:pt x="231458" y="996819"/>
                    </a:cubicBezTo>
                    <a:cubicBezTo>
                      <a:pt x="212408" y="990151"/>
                      <a:pt x="205740" y="970149"/>
                      <a:pt x="207645" y="952051"/>
                    </a:cubicBezTo>
                    <a:cubicBezTo>
                      <a:pt x="210502" y="927287"/>
                      <a:pt x="225743" y="914904"/>
                      <a:pt x="242887" y="899664"/>
                    </a:cubicBezTo>
                    <a:cubicBezTo>
                      <a:pt x="260033" y="884424"/>
                      <a:pt x="264795" y="858706"/>
                      <a:pt x="272415" y="837751"/>
                    </a:cubicBezTo>
                    <a:cubicBezTo>
                      <a:pt x="277178" y="826321"/>
                      <a:pt x="280987" y="812987"/>
                      <a:pt x="291465" y="806319"/>
                    </a:cubicBezTo>
                    <a:cubicBezTo>
                      <a:pt x="300037" y="800604"/>
                      <a:pt x="306705" y="802509"/>
                      <a:pt x="313372" y="794889"/>
                    </a:cubicBezTo>
                    <a:cubicBezTo>
                      <a:pt x="320993" y="786316"/>
                      <a:pt x="318135" y="782506"/>
                      <a:pt x="329565" y="775839"/>
                    </a:cubicBezTo>
                    <a:cubicBezTo>
                      <a:pt x="341947" y="770124"/>
                      <a:pt x="344805" y="769171"/>
                      <a:pt x="352425" y="756789"/>
                    </a:cubicBezTo>
                    <a:cubicBezTo>
                      <a:pt x="365760" y="736787"/>
                      <a:pt x="379095" y="719641"/>
                      <a:pt x="403860" y="715831"/>
                    </a:cubicBezTo>
                    <a:cubicBezTo>
                      <a:pt x="413385" y="714879"/>
                      <a:pt x="426720" y="719641"/>
                      <a:pt x="435292" y="717737"/>
                    </a:cubicBezTo>
                    <a:cubicBezTo>
                      <a:pt x="445770" y="714879"/>
                      <a:pt x="445770" y="704401"/>
                      <a:pt x="452438" y="695829"/>
                    </a:cubicBezTo>
                    <a:cubicBezTo>
                      <a:pt x="460058" y="687256"/>
                      <a:pt x="468630" y="682494"/>
                      <a:pt x="474345" y="671064"/>
                    </a:cubicBezTo>
                    <a:cubicBezTo>
                      <a:pt x="477203" y="664396"/>
                      <a:pt x="478155" y="647251"/>
                      <a:pt x="488633" y="649156"/>
                    </a:cubicBezTo>
                    <a:cubicBezTo>
                      <a:pt x="481013" y="638679"/>
                      <a:pt x="473392" y="628201"/>
                      <a:pt x="466725" y="617724"/>
                    </a:cubicBezTo>
                    <a:cubicBezTo>
                      <a:pt x="456247" y="632011"/>
                      <a:pt x="419100" y="632011"/>
                      <a:pt x="404813" y="628201"/>
                    </a:cubicBezTo>
                    <a:cubicBezTo>
                      <a:pt x="399097" y="626296"/>
                      <a:pt x="398145" y="624391"/>
                      <a:pt x="393383" y="622486"/>
                    </a:cubicBezTo>
                    <a:cubicBezTo>
                      <a:pt x="389572" y="620581"/>
                      <a:pt x="383858" y="619629"/>
                      <a:pt x="380047" y="617724"/>
                    </a:cubicBezTo>
                    <a:cubicBezTo>
                      <a:pt x="372428" y="614866"/>
                      <a:pt x="360997" y="610104"/>
                      <a:pt x="354330" y="604389"/>
                    </a:cubicBezTo>
                    <a:cubicBezTo>
                      <a:pt x="340042" y="591054"/>
                      <a:pt x="340995" y="562479"/>
                      <a:pt x="352425" y="548191"/>
                    </a:cubicBezTo>
                    <a:cubicBezTo>
                      <a:pt x="358140" y="540571"/>
                      <a:pt x="360045" y="543429"/>
                      <a:pt x="360997" y="535809"/>
                    </a:cubicBezTo>
                    <a:cubicBezTo>
                      <a:pt x="361950" y="531999"/>
                      <a:pt x="360045" y="521521"/>
                      <a:pt x="360045" y="516759"/>
                    </a:cubicBezTo>
                    <a:cubicBezTo>
                      <a:pt x="359092" y="506281"/>
                      <a:pt x="357188" y="494851"/>
                      <a:pt x="352425" y="485326"/>
                    </a:cubicBezTo>
                    <a:cubicBezTo>
                      <a:pt x="339090" y="454846"/>
                      <a:pt x="333375" y="494851"/>
                      <a:pt x="320040" y="501519"/>
                    </a:cubicBezTo>
                    <a:cubicBezTo>
                      <a:pt x="300990" y="511044"/>
                      <a:pt x="292418" y="483421"/>
                      <a:pt x="273368" y="485326"/>
                    </a:cubicBezTo>
                    <a:cubicBezTo>
                      <a:pt x="262890" y="486279"/>
                      <a:pt x="255270" y="493899"/>
                      <a:pt x="245745" y="494851"/>
                    </a:cubicBezTo>
                    <a:cubicBezTo>
                      <a:pt x="237172" y="495804"/>
                      <a:pt x="226695" y="490089"/>
                      <a:pt x="219075" y="487231"/>
                    </a:cubicBezTo>
                    <a:cubicBezTo>
                      <a:pt x="207645" y="482469"/>
                      <a:pt x="174308" y="447226"/>
                      <a:pt x="199072" y="436749"/>
                    </a:cubicBezTo>
                    <a:cubicBezTo>
                      <a:pt x="180022" y="416746"/>
                      <a:pt x="196215" y="395791"/>
                      <a:pt x="216218" y="387219"/>
                    </a:cubicBezTo>
                    <a:cubicBezTo>
                      <a:pt x="222885" y="384361"/>
                      <a:pt x="234315" y="381504"/>
                      <a:pt x="239077" y="375789"/>
                    </a:cubicBezTo>
                    <a:cubicBezTo>
                      <a:pt x="247650" y="365311"/>
                      <a:pt x="240983" y="363406"/>
                      <a:pt x="234315" y="353881"/>
                    </a:cubicBezTo>
                    <a:cubicBezTo>
                      <a:pt x="223837" y="339594"/>
                      <a:pt x="220980" y="316734"/>
                      <a:pt x="240030" y="308161"/>
                    </a:cubicBezTo>
                    <a:cubicBezTo>
                      <a:pt x="253365" y="302446"/>
                      <a:pt x="255270" y="308161"/>
                      <a:pt x="264795" y="296731"/>
                    </a:cubicBezTo>
                    <a:cubicBezTo>
                      <a:pt x="272415" y="288159"/>
                      <a:pt x="276225" y="276729"/>
                      <a:pt x="289560" y="274824"/>
                    </a:cubicBezTo>
                    <a:cubicBezTo>
                      <a:pt x="280987" y="260536"/>
                      <a:pt x="304800" y="239581"/>
                      <a:pt x="317183" y="233866"/>
                    </a:cubicBezTo>
                    <a:cubicBezTo>
                      <a:pt x="340995" y="222436"/>
                      <a:pt x="348615" y="252916"/>
                      <a:pt x="362903" y="267204"/>
                    </a:cubicBezTo>
                    <a:cubicBezTo>
                      <a:pt x="381000" y="285301"/>
                      <a:pt x="401003" y="275776"/>
                      <a:pt x="422910" y="279586"/>
                    </a:cubicBezTo>
                    <a:cubicBezTo>
                      <a:pt x="434340" y="281491"/>
                      <a:pt x="439103" y="285301"/>
                      <a:pt x="436245" y="298636"/>
                    </a:cubicBezTo>
                    <a:cubicBezTo>
                      <a:pt x="433388" y="313876"/>
                      <a:pt x="421005" y="311971"/>
                      <a:pt x="415290" y="321496"/>
                    </a:cubicBezTo>
                    <a:cubicBezTo>
                      <a:pt x="411480" y="328164"/>
                      <a:pt x="414338" y="336736"/>
                      <a:pt x="420053" y="342451"/>
                    </a:cubicBezTo>
                    <a:cubicBezTo>
                      <a:pt x="424815" y="347214"/>
                      <a:pt x="431483" y="345309"/>
                      <a:pt x="437197" y="349119"/>
                    </a:cubicBezTo>
                    <a:cubicBezTo>
                      <a:pt x="442913" y="351976"/>
                      <a:pt x="444817" y="357691"/>
                      <a:pt x="448628" y="361501"/>
                    </a:cubicBezTo>
                    <a:cubicBezTo>
                      <a:pt x="458153" y="371026"/>
                      <a:pt x="487680" y="391981"/>
                      <a:pt x="472440" y="407221"/>
                    </a:cubicBezTo>
                    <a:cubicBezTo>
                      <a:pt x="463867" y="415794"/>
                      <a:pt x="453390" y="407221"/>
                      <a:pt x="452438" y="419604"/>
                    </a:cubicBezTo>
                    <a:cubicBezTo>
                      <a:pt x="452438" y="424366"/>
                      <a:pt x="463867" y="445321"/>
                      <a:pt x="468630" y="447226"/>
                    </a:cubicBezTo>
                    <a:cubicBezTo>
                      <a:pt x="476250" y="451036"/>
                      <a:pt x="486728" y="442464"/>
                      <a:pt x="495300" y="451989"/>
                    </a:cubicBezTo>
                    <a:cubicBezTo>
                      <a:pt x="504825" y="462466"/>
                      <a:pt x="499110" y="475801"/>
                      <a:pt x="496253" y="488184"/>
                    </a:cubicBezTo>
                    <a:cubicBezTo>
                      <a:pt x="514350" y="492946"/>
                      <a:pt x="514350" y="498661"/>
                      <a:pt x="522922" y="513901"/>
                    </a:cubicBezTo>
                    <a:cubicBezTo>
                      <a:pt x="526733" y="521521"/>
                      <a:pt x="534353" y="535809"/>
                      <a:pt x="543878" y="537714"/>
                    </a:cubicBezTo>
                    <a:cubicBezTo>
                      <a:pt x="555308" y="538666"/>
                      <a:pt x="561975" y="523426"/>
                      <a:pt x="570547" y="518664"/>
                    </a:cubicBezTo>
                    <a:cubicBezTo>
                      <a:pt x="581978" y="512949"/>
                      <a:pt x="594360" y="517711"/>
                      <a:pt x="606742" y="514854"/>
                    </a:cubicBezTo>
                    <a:cubicBezTo>
                      <a:pt x="631508" y="508186"/>
                      <a:pt x="642938" y="477706"/>
                      <a:pt x="646747" y="454846"/>
                    </a:cubicBezTo>
                    <a:cubicBezTo>
                      <a:pt x="651510" y="426271"/>
                      <a:pt x="669608" y="399601"/>
                      <a:pt x="694372" y="385314"/>
                    </a:cubicBezTo>
                    <a:cubicBezTo>
                      <a:pt x="686753" y="375789"/>
                      <a:pt x="682942" y="364359"/>
                      <a:pt x="677228" y="356739"/>
                    </a:cubicBezTo>
                    <a:close/>
                  </a:path>
                </a:pathLst>
              </a:custGeom>
              <a:grpFill/>
              <a:ln w="9525" cap="flat">
                <a:noFill/>
                <a:prstDash val="solid"/>
                <a:miter/>
              </a:ln>
            </p:spPr>
            <p:txBody>
              <a:bodyPr rtlCol="0" anchor="ctr"/>
              <a:lstStyle/>
              <a:p>
                <a:endParaRPr lang="en-US" sz="1790"/>
              </a:p>
            </p:txBody>
          </p:sp>
          <p:sp>
            <p:nvSpPr>
              <p:cNvPr id="46" name="任意多边形: 形状 8"/>
              <p:cNvSpPr/>
              <p:nvPr>
                <p:custDataLst>
                  <p:tags r:id="rId13"/>
                </p:custDataLst>
              </p:nvPr>
            </p:nvSpPr>
            <p:spPr>
              <a:xfrm>
                <a:off x="10027" y="9212"/>
                <a:ext cx="500" cy="420"/>
              </a:xfrm>
              <a:custGeom>
                <a:avLst/>
                <a:gdLst>
                  <a:gd name="connsiteX0" fmla="*/ 356684 w 361950"/>
                  <a:gd name="connsiteY0" fmla="*/ 66199 h 304800"/>
                  <a:gd name="connsiteX1" fmla="*/ 339539 w 361950"/>
                  <a:gd name="connsiteY1" fmla="*/ 28099 h 304800"/>
                  <a:gd name="connsiteX2" fmla="*/ 321442 w 361950"/>
                  <a:gd name="connsiteY2" fmla="*/ 22384 h 304800"/>
                  <a:gd name="connsiteX3" fmla="*/ 310012 w 361950"/>
                  <a:gd name="connsiteY3" fmla="*/ 7144 h 304800"/>
                  <a:gd name="connsiteX4" fmla="*/ 294772 w 361950"/>
                  <a:gd name="connsiteY4" fmla="*/ 14764 h 304800"/>
                  <a:gd name="connsiteX5" fmla="*/ 288104 w 361950"/>
                  <a:gd name="connsiteY5" fmla="*/ 30004 h 304800"/>
                  <a:gd name="connsiteX6" fmla="*/ 264292 w 361950"/>
                  <a:gd name="connsiteY6" fmla="*/ 15716 h 304800"/>
                  <a:gd name="connsiteX7" fmla="*/ 225239 w 361950"/>
                  <a:gd name="connsiteY7" fmla="*/ 27146 h 304800"/>
                  <a:gd name="connsiteX8" fmla="*/ 230002 w 361950"/>
                  <a:gd name="connsiteY8" fmla="*/ 31909 h 304800"/>
                  <a:gd name="connsiteX9" fmla="*/ 207142 w 361950"/>
                  <a:gd name="connsiteY9" fmla="*/ 43339 h 304800"/>
                  <a:gd name="connsiteX10" fmla="*/ 194759 w 361950"/>
                  <a:gd name="connsiteY10" fmla="*/ 30956 h 304800"/>
                  <a:gd name="connsiteX11" fmla="*/ 182377 w 361950"/>
                  <a:gd name="connsiteY11" fmla="*/ 40481 h 304800"/>
                  <a:gd name="connsiteX12" fmla="*/ 185234 w 361950"/>
                  <a:gd name="connsiteY12" fmla="*/ 27146 h 304800"/>
                  <a:gd name="connsiteX13" fmla="*/ 176662 w 361950"/>
                  <a:gd name="connsiteY13" fmla="*/ 34766 h 304800"/>
                  <a:gd name="connsiteX14" fmla="*/ 163327 w 361950"/>
                  <a:gd name="connsiteY14" fmla="*/ 28099 h 304800"/>
                  <a:gd name="connsiteX15" fmla="*/ 130942 w 361950"/>
                  <a:gd name="connsiteY15" fmla="*/ 50006 h 304800"/>
                  <a:gd name="connsiteX16" fmla="*/ 109987 w 361950"/>
                  <a:gd name="connsiteY16" fmla="*/ 44291 h 304800"/>
                  <a:gd name="connsiteX17" fmla="*/ 89984 w 361950"/>
                  <a:gd name="connsiteY17" fmla="*/ 51911 h 304800"/>
                  <a:gd name="connsiteX18" fmla="*/ 104272 w 361950"/>
                  <a:gd name="connsiteY18" fmla="*/ 60484 h 304800"/>
                  <a:gd name="connsiteX19" fmla="*/ 75697 w 361950"/>
                  <a:gd name="connsiteY19" fmla="*/ 85249 h 304800"/>
                  <a:gd name="connsiteX20" fmla="*/ 27119 w 361950"/>
                  <a:gd name="connsiteY20" fmla="*/ 120491 h 304800"/>
                  <a:gd name="connsiteX21" fmla="*/ 9974 w 361950"/>
                  <a:gd name="connsiteY21" fmla="*/ 134779 h 304800"/>
                  <a:gd name="connsiteX22" fmla="*/ 12832 w 361950"/>
                  <a:gd name="connsiteY22" fmla="*/ 144304 h 304800"/>
                  <a:gd name="connsiteX23" fmla="*/ 9974 w 361950"/>
                  <a:gd name="connsiteY23" fmla="*/ 151924 h 304800"/>
                  <a:gd name="connsiteX24" fmla="*/ 9022 w 361950"/>
                  <a:gd name="connsiteY24" fmla="*/ 206216 h 304800"/>
                  <a:gd name="connsiteX25" fmla="*/ 16642 w 361950"/>
                  <a:gd name="connsiteY25" fmla="*/ 228124 h 304800"/>
                  <a:gd name="connsiteX26" fmla="*/ 16642 w 361950"/>
                  <a:gd name="connsiteY26" fmla="*/ 249079 h 304800"/>
                  <a:gd name="connsiteX27" fmla="*/ 39502 w 361950"/>
                  <a:gd name="connsiteY27" fmla="*/ 257651 h 304800"/>
                  <a:gd name="connsiteX28" fmla="*/ 58552 w 361950"/>
                  <a:gd name="connsiteY28" fmla="*/ 268129 h 304800"/>
                  <a:gd name="connsiteX29" fmla="*/ 81412 w 361950"/>
                  <a:gd name="connsiteY29" fmla="*/ 273844 h 304800"/>
                  <a:gd name="connsiteX30" fmla="*/ 99509 w 361950"/>
                  <a:gd name="connsiteY30" fmla="*/ 280511 h 304800"/>
                  <a:gd name="connsiteX31" fmla="*/ 122369 w 361950"/>
                  <a:gd name="connsiteY31" fmla="*/ 282416 h 304800"/>
                  <a:gd name="connsiteX32" fmla="*/ 132847 w 361950"/>
                  <a:gd name="connsiteY32" fmla="*/ 293846 h 304800"/>
                  <a:gd name="connsiteX33" fmla="*/ 142372 w 361950"/>
                  <a:gd name="connsiteY33" fmla="*/ 291941 h 304800"/>
                  <a:gd name="connsiteX34" fmla="*/ 146182 w 361950"/>
                  <a:gd name="connsiteY34" fmla="*/ 302419 h 304800"/>
                  <a:gd name="connsiteX35" fmla="*/ 151897 w 361950"/>
                  <a:gd name="connsiteY35" fmla="*/ 290989 h 304800"/>
                  <a:gd name="connsiteX36" fmla="*/ 166184 w 361950"/>
                  <a:gd name="connsiteY36" fmla="*/ 294799 h 304800"/>
                  <a:gd name="connsiteX37" fmla="*/ 162374 w 361950"/>
                  <a:gd name="connsiteY37" fmla="*/ 284321 h 304800"/>
                  <a:gd name="connsiteX38" fmla="*/ 180472 w 361950"/>
                  <a:gd name="connsiteY38" fmla="*/ 264319 h 304800"/>
                  <a:gd name="connsiteX39" fmla="*/ 186187 w 361950"/>
                  <a:gd name="connsiteY39" fmla="*/ 266224 h 304800"/>
                  <a:gd name="connsiteX40" fmla="*/ 198569 w 361950"/>
                  <a:gd name="connsiteY40" fmla="*/ 259556 h 304800"/>
                  <a:gd name="connsiteX41" fmla="*/ 210952 w 361950"/>
                  <a:gd name="connsiteY41" fmla="*/ 258604 h 304800"/>
                  <a:gd name="connsiteX42" fmla="*/ 221429 w 361950"/>
                  <a:gd name="connsiteY42" fmla="*/ 264319 h 304800"/>
                  <a:gd name="connsiteX43" fmla="*/ 241432 w 361950"/>
                  <a:gd name="connsiteY43" fmla="*/ 232886 h 304800"/>
                  <a:gd name="connsiteX44" fmla="*/ 277627 w 361950"/>
                  <a:gd name="connsiteY44" fmla="*/ 218599 h 304800"/>
                  <a:gd name="connsiteX45" fmla="*/ 289057 w 361950"/>
                  <a:gd name="connsiteY45" fmla="*/ 193834 h 304800"/>
                  <a:gd name="connsiteX46" fmla="*/ 278579 w 361950"/>
                  <a:gd name="connsiteY46" fmla="*/ 198596 h 304800"/>
                  <a:gd name="connsiteX47" fmla="*/ 289057 w 361950"/>
                  <a:gd name="connsiteY47" fmla="*/ 182404 h 304800"/>
                  <a:gd name="connsiteX48" fmla="*/ 296677 w 361950"/>
                  <a:gd name="connsiteY48" fmla="*/ 163354 h 304800"/>
                  <a:gd name="connsiteX49" fmla="*/ 294772 w 361950"/>
                  <a:gd name="connsiteY49" fmla="*/ 155734 h 304800"/>
                  <a:gd name="connsiteX50" fmla="*/ 300487 w 361950"/>
                  <a:gd name="connsiteY50" fmla="*/ 149066 h 304800"/>
                  <a:gd name="connsiteX51" fmla="*/ 310012 w 361950"/>
                  <a:gd name="connsiteY51" fmla="*/ 128111 h 304800"/>
                  <a:gd name="connsiteX52" fmla="*/ 320489 w 361950"/>
                  <a:gd name="connsiteY52" fmla="*/ 110966 h 304800"/>
                  <a:gd name="connsiteX53" fmla="*/ 333824 w 361950"/>
                  <a:gd name="connsiteY53" fmla="*/ 98584 h 304800"/>
                  <a:gd name="connsiteX54" fmla="*/ 327157 w 361950"/>
                  <a:gd name="connsiteY54" fmla="*/ 85249 h 304800"/>
                  <a:gd name="connsiteX55" fmla="*/ 342397 w 361950"/>
                  <a:gd name="connsiteY55" fmla="*/ 79534 h 304800"/>
                  <a:gd name="connsiteX56" fmla="*/ 341444 w 361950"/>
                  <a:gd name="connsiteY56" fmla="*/ 95726 h 304800"/>
                  <a:gd name="connsiteX57" fmla="*/ 350969 w 361950"/>
                  <a:gd name="connsiteY57" fmla="*/ 84296 h 304800"/>
                  <a:gd name="connsiteX58" fmla="*/ 360494 w 361950"/>
                  <a:gd name="connsiteY58" fmla="*/ 82391 h 304800"/>
                  <a:gd name="connsiteX59" fmla="*/ 356684 w 361950"/>
                  <a:gd name="connsiteY59" fmla="*/ 6619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61950" h="304800">
                    <a:moveTo>
                      <a:pt x="356684" y="66199"/>
                    </a:moveTo>
                    <a:cubicBezTo>
                      <a:pt x="357637" y="50006"/>
                      <a:pt x="352874" y="34766"/>
                      <a:pt x="339539" y="28099"/>
                    </a:cubicBezTo>
                    <a:cubicBezTo>
                      <a:pt x="333824" y="25241"/>
                      <a:pt x="328109" y="27146"/>
                      <a:pt x="321442" y="22384"/>
                    </a:cubicBezTo>
                    <a:cubicBezTo>
                      <a:pt x="315727" y="17621"/>
                      <a:pt x="314774" y="10001"/>
                      <a:pt x="310012" y="7144"/>
                    </a:cubicBezTo>
                    <a:cubicBezTo>
                      <a:pt x="310964" y="8096"/>
                      <a:pt x="293819" y="15716"/>
                      <a:pt x="294772" y="14764"/>
                    </a:cubicBezTo>
                    <a:cubicBezTo>
                      <a:pt x="290009" y="21431"/>
                      <a:pt x="296677" y="29051"/>
                      <a:pt x="288104" y="30004"/>
                    </a:cubicBezTo>
                    <a:cubicBezTo>
                      <a:pt x="283342" y="30956"/>
                      <a:pt x="272864" y="15716"/>
                      <a:pt x="264292" y="15716"/>
                    </a:cubicBezTo>
                    <a:cubicBezTo>
                      <a:pt x="258577" y="15716"/>
                      <a:pt x="229049" y="22384"/>
                      <a:pt x="225239" y="27146"/>
                    </a:cubicBezTo>
                    <a:cubicBezTo>
                      <a:pt x="224287" y="28099"/>
                      <a:pt x="230002" y="30004"/>
                      <a:pt x="230002" y="31909"/>
                    </a:cubicBezTo>
                    <a:cubicBezTo>
                      <a:pt x="230002" y="24289"/>
                      <a:pt x="201427" y="42386"/>
                      <a:pt x="207142" y="43339"/>
                    </a:cubicBezTo>
                    <a:cubicBezTo>
                      <a:pt x="200474" y="42386"/>
                      <a:pt x="204284" y="30004"/>
                      <a:pt x="194759" y="30956"/>
                    </a:cubicBezTo>
                    <a:cubicBezTo>
                      <a:pt x="191902" y="30956"/>
                      <a:pt x="184282" y="42386"/>
                      <a:pt x="182377" y="40481"/>
                    </a:cubicBezTo>
                    <a:cubicBezTo>
                      <a:pt x="180472" y="38576"/>
                      <a:pt x="186187" y="30956"/>
                      <a:pt x="185234" y="27146"/>
                    </a:cubicBezTo>
                    <a:cubicBezTo>
                      <a:pt x="185234" y="27146"/>
                      <a:pt x="177614" y="34766"/>
                      <a:pt x="176662" y="34766"/>
                    </a:cubicBezTo>
                    <a:cubicBezTo>
                      <a:pt x="173804" y="34766"/>
                      <a:pt x="167137" y="29051"/>
                      <a:pt x="163327" y="28099"/>
                    </a:cubicBezTo>
                    <a:cubicBezTo>
                      <a:pt x="137609" y="24289"/>
                      <a:pt x="146182" y="50006"/>
                      <a:pt x="130942" y="50006"/>
                    </a:cubicBezTo>
                    <a:cubicBezTo>
                      <a:pt x="125227" y="50006"/>
                      <a:pt x="116654" y="43339"/>
                      <a:pt x="109987" y="44291"/>
                    </a:cubicBezTo>
                    <a:cubicBezTo>
                      <a:pt x="102367" y="44291"/>
                      <a:pt x="95699" y="45244"/>
                      <a:pt x="89984" y="51911"/>
                    </a:cubicBezTo>
                    <a:cubicBezTo>
                      <a:pt x="70934" y="74771"/>
                      <a:pt x="102367" y="57626"/>
                      <a:pt x="104272" y="60484"/>
                    </a:cubicBezTo>
                    <a:cubicBezTo>
                      <a:pt x="109034" y="68104"/>
                      <a:pt x="80459" y="82391"/>
                      <a:pt x="75697" y="85249"/>
                    </a:cubicBezTo>
                    <a:cubicBezTo>
                      <a:pt x="58552" y="95726"/>
                      <a:pt x="44264" y="110014"/>
                      <a:pt x="27119" y="120491"/>
                    </a:cubicBezTo>
                    <a:cubicBezTo>
                      <a:pt x="19499" y="125254"/>
                      <a:pt x="11879" y="124301"/>
                      <a:pt x="9974" y="134779"/>
                    </a:cubicBezTo>
                    <a:cubicBezTo>
                      <a:pt x="9022" y="138589"/>
                      <a:pt x="12832" y="140494"/>
                      <a:pt x="12832" y="144304"/>
                    </a:cubicBezTo>
                    <a:cubicBezTo>
                      <a:pt x="12832" y="148114"/>
                      <a:pt x="9974" y="149066"/>
                      <a:pt x="9974" y="151924"/>
                    </a:cubicBezTo>
                    <a:cubicBezTo>
                      <a:pt x="8069" y="167164"/>
                      <a:pt x="5212" y="190976"/>
                      <a:pt x="9022" y="206216"/>
                    </a:cubicBezTo>
                    <a:cubicBezTo>
                      <a:pt x="10927" y="213836"/>
                      <a:pt x="16642" y="217646"/>
                      <a:pt x="16642" y="228124"/>
                    </a:cubicBezTo>
                    <a:cubicBezTo>
                      <a:pt x="16642" y="234791"/>
                      <a:pt x="11879" y="242411"/>
                      <a:pt x="16642" y="249079"/>
                    </a:cubicBezTo>
                    <a:cubicBezTo>
                      <a:pt x="20452" y="254794"/>
                      <a:pt x="33787" y="255746"/>
                      <a:pt x="39502" y="257651"/>
                    </a:cubicBezTo>
                    <a:cubicBezTo>
                      <a:pt x="46169" y="260509"/>
                      <a:pt x="51884" y="266224"/>
                      <a:pt x="58552" y="268129"/>
                    </a:cubicBezTo>
                    <a:cubicBezTo>
                      <a:pt x="67124" y="270986"/>
                      <a:pt x="73792" y="270034"/>
                      <a:pt x="81412" y="273844"/>
                    </a:cubicBezTo>
                    <a:cubicBezTo>
                      <a:pt x="90937" y="278606"/>
                      <a:pt x="87127" y="280511"/>
                      <a:pt x="99509" y="280511"/>
                    </a:cubicBezTo>
                    <a:cubicBezTo>
                      <a:pt x="106177" y="280511"/>
                      <a:pt x="115702" y="279559"/>
                      <a:pt x="122369" y="282416"/>
                    </a:cubicBezTo>
                    <a:cubicBezTo>
                      <a:pt x="129037" y="285274"/>
                      <a:pt x="129037" y="291941"/>
                      <a:pt x="132847" y="293846"/>
                    </a:cubicBezTo>
                    <a:cubicBezTo>
                      <a:pt x="135704" y="295751"/>
                      <a:pt x="138562" y="289084"/>
                      <a:pt x="142372" y="291941"/>
                    </a:cubicBezTo>
                    <a:cubicBezTo>
                      <a:pt x="145229" y="293846"/>
                      <a:pt x="144277" y="299561"/>
                      <a:pt x="146182" y="302419"/>
                    </a:cubicBezTo>
                    <a:cubicBezTo>
                      <a:pt x="148087" y="306229"/>
                      <a:pt x="152849" y="290989"/>
                      <a:pt x="151897" y="290989"/>
                    </a:cubicBezTo>
                    <a:cubicBezTo>
                      <a:pt x="155707" y="289084"/>
                      <a:pt x="167137" y="293846"/>
                      <a:pt x="166184" y="294799"/>
                    </a:cubicBezTo>
                    <a:cubicBezTo>
                      <a:pt x="171899" y="290036"/>
                      <a:pt x="162374" y="287179"/>
                      <a:pt x="162374" y="284321"/>
                    </a:cubicBezTo>
                    <a:cubicBezTo>
                      <a:pt x="162374" y="282416"/>
                      <a:pt x="178567" y="264319"/>
                      <a:pt x="180472" y="264319"/>
                    </a:cubicBezTo>
                    <a:cubicBezTo>
                      <a:pt x="182377" y="265271"/>
                      <a:pt x="184282" y="266224"/>
                      <a:pt x="186187" y="266224"/>
                    </a:cubicBezTo>
                    <a:cubicBezTo>
                      <a:pt x="190949" y="265271"/>
                      <a:pt x="194759" y="262414"/>
                      <a:pt x="198569" y="259556"/>
                    </a:cubicBezTo>
                    <a:cubicBezTo>
                      <a:pt x="198569" y="259556"/>
                      <a:pt x="213809" y="253841"/>
                      <a:pt x="210952" y="258604"/>
                    </a:cubicBezTo>
                    <a:cubicBezTo>
                      <a:pt x="204284" y="268129"/>
                      <a:pt x="211904" y="270986"/>
                      <a:pt x="221429" y="264319"/>
                    </a:cubicBezTo>
                    <a:cubicBezTo>
                      <a:pt x="231907" y="257651"/>
                      <a:pt x="230002" y="241459"/>
                      <a:pt x="241432" y="232886"/>
                    </a:cubicBezTo>
                    <a:cubicBezTo>
                      <a:pt x="252862" y="224314"/>
                      <a:pt x="267149" y="227171"/>
                      <a:pt x="277627" y="218599"/>
                    </a:cubicBezTo>
                    <a:cubicBezTo>
                      <a:pt x="280484" y="215741"/>
                      <a:pt x="298582" y="197644"/>
                      <a:pt x="289057" y="193834"/>
                    </a:cubicBezTo>
                    <a:cubicBezTo>
                      <a:pt x="295724" y="196691"/>
                      <a:pt x="273817" y="211931"/>
                      <a:pt x="278579" y="198596"/>
                    </a:cubicBezTo>
                    <a:cubicBezTo>
                      <a:pt x="280484" y="192881"/>
                      <a:pt x="287152" y="189071"/>
                      <a:pt x="289057" y="182404"/>
                    </a:cubicBezTo>
                    <a:cubicBezTo>
                      <a:pt x="290962" y="176689"/>
                      <a:pt x="294772" y="169069"/>
                      <a:pt x="296677" y="163354"/>
                    </a:cubicBezTo>
                    <a:cubicBezTo>
                      <a:pt x="297629" y="161449"/>
                      <a:pt x="293819" y="157639"/>
                      <a:pt x="294772" y="155734"/>
                    </a:cubicBezTo>
                    <a:cubicBezTo>
                      <a:pt x="295724" y="152876"/>
                      <a:pt x="299534" y="150971"/>
                      <a:pt x="300487" y="149066"/>
                    </a:cubicBezTo>
                    <a:cubicBezTo>
                      <a:pt x="303344" y="141446"/>
                      <a:pt x="305249" y="135731"/>
                      <a:pt x="310012" y="128111"/>
                    </a:cubicBezTo>
                    <a:cubicBezTo>
                      <a:pt x="313822" y="122396"/>
                      <a:pt x="315727" y="116681"/>
                      <a:pt x="320489" y="110966"/>
                    </a:cubicBezTo>
                    <a:cubicBezTo>
                      <a:pt x="323347" y="107156"/>
                      <a:pt x="332872" y="102394"/>
                      <a:pt x="333824" y="98584"/>
                    </a:cubicBezTo>
                    <a:cubicBezTo>
                      <a:pt x="334777" y="92869"/>
                      <a:pt x="326204" y="90011"/>
                      <a:pt x="327157" y="85249"/>
                    </a:cubicBezTo>
                    <a:cubicBezTo>
                      <a:pt x="328109" y="83344"/>
                      <a:pt x="340492" y="78581"/>
                      <a:pt x="342397" y="79534"/>
                    </a:cubicBezTo>
                    <a:cubicBezTo>
                      <a:pt x="342397" y="79534"/>
                      <a:pt x="326204" y="97631"/>
                      <a:pt x="341444" y="95726"/>
                    </a:cubicBezTo>
                    <a:cubicBezTo>
                      <a:pt x="346207" y="94774"/>
                      <a:pt x="348112" y="87154"/>
                      <a:pt x="350969" y="84296"/>
                    </a:cubicBezTo>
                    <a:cubicBezTo>
                      <a:pt x="354779" y="81439"/>
                      <a:pt x="358589" y="83344"/>
                      <a:pt x="360494" y="82391"/>
                    </a:cubicBezTo>
                    <a:cubicBezTo>
                      <a:pt x="360494" y="81439"/>
                      <a:pt x="356684" y="67151"/>
                      <a:pt x="356684" y="66199"/>
                    </a:cubicBezTo>
                    <a:close/>
                  </a:path>
                </a:pathLst>
              </a:custGeom>
              <a:grpFill/>
              <a:ln w="9525" cap="flat">
                <a:noFill/>
                <a:prstDash val="solid"/>
                <a:miter/>
              </a:ln>
            </p:spPr>
            <p:txBody>
              <a:bodyPr rtlCol="0" anchor="ctr"/>
              <a:lstStyle/>
              <a:p>
                <a:endParaRPr lang="en-US" sz="1790"/>
              </a:p>
            </p:txBody>
          </p:sp>
          <p:sp>
            <p:nvSpPr>
              <p:cNvPr id="47" name="任意多边形: 形状 9"/>
              <p:cNvSpPr/>
              <p:nvPr>
                <p:custDataLst>
                  <p:tags r:id="rId14"/>
                </p:custDataLst>
              </p:nvPr>
            </p:nvSpPr>
            <p:spPr>
              <a:xfrm>
                <a:off x="7916" y="7273"/>
                <a:ext cx="1656" cy="1695"/>
              </a:xfrm>
              <a:custGeom>
                <a:avLst/>
                <a:gdLst>
                  <a:gd name="connsiteX0" fmla="*/ 1085419 w 1200150"/>
                  <a:gd name="connsiteY0" fmla="*/ 946309 h 1228725"/>
                  <a:gd name="connsiteX1" fmla="*/ 1115899 w 1200150"/>
                  <a:gd name="connsiteY1" fmla="*/ 927259 h 1228725"/>
                  <a:gd name="connsiteX2" fmla="*/ 1145426 w 1200150"/>
                  <a:gd name="connsiteY2" fmla="*/ 899636 h 1228725"/>
                  <a:gd name="connsiteX3" fmla="*/ 1194004 w 1200150"/>
                  <a:gd name="connsiteY3" fmla="*/ 863441 h 1228725"/>
                  <a:gd name="connsiteX4" fmla="*/ 1187336 w 1200150"/>
                  <a:gd name="connsiteY4" fmla="*/ 831056 h 1228725"/>
                  <a:gd name="connsiteX5" fmla="*/ 1152094 w 1200150"/>
                  <a:gd name="connsiteY5" fmla="*/ 833914 h 1228725"/>
                  <a:gd name="connsiteX6" fmla="*/ 1120661 w 1200150"/>
                  <a:gd name="connsiteY6" fmla="*/ 830104 h 1228725"/>
                  <a:gd name="connsiteX7" fmla="*/ 1087324 w 1200150"/>
                  <a:gd name="connsiteY7" fmla="*/ 823436 h 1228725"/>
                  <a:gd name="connsiteX8" fmla="*/ 1066369 w 1200150"/>
                  <a:gd name="connsiteY8" fmla="*/ 798671 h 1228725"/>
                  <a:gd name="connsiteX9" fmla="*/ 1050176 w 1200150"/>
                  <a:gd name="connsiteY9" fmla="*/ 770096 h 1228725"/>
                  <a:gd name="connsiteX10" fmla="*/ 989217 w 1200150"/>
                  <a:gd name="connsiteY10" fmla="*/ 769144 h 1228725"/>
                  <a:gd name="connsiteX11" fmla="*/ 977786 w 1200150"/>
                  <a:gd name="connsiteY11" fmla="*/ 694849 h 1228725"/>
                  <a:gd name="connsiteX12" fmla="*/ 995884 w 1200150"/>
                  <a:gd name="connsiteY12" fmla="*/ 668179 h 1228725"/>
                  <a:gd name="connsiteX13" fmla="*/ 1008267 w 1200150"/>
                  <a:gd name="connsiteY13" fmla="*/ 632936 h 1228725"/>
                  <a:gd name="connsiteX14" fmla="*/ 986359 w 1200150"/>
                  <a:gd name="connsiteY14" fmla="*/ 605314 h 1228725"/>
                  <a:gd name="connsiteX15" fmla="*/ 973976 w 1200150"/>
                  <a:gd name="connsiteY15" fmla="*/ 596741 h 1228725"/>
                  <a:gd name="connsiteX16" fmla="*/ 966356 w 1200150"/>
                  <a:gd name="connsiteY16" fmla="*/ 580549 h 1228725"/>
                  <a:gd name="connsiteX17" fmla="*/ 957784 w 1200150"/>
                  <a:gd name="connsiteY17" fmla="*/ 546259 h 1228725"/>
                  <a:gd name="connsiteX18" fmla="*/ 969214 w 1200150"/>
                  <a:gd name="connsiteY18" fmla="*/ 534829 h 1228725"/>
                  <a:gd name="connsiteX19" fmla="*/ 973976 w 1200150"/>
                  <a:gd name="connsiteY19" fmla="*/ 516731 h 1228725"/>
                  <a:gd name="connsiteX20" fmla="*/ 989217 w 1200150"/>
                  <a:gd name="connsiteY20" fmla="*/ 476726 h 1228725"/>
                  <a:gd name="connsiteX21" fmla="*/ 1004456 w 1200150"/>
                  <a:gd name="connsiteY21" fmla="*/ 450056 h 1228725"/>
                  <a:gd name="connsiteX22" fmla="*/ 984454 w 1200150"/>
                  <a:gd name="connsiteY22" fmla="*/ 426244 h 1228725"/>
                  <a:gd name="connsiteX23" fmla="*/ 967309 w 1200150"/>
                  <a:gd name="connsiteY23" fmla="*/ 428149 h 1228725"/>
                  <a:gd name="connsiteX24" fmla="*/ 954926 w 1200150"/>
                  <a:gd name="connsiteY24" fmla="*/ 425291 h 1228725"/>
                  <a:gd name="connsiteX25" fmla="*/ 948259 w 1200150"/>
                  <a:gd name="connsiteY25" fmla="*/ 430054 h 1228725"/>
                  <a:gd name="connsiteX26" fmla="*/ 922542 w 1200150"/>
                  <a:gd name="connsiteY26" fmla="*/ 442436 h 1228725"/>
                  <a:gd name="connsiteX27" fmla="*/ 890156 w 1200150"/>
                  <a:gd name="connsiteY27" fmla="*/ 425291 h 1228725"/>
                  <a:gd name="connsiteX28" fmla="*/ 884442 w 1200150"/>
                  <a:gd name="connsiteY28" fmla="*/ 385286 h 1228725"/>
                  <a:gd name="connsiteX29" fmla="*/ 891109 w 1200150"/>
                  <a:gd name="connsiteY29" fmla="*/ 368141 h 1228725"/>
                  <a:gd name="connsiteX30" fmla="*/ 880631 w 1200150"/>
                  <a:gd name="connsiteY30" fmla="*/ 361474 h 1228725"/>
                  <a:gd name="connsiteX31" fmla="*/ 903492 w 1200150"/>
                  <a:gd name="connsiteY31" fmla="*/ 306229 h 1228725"/>
                  <a:gd name="connsiteX32" fmla="*/ 932067 w 1200150"/>
                  <a:gd name="connsiteY32" fmla="*/ 277654 h 1228725"/>
                  <a:gd name="connsiteX33" fmla="*/ 959689 w 1200150"/>
                  <a:gd name="connsiteY33" fmla="*/ 305276 h 1228725"/>
                  <a:gd name="connsiteX34" fmla="*/ 1005409 w 1200150"/>
                  <a:gd name="connsiteY34" fmla="*/ 290989 h 1228725"/>
                  <a:gd name="connsiteX35" fmla="*/ 1057796 w 1200150"/>
                  <a:gd name="connsiteY35" fmla="*/ 303371 h 1228725"/>
                  <a:gd name="connsiteX36" fmla="*/ 1085419 w 1200150"/>
                  <a:gd name="connsiteY36" fmla="*/ 292894 h 1228725"/>
                  <a:gd name="connsiteX37" fmla="*/ 1100659 w 1200150"/>
                  <a:gd name="connsiteY37" fmla="*/ 275749 h 1228725"/>
                  <a:gd name="connsiteX38" fmla="*/ 1092086 w 1200150"/>
                  <a:gd name="connsiteY38" fmla="*/ 224314 h 1228725"/>
                  <a:gd name="connsiteX39" fmla="*/ 1056844 w 1200150"/>
                  <a:gd name="connsiteY39" fmla="*/ 239554 h 1228725"/>
                  <a:gd name="connsiteX40" fmla="*/ 985406 w 1200150"/>
                  <a:gd name="connsiteY40" fmla="*/ 223361 h 1228725"/>
                  <a:gd name="connsiteX41" fmla="*/ 987311 w 1200150"/>
                  <a:gd name="connsiteY41" fmla="*/ 172879 h 1228725"/>
                  <a:gd name="connsiteX42" fmla="*/ 970167 w 1200150"/>
                  <a:gd name="connsiteY42" fmla="*/ 151924 h 1228725"/>
                  <a:gd name="connsiteX43" fmla="*/ 978739 w 1200150"/>
                  <a:gd name="connsiteY43" fmla="*/ 119539 h 1228725"/>
                  <a:gd name="connsiteX44" fmla="*/ 934924 w 1200150"/>
                  <a:gd name="connsiteY44" fmla="*/ 124301 h 1228725"/>
                  <a:gd name="connsiteX45" fmla="*/ 943496 w 1200150"/>
                  <a:gd name="connsiteY45" fmla="*/ 140494 h 1228725"/>
                  <a:gd name="connsiteX46" fmla="*/ 937781 w 1200150"/>
                  <a:gd name="connsiteY46" fmla="*/ 163354 h 1228725"/>
                  <a:gd name="connsiteX47" fmla="*/ 911111 w 1200150"/>
                  <a:gd name="connsiteY47" fmla="*/ 173831 h 1228725"/>
                  <a:gd name="connsiteX48" fmla="*/ 885394 w 1200150"/>
                  <a:gd name="connsiteY48" fmla="*/ 178594 h 1228725"/>
                  <a:gd name="connsiteX49" fmla="*/ 890156 w 1200150"/>
                  <a:gd name="connsiteY49" fmla="*/ 193834 h 1228725"/>
                  <a:gd name="connsiteX50" fmla="*/ 888251 w 1200150"/>
                  <a:gd name="connsiteY50" fmla="*/ 221456 h 1228725"/>
                  <a:gd name="connsiteX51" fmla="*/ 852056 w 1200150"/>
                  <a:gd name="connsiteY51" fmla="*/ 266224 h 1228725"/>
                  <a:gd name="connsiteX52" fmla="*/ 832054 w 1200150"/>
                  <a:gd name="connsiteY52" fmla="*/ 290036 h 1228725"/>
                  <a:gd name="connsiteX53" fmla="*/ 820624 w 1200150"/>
                  <a:gd name="connsiteY53" fmla="*/ 297656 h 1228725"/>
                  <a:gd name="connsiteX54" fmla="*/ 807289 w 1200150"/>
                  <a:gd name="connsiteY54" fmla="*/ 298609 h 1228725"/>
                  <a:gd name="connsiteX55" fmla="*/ 802526 w 1200150"/>
                  <a:gd name="connsiteY55" fmla="*/ 358616 h 1228725"/>
                  <a:gd name="connsiteX56" fmla="*/ 813956 w 1200150"/>
                  <a:gd name="connsiteY56" fmla="*/ 411004 h 1228725"/>
                  <a:gd name="connsiteX57" fmla="*/ 790144 w 1200150"/>
                  <a:gd name="connsiteY57" fmla="*/ 455771 h 1228725"/>
                  <a:gd name="connsiteX58" fmla="*/ 742519 w 1200150"/>
                  <a:gd name="connsiteY58" fmla="*/ 469106 h 1228725"/>
                  <a:gd name="connsiteX59" fmla="*/ 724421 w 1200150"/>
                  <a:gd name="connsiteY59" fmla="*/ 453866 h 1228725"/>
                  <a:gd name="connsiteX60" fmla="*/ 697751 w 1200150"/>
                  <a:gd name="connsiteY60" fmla="*/ 470059 h 1228725"/>
                  <a:gd name="connsiteX61" fmla="*/ 663461 w 1200150"/>
                  <a:gd name="connsiteY61" fmla="*/ 497681 h 1228725"/>
                  <a:gd name="connsiteX62" fmla="*/ 624409 w 1200150"/>
                  <a:gd name="connsiteY62" fmla="*/ 489109 h 1228725"/>
                  <a:gd name="connsiteX63" fmla="*/ 613931 w 1200150"/>
                  <a:gd name="connsiteY63" fmla="*/ 467201 h 1228725"/>
                  <a:gd name="connsiteX64" fmla="*/ 595834 w 1200150"/>
                  <a:gd name="connsiteY64" fmla="*/ 458629 h 1228725"/>
                  <a:gd name="connsiteX65" fmla="*/ 594881 w 1200150"/>
                  <a:gd name="connsiteY65" fmla="*/ 443389 h 1228725"/>
                  <a:gd name="connsiteX66" fmla="*/ 591071 w 1200150"/>
                  <a:gd name="connsiteY66" fmla="*/ 425291 h 1228725"/>
                  <a:gd name="connsiteX67" fmla="*/ 572021 w 1200150"/>
                  <a:gd name="connsiteY67" fmla="*/ 405289 h 1228725"/>
                  <a:gd name="connsiteX68" fmla="*/ 579642 w 1200150"/>
                  <a:gd name="connsiteY68" fmla="*/ 383381 h 1228725"/>
                  <a:gd name="connsiteX69" fmla="*/ 569164 w 1200150"/>
                  <a:gd name="connsiteY69" fmla="*/ 364331 h 1228725"/>
                  <a:gd name="connsiteX70" fmla="*/ 548209 w 1200150"/>
                  <a:gd name="connsiteY70" fmla="*/ 338614 h 1228725"/>
                  <a:gd name="connsiteX71" fmla="*/ 542494 w 1200150"/>
                  <a:gd name="connsiteY71" fmla="*/ 312896 h 1228725"/>
                  <a:gd name="connsiteX72" fmla="*/ 530111 w 1200150"/>
                  <a:gd name="connsiteY72" fmla="*/ 290989 h 1228725"/>
                  <a:gd name="connsiteX73" fmla="*/ 500584 w 1200150"/>
                  <a:gd name="connsiteY73" fmla="*/ 215741 h 1228725"/>
                  <a:gd name="connsiteX74" fmla="*/ 465342 w 1200150"/>
                  <a:gd name="connsiteY74" fmla="*/ 212884 h 1228725"/>
                  <a:gd name="connsiteX75" fmla="*/ 436767 w 1200150"/>
                  <a:gd name="connsiteY75" fmla="*/ 193834 h 1228725"/>
                  <a:gd name="connsiteX76" fmla="*/ 411049 w 1200150"/>
                  <a:gd name="connsiteY76" fmla="*/ 142399 h 1228725"/>
                  <a:gd name="connsiteX77" fmla="*/ 425336 w 1200150"/>
                  <a:gd name="connsiteY77" fmla="*/ 100489 h 1228725"/>
                  <a:gd name="connsiteX78" fmla="*/ 403429 w 1200150"/>
                  <a:gd name="connsiteY78" fmla="*/ 83344 h 1228725"/>
                  <a:gd name="connsiteX79" fmla="*/ 381521 w 1200150"/>
                  <a:gd name="connsiteY79" fmla="*/ 54769 h 1228725"/>
                  <a:gd name="connsiteX80" fmla="*/ 366281 w 1200150"/>
                  <a:gd name="connsiteY80" fmla="*/ 77629 h 1228725"/>
                  <a:gd name="connsiteX81" fmla="*/ 355804 w 1200150"/>
                  <a:gd name="connsiteY81" fmla="*/ 95726 h 1228725"/>
                  <a:gd name="connsiteX82" fmla="*/ 337706 w 1200150"/>
                  <a:gd name="connsiteY82" fmla="*/ 136684 h 1228725"/>
                  <a:gd name="connsiteX83" fmla="*/ 304369 w 1200150"/>
                  <a:gd name="connsiteY83" fmla="*/ 85249 h 1228725"/>
                  <a:gd name="connsiteX84" fmla="*/ 305321 w 1200150"/>
                  <a:gd name="connsiteY84" fmla="*/ 7144 h 1228725"/>
                  <a:gd name="connsiteX85" fmla="*/ 287224 w 1200150"/>
                  <a:gd name="connsiteY85" fmla="*/ 38576 h 1228725"/>
                  <a:gd name="connsiteX86" fmla="*/ 266269 w 1200150"/>
                  <a:gd name="connsiteY86" fmla="*/ 10001 h 1228725"/>
                  <a:gd name="connsiteX87" fmla="*/ 263411 w 1200150"/>
                  <a:gd name="connsiteY87" fmla="*/ 108109 h 1228725"/>
                  <a:gd name="connsiteX88" fmla="*/ 226264 w 1200150"/>
                  <a:gd name="connsiteY88" fmla="*/ 132874 h 1228725"/>
                  <a:gd name="connsiteX89" fmla="*/ 195784 w 1200150"/>
                  <a:gd name="connsiteY89" fmla="*/ 111919 h 1228725"/>
                  <a:gd name="connsiteX90" fmla="*/ 151016 w 1200150"/>
                  <a:gd name="connsiteY90" fmla="*/ 138589 h 1228725"/>
                  <a:gd name="connsiteX91" fmla="*/ 160541 w 1200150"/>
                  <a:gd name="connsiteY91" fmla="*/ 197644 h 1228725"/>
                  <a:gd name="connsiteX92" fmla="*/ 199594 w 1200150"/>
                  <a:gd name="connsiteY92" fmla="*/ 239554 h 1228725"/>
                  <a:gd name="connsiteX93" fmla="*/ 196736 w 1200150"/>
                  <a:gd name="connsiteY93" fmla="*/ 371951 h 1228725"/>
                  <a:gd name="connsiteX94" fmla="*/ 136729 w 1200150"/>
                  <a:gd name="connsiteY94" fmla="*/ 471964 h 1228725"/>
                  <a:gd name="connsiteX95" fmla="*/ 100534 w 1200150"/>
                  <a:gd name="connsiteY95" fmla="*/ 500539 h 1228725"/>
                  <a:gd name="connsiteX96" fmla="*/ 57671 w 1200150"/>
                  <a:gd name="connsiteY96" fmla="*/ 553879 h 1228725"/>
                  <a:gd name="connsiteX97" fmla="*/ 10046 w 1200150"/>
                  <a:gd name="connsiteY97" fmla="*/ 677704 h 1228725"/>
                  <a:gd name="connsiteX98" fmla="*/ 47194 w 1200150"/>
                  <a:gd name="connsiteY98" fmla="*/ 773906 h 1228725"/>
                  <a:gd name="connsiteX99" fmla="*/ 151969 w 1200150"/>
                  <a:gd name="connsiteY99" fmla="*/ 775811 h 1228725"/>
                  <a:gd name="connsiteX100" fmla="*/ 192926 w 1200150"/>
                  <a:gd name="connsiteY100" fmla="*/ 891064 h 1228725"/>
                  <a:gd name="connsiteX101" fmla="*/ 220549 w 1200150"/>
                  <a:gd name="connsiteY101" fmla="*/ 939641 h 1228725"/>
                  <a:gd name="connsiteX102" fmla="*/ 206261 w 1200150"/>
                  <a:gd name="connsiteY102" fmla="*/ 1011079 h 1228725"/>
                  <a:gd name="connsiteX103" fmla="*/ 293892 w 1200150"/>
                  <a:gd name="connsiteY103" fmla="*/ 1084421 h 1228725"/>
                  <a:gd name="connsiteX104" fmla="*/ 370092 w 1200150"/>
                  <a:gd name="connsiteY104" fmla="*/ 1169194 h 1228725"/>
                  <a:gd name="connsiteX105" fmla="*/ 418669 w 1200150"/>
                  <a:gd name="connsiteY105" fmla="*/ 1171099 h 1228725"/>
                  <a:gd name="connsiteX106" fmla="*/ 456769 w 1200150"/>
                  <a:gd name="connsiteY106" fmla="*/ 1151096 h 1228725"/>
                  <a:gd name="connsiteX107" fmla="*/ 472009 w 1200150"/>
                  <a:gd name="connsiteY107" fmla="*/ 1191101 h 1228725"/>
                  <a:gd name="connsiteX108" fmla="*/ 517729 w 1200150"/>
                  <a:gd name="connsiteY108" fmla="*/ 1223486 h 1228725"/>
                  <a:gd name="connsiteX109" fmla="*/ 595834 w 1200150"/>
                  <a:gd name="connsiteY109" fmla="*/ 1201579 h 1228725"/>
                  <a:gd name="connsiteX110" fmla="*/ 600596 w 1200150"/>
                  <a:gd name="connsiteY110" fmla="*/ 1137761 h 1228725"/>
                  <a:gd name="connsiteX111" fmla="*/ 590119 w 1200150"/>
                  <a:gd name="connsiteY111" fmla="*/ 1072039 h 1228725"/>
                  <a:gd name="connsiteX112" fmla="*/ 619646 w 1200150"/>
                  <a:gd name="connsiteY112" fmla="*/ 1041559 h 1228725"/>
                  <a:gd name="connsiteX113" fmla="*/ 673939 w 1200150"/>
                  <a:gd name="connsiteY113" fmla="*/ 1036796 h 1228725"/>
                  <a:gd name="connsiteX114" fmla="*/ 686321 w 1200150"/>
                  <a:gd name="connsiteY114" fmla="*/ 1018699 h 1228725"/>
                  <a:gd name="connsiteX115" fmla="*/ 713944 w 1200150"/>
                  <a:gd name="connsiteY115" fmla="*/ 1011079 h 1228725"/>
                  <a:gd name="connsiteX116" fmla="*/ 755854 w 1200150"/>
                  <a:gd name="connsiteY116" fmla="*/ 1049179 h 1228725"/>
                  <a:gd name="connsiteX117" fmla="*/ 777761 w 1200150"/>
                  <a:gd name="connsiteY117" fmla="*/ 1039654 h 1228725"/>
                  <a:gd name="connsiteX118" fmla="*/ 811099 w 1200150"/>
                  <a:gd name="connsiteY118" fmla="*/ 1031081 h 1228725"/>
                  <a:gd name="connsiteX119" fmla="*/ 870154 w 1200150"/>
                  <a:gd name="connsiteY119" fmla="*/ 1037749 h 1228725"/>
                  <a:gd name="connsiteX120" fmla="*/ 890156 w 1200150"/>
                  <a:gd name="connsiteY120" fmla="*/ 1054894 h 1228725"/>
                  <a:gd name="connsiteX121" fmla="*/ 915874 w 1200150"/>
                  <a:gd name="connsiteY121" fmla="*/ 1045369 h 1228725"/>
                  <a:gd name="connsiteX122" fmla="*/ 978739 w 1200150"/>
                  <a:gd name="connsiteY122" fmla="*/ 1017746 h 1228725"/>
                  <a:gd name="connsiteX123" fmla="*/ 1041604 w 1200150"/>
                  <a:gd name="connsiteY123" fmla="*/ 989171 h 1228725"/>
                  <a:gd name="connsiteX124" fmla="*/ 1063511 w 1200150"/>
                  <a:gd name="connsiteY124" fmla="*/ 967264 h 1228725"/>
                  <a:gd name="connsiteX125" fmla="*/ 1085419 w 1200150"/>
                  <a:gd name="connsiteY125" fmla="*/ 946309 h 122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1200150" h="1228725">
                    <a:moveTo>
                      <a:pt x="1085419" y="946309"/>
                    </a:moveTo>
                    <a:cubicBezTo>
                      <a:pt x="1091134" y="937736"/>
                      <a:pt x="1108279" y="935831"/>
                      <a:pt x="1115899" y="927259"/>
                    </a:cubicBezTo>
                    <a:cubicBezTo>
                      <a:pt x="1125424" y="917734"/>
                      <a:pt x="1133996" y="906304"/>
                      <a:pt x="1145426" y="899636"/>
                    </a:cubicBezTo>
                    <a:cubicBezTo>
                      <a:pt x="1168286" y="885349"/>
                      <a:pt x="1191146" y="898684"/>
                      <a:pt x="1194004" y="863441"/>
                    </a:cubicBezTo>
                    <a:cubicBezTo>
                      <a:pt x="1194956" y="853916"/>
                      <a:pt x="1195909" y="836771"/>
                      <a:pt x="1187336" y="831056"/>
                    </a:cubicBezTo>
                    <a:cubicBezTo>
                      <a:pt x="1177811" y="824389"/>
                      <a:pt x="1162571" y="834866"/>
                      <a:pt x="1152094" y="833914"/>
                    </a:cubicBezTo>
                    <a:cubicBezTo>
                      <a:pt x="1138759" y="832961"/>
                      <a:pt x="1133996" y="828199"/>
                      <a:pt x="1120661" y="830104"/>
                    </a:cubicBezTo>
                    <a:cubicBezTo>
                      <a:pt x="1105421" y="832009"/>
                      <a:pt x="1101611" y="830104"/>
                      <a:pt x="1087324" y="823436"/>
                    </a:cubicBezTo>
                    <a:cubicBezTo>
                      <a:pt x="1073989" y="816769"/>
                      <a:pt x="1070179" y="813911"/>
                      <a:pt x="1066369" y="798671"/>
                    </a:cubicBezTo>
                    <a:cubicBezTo>
                      <a:pt x="1063511" y="786289"/>
                      <a:pt x="1063511" y="775811"/>
                      <a:pt x="1050176" y="770096"/>
                    </a:cubicBezTo>
                    <a:cubicBezTo>
                      <a:pt x="1024459" y="757714"/>
                      <a:pt x="1012076" y="791051"/>
                      <a:pt x="989217" y="769144"/>
                    </a:cubicBezTo>
                    <a:cubicBezTo>
                      <a:pt x="970167" y="751046"/>
                      <a:pt x="967309" y="718661"/>
                      <a:pt x="977786" y="694849"/>
                    </a:cubicBezTo>
                    <a:cubicBezTo>
                      <a:pt x="982549" y="685324"/>
                      <a:pt x="993026" y="677704"/>
                      <a:pt x="995884" y="668179"/>
                    </a:cubicBezTo>
                    <a:cubicBezTo>
                      <a:pt x="1000646" y="653891"/>
                      <a:pt x="996836" y="645319"/>
                      <a:pt x="1008267" y="632936"/>
                    </a:cubicBezTo>
                    <a:cubicBezTo>
                      <a:pt x="995884" y="626269"/>
                      <a:pt x="994931" y="613886"/>
                      <a:pt x="986359" y="605314"/>
                    </a:cubicBezTo>
                    <a:cubicBezTo>
                      <a:pt x="982549" y="601504"/>
                      <a:pt x="977786" y="600551"/>
                      <a:pt x="973976" y="596741"/>
                    </a:cubicBezTo>
                    <a:cubicBezTo>
                      <a:pt x="970167" y="591979"/>
                      <a:pt x="969214" y="586264"/>
                      <a:pt x="966356" y="580549"/>
                    </a:cubicBezTo>
                    <a:cubicBezTo>
                      <a:pt x="959689" y="568166"/>
                      <a:pt x="949211" y="560546"/>
                      <a:pt x="957784" y="546259"/>
                    </a:cubicBezTo>
                    <a:cubicBezTo>
                      <a:pt x="960642" y="541496"/>
                      <a:pt x="966356" y="539591"/>
                      <a:pt x="969214" y="534829"/>
                    </a:cubicBezTo>
                    <a:cubicBezTo>
                      <a:pt x="973024" y="529114"/>
                      <a:pt x="972071" y="522446"/>
                      <a:pt x="973976" y="516731"/>
                    </a:cubicBezTo>
                    <a:cubicBezTo>
                      <a:pt x="976834" y="503396"/>
                      <a:pt x="983501" y="489109"/>
                      <a:pt x="989217" y="476726"/>
                    </a:cubicBezTo>
                    <a:cubicBezTo>
                      <a:pt x="992074" y="469106"/>
                      <a:pt x="1004456" y="457676"/>
                      <a:pt x="1004456" y="450056"/>
                    </a:cubicBezTo>
                    <a:cubicBezTo>
                      <a:pt x="1004456" y="442436"/>
                      <a:pt x="990169" y="428149"/>
                      <a:pt x="984454" y="426244"/>
                    </a:cubicBezTo>
                    <a:cubicBezTo>
                      <a:pt x="979692" y="424339"/>
                      <a:pt x="973976" y="428149"/>
                      <a:pt x="967309" y="428149"/>
                    </a:cubicBezTo>
                    <a:cubicBezTo>
                      <a:pt x="962546" y="428149"/>
                      <a:pt x="958736" y="427196"/>
                      <a:pt x="954926" y="425291"/>
                    </a:cubicBezTo>
                    <a:cubicBezTo>
                      <a:pt x="951117" y="422434"/>
                      <a:pt x="948259" y="424339"/>
                      <a:pt x="948259" y="430054"/>
                    </a:cubicBezTo>
                    <a:cubicBezTo>
                      <a:pt x="937781" y="435769"/>
                      <a:pt x="935876" y="442436"/>
                      <a:pt x="922542" y="442436"/>
                    </a:cubicBezTo>
                    <a:cubicBezTo>
                      <a:pt x="910159" y="442436"/>
                      <a:pt x="895871" y="437674"/>
                      <a:pt x="890156" y="425291"/>
                    </a:cubicBezTo>
                    <a:cubicBezTo>
                      <a:pt x="886346" y="415766"/>
                      <a:pt x="883489" y="394811"/>
                      <a:pt x="884442" y="385286"/>
                    </a:cubicBezTo>
                    <a:cubicBezTo>
                      <a:pt x="884442" y="387191"/>
                      <a:pt x="891109" y="368141"/>
                      <a:pt x="891109" y="368141"/>
                    </a:cubicBezTo>
                    <a:cubicBezTo>
                      <a:pt x="888251" y="360521"/>
                      <a:pt x="885394" y="366236"/>
                      <a:pt x="880631" y="361474"/>
                    </a:cubicBezTo>
                    <a:cubicBezTo>
                      <a:pt x="856819" y="339566"/>
                      <a:pt x="891109" y="323374"/>
                      <a:pt x="903492" y="306229"/>
                    </a:cubicBezTo>
                    <a:cubicBezTo>
                      <a:pt x="911111" y="295751"/>
                      <a:pt x="915874" y="277654"/>
                      <a:pt x="932067" y="277654"/>
                    </a:cubicBezTo>
                    <a:cubicBezTo>
                      <a:pt x="946354" y="277654"/>
                      <a:pt x="953021" y="295751"/>
                      <a:pt x="959689" y="305276"/>
                    </a:cubicBezTo>
                    <a:cubicBezTo>
                      <a:pt x="973976" y="288131"/>
                      <a:pt x="984454" y="273844"/>
                      <a:pt x="1005409" y="290989"/>
                    </a:cubicBezTo>
                    <a:cubicBezTo>
                      <a:pt x="1021601" y="303371"/>
                      <a:pt x="1035889" y="309086"/>
                      <a:pt x="1057796" y="303371"/>
                    </a:cubicBezTo>
                    <a:cubicBezTo>
                      <a:pt x="1066369" y="301466"/>
                      <a:pt x="1077799" y="295751"/>
                      <a:pt x="1085419" y="292894"/>
                    </a:cubicBezTo>
                    <a:cubicBezTo>
                      <a:pt x="1094944" y="289084"/>
                      <a:pt x="1097801" y="288131"/>
                      <a:pt x="1100659" y="275749"/>
                    </a:cubicBezTo>
                    <a:cubicBezTo>
                      <a:pt x="1103517" y="262414"/>
                      <a:pt x="1100659" y="232886"/>
                      <a:pt x="1092086" y="224314"/>
                    </a:cubicBezTo>
                    <a:cubicBezTo>
                      <a:pt x="1076846" y="210026"/>
                      <a:pt x="1069226" y="232886"/>
                      <a:pt x="1056844" y="239554"/>
                    </a:cubicBezTo>
                    <a:cubicBezTo>
                      <a:pt x="1033031" y="251936"/>
                      <a:pt x="1002551" y="243364"/>
                      <a:pt x="985406" y="223361"/>
                    </a:cubicBezTo>
                    <a:cubicBezTo>
                      <a:pt x="966356" y="201454"/>
                      <a:pt x="999694" y="190976"/>
                      <a:pt x="987311" y="172879"/>
                    </a:cubicBezTo>
                    <a:cubicBezTo>
                      <a:pt x="980644" y="163354"/>
                      <a:pt x="972071" y="166211"/>
                      <a:pt x="970167" y="151924"/>
                    </a:cubicBezTo>
                    <a:cubicBezTo>
                      <a:pt x="968261" y="141446"/>
                      <a:pt x="971119" y="128111"/>
                      <a:pt x="978739" y="119539"/>
                    </a:cubicBezTo>
                    <a:cubicBezTo>
                      <a:pt x="971119" y="120491"/>
                      <a:pt x="935876" y="120491"/>
                      <a:pt x="934924" y="124301"/>
                    </a:cubicBezTo>
                    <a:cubicBezTo>
                      <a:pt x="933971" y="127159"/>
                      <a:pt x="942544" y="136684"/>
                      <a:pt x="943496" y="140494"/>
                    </a:cubicBezTo>
                    <a:cubicBezTo>
                      <a:pt x="945401" y="149066"/>
                      <a:pt x="944449" y="155734"/>
                      <a:pt x="937781" y="163354"/>
                    </a:cubicBezTo>
                    <a:cubicBezTo>
                      <a:pt x="930161" y="171926"/>
                      <a:pt x="921589" y="173831"/>
                      <a:pt x="911111" y="173831"/>
                    </a:cubicBezTo>
                    <a:cubicBezTo>
                      <a:pt x="903492" y="173831"/>
                      <a:pt x="890156" y="168116"/>
                      <a:pt x="885394" y="178594"/>
                    </a:cubicBezTo>
                    <a:cubicBezTo>
                      <a:pt x="882536" y="184309"/>
                      <a:pt x="889204" y="189071"/>
                      <a:pt x="890156" y="193834"/>
                    </a:cubicBezTo>
                    <a:cubicBezTo>
                      <a:pt x="893014" y="204311"/>
                      <a:pt x="893014" y="210979"/>
                      <a:pt x="888251" y="221456"/>
                    </a:cubicBezTo>
                    <a:cubicBezTo>
                      <a:pt x="880631" y="238601"/>
                      <a:pt x="864439" y="251936"/>
                      <a:pt x="852056" y="266224"/>
                    </a:cubicBezTo>
                    <a:cubicBezTo>
                      <a:pt x="845389" y="273844"/>
                      <a:pt x="839674" y="283369"/>
                      <a:pt x="832054" y="290036"/>
                    </a:cubicBezTo>
                    <a:cubicBezTo>
                      <a:pt x="829196" y="293846"/>
                      <a:pt x="824434" y="295751"/>
                      <a:pt x="820624" y="297656"/>
                    </a:cubicBezTo>
                    <a:cubicBezTo>
                      <a:pt x="815861" y="299561"/>
                      <a:pt x="811099" y="299561"/>
                      <a:pt x="807289" y="298609"/>
                    </a:cubicBezTo>
                    <a:cubicBezTo>
                      <a:pt x="800621" y="303371"/>
                      <a:pt x="800621" y="351949"/>
                      <a:pt x="802526" y="358616"/>
                    </a:cubicBezTo>
                    <a:cubicBezTo>
                      <a:pt x="807289" y="375761"/>
                      <a:pt x="813956" y="392906"/>
                      <a:pt x="813956" y="411004"/>
                    </a:cubicBezTo>
                    <a:cubicBezTo>
                      <a:pt x="813956" y="429101"/>
                      <a:pt x="807289" y="448151"/>
                      <a:pt x="790144" y="455771"/>
                    </a:cubicBezTo>
                    <a:cubicBezTo>
                      <a:pt x="779667" y="460534"/>
                      <a:pt x="754901" y="474821"/>
                      <a:pt x="742519" y="469106"/>
                    </a:cubicBezTo>
                    <a:cubicBezTo>
                      <a:pt x="729184" y="463391"/>
                      <a:pt x="738709" y="454819"/>
                      <a:pt x="724421" y="453866"/>
                    </a:cubicBezTo>
                    <a:cubicBezTo>
                      <a:pt x="714896" y="453866"/>
                      <a:pt x="703467" y="464344"/>
                      <a:pt x="697751" y="470059"/>
                    </a:cubicBezTo>
                    <a:cubicBezTo>
                      <a:pt x="686321" y="481489"/>
                      <a:pt x="680606" y="493871"/>
                      <a:pt x="663461" y="497681"/>
                    </a:cubicBezTo>
                    <a:cubicBezTo>
                      <a:pt x="651079" y="500539"/>
                      <a:pt x="633934" y="499586"/>
                      <a:pt x="624409" y="489109"/>
                    </a:cubicBezTo>
                    <a:cubicBezTo>
                      <a:pt x="618694" y="482441"/>
                      <a:pt x="619646" y="472916"/>
                      <a:pt x="613931" y="467201"/>
                    </a:cubicBezTo>
                    <a:cubicBezTo>
                      <a:pt x="609169" y="461486"/>
                      <a:pt x="600596" y="465296"/>
                      <a:pt x="595834" y="458629"/>
                    </a:cubicBezTo>
                    <a:cubicBezTo>
                      <a:pt x="591071" y="451961"/>
                      <a:pt x="594881" y="449104"/>
                      <a:pt x="594881" y="443389"/>
                    </a:cubicBezTo>
                    <a:cubicBezTo>
                      <a:pt x="594881" y="431006"/>
                      <a:pt x="601549" y="436721"/>
                      <a:pt x="591071" y="425291"/>
                    </a:cubicBezTo>
                    <a:cubicBezTo>
                      <a:pt x="584404" y="418624"/>
                      <a:pt x="573926" y="414814"/>
                      <a:pt x="572021" y="405289"/>
                    </a:cubicBezTo>
                    <a:cubicBezTo>
                      <a:pt x="568211" y="391001"/>
                      <a:pt x="577736" y="394811"/>
                      <a:pt x="579642" y="383381"/>
                    </a:cubicBezTo>
                    <a:cubicBezTo>
                      <a:pt x="570117" y="380524"/>
                      <a:pt x="572021" y="370999"/>
                      <a:pt x="569164" y="364331"/>
                    </a:cubicBezTo>
                    <a:cubicBezTo>
                      <a:pt x="564401" y="353854"/>
                      <a:pt x="553924" y="348139"/>
                      <a:pt x="548209" y="338614"/>
                    </a:cubicBezTo>
                    <a:cubicBezTo>
                      <a:pt x="542494" y="330041"/>
                      <a:pt x="545351" y="322421"/>
                      <a:pt x="542494" y="312896"/>
                    </a:cubicBezTo>
                    <a:cubicBezTo>
                      <a:pt x="539636" y="305276"/>
                      <a:pt x="532969" y="298609"/>
                      <a:pt x="530111" y="290989"/>
                    </a:cubicBezTo>
                    <a:cubicBezTo>
                      <a:pt x="521539" y="266224"/>
                      <a:pt x="514871" y="238601"/>
                      <a:pt x="500584" y="215741"/>
                    </a:cubicBezTo>
                    <a:cubicBezTo>
                      <a:pt x="491059" y="199549"/>
                      <a:pt x="479629" y="207169"/>
                      <a:pt x="465342" y="212884"/>
                    </a:cubicBezTo>
                    <a:cubicBezTo>
                      <a:pt x="446292" y="221456"/>
                      <a:pt x="443434" y="209074"/>
                      <a:pt x="436767" y="193834"/>
                    </a:cubicBezTo>
                    <a:cubicBezTo>
                      <a:pt x="429146" y="177641"/>
                      <a:pt x="405334" y="162401"/>
                      <a:pt x="411049" y="142399"/>
                    </a:cubicBezTo>
                    <a:cubicBezTo>
                      <a:pt x="415811" y="126206"/>
                      <a:pt x="442481" y="121444"/>
                      <a:pt x="425336" y="100489"/>
                    </a:cubicBezTo>
                    <a:cubicBezTo>
                      <a:pt x="419621" y="93821"/>
                      <a:pt x="410096" y="90964"/>
                      <a:pt x="403429" y="83344"/>
                    </a:cubicBezTo>
                    <a:cubicBezTo>
                      <a:pt x="395809" y="74771"/>
                      <a:pt x="386284" y="65246"/>
                      <a:pt x="381521" y="54769"/>
                    </a:cubicBezTo>
                    <a:cubicBezTo>
                      <a:pt x="375806" y="62389"/>
                      <a:pt x="372949" y="70009"/>
                      <a:pt x="366281" y="77629"/>
                    </a:cubicBezTo>
                    <a:cubicBezTo>
                      <a:pt x="357709" y="86201"/>
                      <a:pt x="356756" y="82391"/>
                      <a:pt x="355804" y="95726"/>
                    </a:cubicBezTo>
                    <a:cubicBezTo>
                      <a:pt x="354851" y="108109"/>
                      <a:pt x="355804" y="135731"/>
                      <a:pt x="337706" y="136684"/>
                    </a:cubicBezTo>
                    <a:cubicBezTo>
                      <a:pt x="321514" y="136684"/>
                      <a:pt x="307226" y="98584"/>
                      <a:pt x="304369" y="85249"/>
                    </a:cubicBezTo>
                    <a:cubicBezTo>
                      <a:pt x="298654" y="61436"/>
                      <a:pt x="299606" y="30956"/>
                      <a:pt x="305321" y="7144"/>
                    </a:cubicBezTo>
                    <a:cubicBezTo>
                      <a:pt x="293892" y="10001"/>
                      <a:pt x="305321" y="34766"/>
                      <a:pt x="287224" y="38576"/>
                    </a:cubicBezTo>
                    <a:cubicBezTo>
                      <a:pt x="270079" y="42386"/>
                      <a:pt x="268174" y="22384"/>
                      <a:pt x="266269" y="10001"/>
                    </a:cubicBezTo>
                    <a:cubicBezTo>
                      <a:pt x="251029" y="11906"/>
                      <a:pt x="266269" y="99536"/>
                      <a:pt x="263411" y="108109"/>
                    </a:cubicBezTo>
                    <a:cubicBezTo>
                      <a:pt x="257696" y="124301"/>
                      <a:pt x="241504" y="128111"/>
                      <a:pt x="226264" y="132874"/>
                    </a:cubicBezTo>
                    <a:cubicBezTo>
                      <a:pt x="207214" y="138589"/>
                      <a:pt x="197689" y="132874"/>
                      <a:pt x="195784" y="111919"/>
                    </a:cubicBezTo>
                    <a:cubicBezTo>
                      <a:pt x="184354" y="121444"/>
                      <a:pt x="169114" y="145256"/>
                      <a:pt x="151016" y="138589"/>
                    </a:cubicBezTo>
                    <a:cubicBezTo>
                      <a:pt x="155779" y="157639"/>
                      <a:pt x="152921" y="180499"/>
                      <a:pt x="160541" y="197644"/>
                    </a:cubicBezTo>
                    <a:cubicBezTo>
                      <a:pt x="168161" y="214789"/>
                      <a:pt x="189116" y="223361"/>
                      <a:pt x="199594" y="239554"/>
                    </a:cubicBezTo>
                    <a:cubicBezTo>
                      <a:pt x="224359" y="275749"/>
                      <a:pt x="209119" y="333851"/>
                      <a:pt x="196736" y="371951"/>
                    </a:cubicBezTo>
                    <a:cubicBezTo>
                      <a:pt x="185306" y="407194"/>
                      <a:pt x="172924" y="455771"/>
                      <a:pt x="136729" y="471964"/>
                    </a:cubicBezTo>
                    <a:cubicBezTo>
                      <a:pt x="121489" y="478631"/>
                      <a:pt x="111011" y="486251"/>
                      <a:pt x="100534" y="500539"/>
                    </a:cubicBezTo>
                    <a:cubicBezTo>
                      <a:pt x="87199" y="517684"/>
                      <a:pt x="70054" y="534829"/>
                      <a:pt x="57671" y="553879"/>
                    </a:cubicBezTo>
                    <a:cubicBezTo>
                      <a:pt x="33859" y="589121"/>
                      <a:pt x="13856" y="635794"/>
                      <a:pt x="10046" y="677704"/>
                    </a:cubicBezTo>
                    <a:cubicBezTo>
                      <a:pt x="8141" y="709136"/>
                      <a:pt x="-5194" y="774859"/>
                      <a:pt x="47194" y="773906"/>
                    </a:cubicBezTo>
                    <a:cubicBezTo>
                      <a:pt x="88151" y="772954"/>
                      <a:pt x="119584" y="729139"/>
                      <a:pt x="151969" y="775811"/>
                    </a:cubicBezTo>
                    <a:cubicBezTo>
                      <a:pt x="175781" y="810101"/>
                      <a:pt x="170066" y="854869"/>
                      <a:pt x="192926" y="891064"/>
                    </a:cubicBezTo>
                    <a:cubicBezTo>
                      <a:pt x="202451" y="906304"/>
                      <a:pt x="216739" y="920591"/>
                      <a:pt x="220549" y="939641"/>
                    </a:cubicBezTo>
                    <a:cubicBezTo>
                      <a:pt x="225311" y="965359"/>
                      <a:pt x="211024" y="986314"/>
                      <a:pt x="206261" y="1011079"/>
                    </a:cubicBezTo>
                    <a:cubicBezTo>
                      <a:pt x="195784" y="1059656"/>
                      <a:pt x="268174" y="1059656"/>
                      <a:pt x="293892" y="1084421"/>
                    </a:cubicBezTo>
                    <a:cubicBezTo>
                      <a:pt x="322467" y="1112996"/>
                      <a:pt x="328181" y="1153001"/>
                      <a:pt x="370092" y="1169194"/>
                    </a:cubicBezTo>
                    <a:cubicBezTo>
                      <a:pt x="386284" y="1174909"/>
                      <a:pt x="403429" y="1180624"/>
                      <a:pt x="418669" y="1171099"/>
                    </a:cubicBezTo>
                    <a:cubicBezTo>
                      <a:pt x="429146" y="1164431"/>
                      <a:pt x="441529" y="1146334"/>
                      <a:pt x="456769" y="1151096"/>
                    </a:cubicBezTo>
                    <a:cubicBezTo>
                      <a:pt x="470104" y="1154906"/>
                      <a:pt x="465342" y="1178719"/>
                      <a:pt x="472009" y="1191101"/>
                    </a:cubicBezTo>
                    <a:cubicBezTo>
                      <a:pt x="482486" y="1208246"/>
                      <a:pt x="498679" y="1218724"/>
                      <a:pt x="517729" y="1223486"/>
                    </a:cubicBezTo>
                    <a:cubicBezTo>
                      <a:pt x="544399" y="1231106"/>
                      <a:pt x="581546" y="1229201"/>
                      <a:pt x="595834" y="1201579"/>
                    </a:cubicBezTo>
                    <a:cubicBezTo>
                      <a:pt x="606311" y="1182529"/>
                      <a:pt x="601549" y="1158717"/>
                      <a:pt x="600596" y="1137761"/>
                    </a:cubicBezTo>
                    <a:cubicBezTo>
                      <a:pt x="599644" y="1116806"/>
                      <a:pt x="588214" y="1092041"/>
                      <a:pt x="590119" y="1072039"/>
                    </a:cubicBezTo>
                    <a:cubicBezTo>
                      <a:pt x="592024" y="1055846"/>
                      <a:pt x="604406" y="1045369"/>
                      <a:pt x="619646" y="1041559"/>
                    </a:cubicBezTo>
                    <a:cubicBezTo>
                      <a:pt x="635839" y="1037749"/>
                      <a:pt x="659651" y="1047274"/>
                      <a:pt x="673939" y="1036796"/>
                    </a:cubicBezTo>
                    <a:cubicBezTo>
                      <a:pt x="679654" y="1032034"/>
                      <a:pt x="680606" y="1023461"/>
                      <a:pt x="686321" y="1018699"/>
                    </a:cubicBezTo>
                    <a:cubicBezTo>
                      <a:pt x="692989" y="1012984"/>
                      <a:pt x="705371" y="1010126"/>
                      <a:pt x="713944" y="1011079"/>
                    </a:cubicBezTo>
                    <a:cubicBezTo>
                      <a:pt x="736804" y="1013936"/>
                      <a:pt x="734899" y="1044416"/>
                      <a:pt x="755854" y="1049179"/>
                    </a:cubicBezTo>
                    <a:cubicBezTo>
                      <a:pt x="764426" y="1051084"/>
                      <a:pt x="770142" y="1043464"/>
                      <a:pt x="777761" y="1039654"/>
                    </a:cubicBezTo>
                    <a:cubicBezTo>
                      <a:pt x="787286" y="1034891"/>
                      <a:pt x="799669" y="1032986"/>
                      <a:pt x="811099" y="1031081"/>
                    </a:cubicBezTo>
                    <a:cubicBezTo>
                      <a:pt x="830149" y="1028224"/>
                      <a:pt x="855867" y="1022509"/>
                      <a:pt x="870154" y="1037749"/>
                    </a:cubicBezTo>
                    <a:cubicBezTo>
                      <a:pt x="877774" y="1045369"/>
                      <a:pt x="876821" y="1054894"/>
                      <a:pt x="890156" y="1054894"/>
                    </a:cubicBezTo>
                    <a:cubicBezTo>
                      <a:pt x="897776" y="1054894"/>
                      <a:pt x="908254" y="1048226"/>
                      <a:pt x="915874" y="1045369"/>
                    </a:cubicBezTo>
                    <a:cubicBezTo>
                      <a:pt x="939686" y="1038701"/>
                      <a:pt x="956831" y="1027271"/>
                      <a:pt x="978739" y="1017746"/>
                    </a:cubicBezTo>
                    <a:cubicBezTo>
                      <a:pt x="1000646" y="1008221"/>
                      <a:pt x="1022554" y="1004411"/>
                      <a:pt x="1041604" y="989171"/>
                    </a:cubicBezTo>
                    <a:cubicBezTo>
                      <a:pt x="1049224" y="982504"/>
                      <a:pt x="1055892" y="973931"/>
                      <a:pt x="1063511" y="967264"/>
                    </a:cubicBezTo>
                    <a:cubicBezTo>
                      <a:pt x="1070179" y="959644"/>
                      <a:pt x="1078751" y="955834"/>
                      <a:pt x="1085419" y="946309"/>
                    </a:cubicBezTo>
                    <a:close/>
                  </a:path>
                </a:pathLst>
              </a:custGeom>
              <a:grpFill/>
              <a:ln w="9525" cap="flat">
                <a:noFill/>
                <a:prstDash val="solid"/>
                <a:miter/>
              </a:ln>
            </p:spPr>
            <p:txBody>
              <a:bodyPr rtlCol="0" anchor="ctr"/>
              <a:lstStyle/>
              <a:p>
                <a:endParaRPr lang="en-US" sz="1790"/>
              </a:p>
            </p:txBody>
          </p:sp>
          <p:sp>
            <p:nvSpPr>
              <p:cNvPr id="48" name="任意多边形: 形状 10"/>
              <p:cNvSpPr/>
              <p:nvPr>
                <p:custDataLst>
                  <p:tags r:id="rId15"/>
                </p:custDataLst>
              </p:nvPr>
            </p:nvSpPr>
            <p:spPr>
              <a:xfrm>
                <a:off x="4882" y="5298"/>
                <a:ext cx="3469" cy="2313"/>
              </a:xfrm>
              <a:custGeom>
                <a:avLst/>
                <a:gdLst>
                  <a:gd name="connsiteX0" fmla="*/ 2216950 w 2514600"/>
                  <a:gd name="connsiteY0" fmla="*/ 1596095 h 1676400"/>
                  <a:gd name="connsiteX1" fmla="*/ 2283625 w 2514600"/>
                  <a:gd name="connsiteY1" fmla="*/ 1572282 h 1676400"/>
                  <a:gd name="connsiteX2" fmla="*/ 2305532 w 2514600"/>
                  <a:gd name="connsiteY2" fmla="*/ 1541802 h 1676400"/>
                  <a:gd name="connsiteX3" fmla="*/ 2341727 w 2514600"/>
                  <a:gd name="connsiteY3" fmla="*/ 1557042 h 1676400"/>
                  <a:gd name="connsiteX4" fmla="*/ 2361730 w 2514600"/>
                  <a:gd name="connsiteY4" fmla="*/ 1540850 h 1676400"/>
                  <a:gd name="connsiteX5" fmla="*/ 2380780 w 2514600"/>
                  <a:gd name="connsiteY5" fmla="*/ 1509417 h 1676400"/>
                  <a:gd name="connsiteX6" fmla="*/ 2405545 w 2514600"/>
                  <a:gd name="connsiteY6" fmla="*/ 1504655 h 1676400"/>
                  <a:gd name="connsiteX7" fmla="*/ 2416975 w 2514600"/>
                  <a:gd name="connsiteY7" fmla="*/ 1540850 h 1676400"/>
                  <a:gd name="connsiteX8" fmla="*/ 2438882 w 2514600"/>
                  <a:gd name="connsiteY8" fmla="*/ 1527515 h 1676400"/>
                  <a:gd name="connsiteX9" fmla="*/ 2433167 w 2514600"/>
                  <a:gd name="connsiteY9" fmla="*/ 1483700 h 1676400"/>
                  <a:gd name="connsiteX10" fmla="*/ 2456027 w 2514600"/>
                  <a:gd name="connsiteY10" fmla="*/ 1418930 h 1676400"/>
                  <a:gd name="connsiteX11" fmla="*/ 2478887 w 2514600"/>
                  <a:gd name="connsiteY11" fmla="*/ 1420835 h 1676400"/>
                  <a:gd name="connsiteX12" fmla="*/ 2489365 w 2514600"/>
                  <a:gd name="connsiteY12" fmla="*/ 1408452 h 1676400"/>
                  <a:gd name="connsiteX13" fmla="*/ 2490317 w 2514600"/>
                  <a:gd name="connsiteY13" fmla="*/ 1396070 h 1676400"/>
                  <a:gd name="connsiteX14" fmla="*/ 2502700 w 2514600"/>
                  <a:gd name="connsiteY14" fmla="*/ 1385592 h 1676400"/>
                  <a:gd name="connsiteX15" fmla="*/ 2502700 w 2514600"/>
                  <a:gd name="connsiteY15" fmla="*/ 1342730 h 1676400"/>
                  <a:gd name="connsiteX16" fmla="*/ 2504605 w 2514600"/>
                  <a:gd name="connsiteY16" fmla="*/ 1307487 h 1676400"/>
                  <a:gd name="connsiteX17" fmla="*/ 2510320 w 2514600"/>
                  <a:gd name="connsiteY17" fmla="*/ 1262720 h 1676400"/>
                  <a:gd name="connsiteX18" fmla="*/ 2509367 w 2514600"/>
                  <a:gd name="connsiteY18" fmla="*/ 1163660 h 1676400"/>
                  <a:gd name="connsiteX19" fmla="*/ 2477935 w 2514600"/>
                  <a:gd name="connsiteY19" fmla="*/ 1089365 h 1676400"/>
                  <a:gd name="connsiteX20" fmla="*/ 2483650 w 2514600"/>
                  <a:gd name="connsiteY20" fmla="*/ 1056980 h 1676400"/>
                  <a:gd name="connsiteX21" fmla="*/ 2511272 w 2514600"/>
                  <a:gd name="connsiteY21" fmla="*/ 1061742 h 1676400"/>
                  <a:gd name="connsiteX22" fmla="*/ 2468410 w 2514600"/>
                  <a:gd name="connsiteY22" fmla="*/ 1003639 h 1676400"/>
                  <a:gd name="connsiteX23" fmla="*/ 2459837 w 2514600"/>
                  <a:gd name="connsiteY23" fmla="*/ 971255 h 1676400"/>
                  <a:gd name="connsiteX24" fmla="*/ 2450312 w 2514600"/>
                  <a:gd name="connsiteY24" fmla="*/ 941727 h 1676400"/>
                  <a:gd name="connsiteX25" fmla="*/ 2423642 w 2514600"/>
                  <a:gd name="connsiteY25" fmla="*/ 896960 h 1676400"/>
                  <a:gd name="connsiteX26" fmla="*/ 2395067 w 2514600"/>
                  <a:gd name="connsiteY26" fmla="*/ 882672 h 1676400"/>
                  <a:gd name="connsiteX27" fmla="*/ 2362682 w 2514600"/>
                  <a:gd name="connsiteY27" fmla="*/ 874100 h 1676400"/>
                  <a:gd name="connsiteX28" fmla="*/ 2356967 w 2514600"/>
                  <a:gd name="connsiteY28" fmla="*/ 908389 h 1676400"/>
                  <a:gd name="connsiteX29" fmla="*/ 2346490 w 2514600"/>
                  <a:gd name="connsiteY29" fmla="*/ 917914 h 1676400"/>
                  <a:gd name="connsiteX30" fmla="*/ 2340775 w 2514600"/>
                  <a:gd name="connsiteY30" fmla="*/ 935060 h 1676400"/>
                  <a:gd name="connsiteX31" fmla="*/ 2273147 w 2514600"/>
                  <a:gd name="connsiteY31" fmla="*/ 946489 h 1676400"/>
                  <a:gd name="connsiteX32" fmla="*/ 2249335 w 2514600"/>
                  <a:gd name="connsiteY32" fmla="*/ 990305 h 1676400"/>
                  <a:gd name="connsiteX33" fmla="*/ 2217902 w 2514600"/>
                  <a:gd name="connsiteY33" fmla="*/ 976017 h 1676400"/>
                  <a:gd name="connsiteX34" fmla="*/ 2202662 w 2514600"/>
                  <a:gd name="connsiteY34" fmla="*/ 954110 h 1676400"/>
                  <a:gd name="connsiteX35" fmla="*/ 2192185 w 2514600"/>
                  <a:gd name="connsiteY35" fmla="*/ 998877 h 1676400"/>
                  <a:gd name="connsiteX36" fmla="*/ 2158847 w 2514600"/>
                  <a:gd name="connsiteY36" fmla="*/ 967445 h 1676400"/>
                  <a:gd name="connsiteX37" fmla="*/ 2130272 w 2514600"/>
                  <a:gd name="connsiteY37" fmla="*/ 967445 h 1676400"/>
                  <a:gd name="connsiteX38" fmla="*/ 2101697 w 2514600"/>
                  <a:gd name="connsiteY38" fmla="*/ 963635 h 1676400"/>
                  <a:gd name="connsiteX39" fmla="*/ 2091220 w 2514600"/>
                  <a:gd name="connsiteY39" fmla="*/ 896007 h 1676400"/>
                  <a:gd name="connsiteX40" fmla="*/ 2055025 w 2514600"/>
                  <a:gd name="connsiteY40" fmla="*/ 852192 h 1676400"/>
                  <a:gd name="connsiteX41" fmla="*/ 2032165 w 2514600"/>
                  <a:gd name="connsiteY41" fmla="*/ 840762 h 1676400"/>
                  <a:gd name="connsiteX42" fmla="*/ 2018830 w 2514600"/>
                  <a:gd name="connsiteY42" fmla="*/ 819807 h 1676400"/>
                  <a:gd name="connsiteX43" fmla="*/ 1967395 w 2514600"/>
                  <a:gd name="connsiteY43" fmla="*/ 824570 h 1676400"/>
                  <a:gd name="connsiteX44" fmla="*/ 1913102 w 2514600"/>
                  <a:gd name="connsiteY44" fmla="*/ 818855 h 1676400"/>
                  <a:gd name="connsiteX45" fmla="*/ 1891195 w 2514600"/>
                  <a:gd name="connsiteY45" fmla="*/ 809330 h 1676400"/>
                  <a:gd name="connsiteX46" fmla="*/ 1871192 w 2514600"/>
                  <a:gd name="connsiteY46" fmla="*/ 816950 h 1676400"/>
                  <a:gd name="connsiteX47" fmla="*/ 1850237 w 2514600"/>
                  <a:gd name="connsiteY47" fmla="*/ 795995 h 1676400"/>
                  <a:gd name="connsiteX48" fmla="*/ 1824520 w 2514600"/>
                  <a:gd name="connsiteY48" fmla="*/ 775992 h 1676400"/>
                  <a:gd name="connsiteX49" fmla="*/ 1769275 w 2514600"/>
                  <a:gd name="connsiteY49" fmla="*/ 757895 h 1676400"/>
                  <a:gd name="connsiteX50" fmla="*/ 1716887 w 2514600"/>
                  <a:gd name="connsiteY50" fmla="*/ 731225 h 1676400"/>
                  <a:gd name="connsiteX51" fmla="*/ 1665452 w 2514600"/>
                  <a:gd name="connsiteY51" fmla="*/ 711222 h 1676400"/>
                  <a:gd name="connsiteX52" fmla="*/ 1619732 w 2514600"/>
                  <a:gd name="connsiteY52" fmla="*/ 669312 h 1676400"/>
                  <a:gd name="connsiteX53" fmla="*/ 1561630 w 2514600"/>
                  <a:gd name="connsiteY53" fmla="*/ 638832 h 1676400"/>
                  <a:gd name="connsiteX54" fmla="*/ 1465427 w 2514600"/>
                  <a:gd name="connsiteY54" fmla="*/ 554060 h 1676400"/>
                  <a:gd name="connsiteX55" fmla="*/ 1433995 w 2514600"/>
                  <a:gd name="connsiteY55" fmla="*/ 495957 h 1676400"/>
                  <a:gd name="connsiteX56" fmla="*/ 1450187 w 2514600"/>
                  <a:gd name="connsiteY56" fmla="*/ 457857 h 1676400"/>
                  <a:gd name="connsiteX57" fmla="*/ 1464475 w 2514600"/>
                  <a:gd name="connsiteY57" fmla="*/ 418805 h 1676400"/>
                  <a:gd name="connsiteX58" fmla="*/ 1462570 w 2514600"/>
                  <a:gd name="connsiteY58" fmla="*/ 384514 h 1676400"/>
                  <a:gd name="connsiteX59" fmla="*/ 1476857 w 2514600"/>
                  <a:gd name="connsiteY59" fmla="*/ 365464 h 1676400"/>
                  <a:gd name="connsiteX60" fmla="*/ 1448282 w 2514600"/>
                  <a:gd name="connsiteY60" fmla="*/ 342605 h 1676400"/>
                  <a:gd name="connsiteX61" fmla="*/ 1445425 w 2514600"/>
                  <a:gd name="connsiteY61" fmla="*/ 311172 h 1676400"/>
                  <a:gd name="connsiteX62" fmla="*/ 1448282 w 2514600"/>
                  <a:gd name="connsiteY62" fmla="*/ 288312 h 1676400"/>
                  <a:gd name="connsiteX63" fmla="*/ 1482572 w 2514600"/>
                  <a:gd name="connsiteY63" fmla="*/ 262595 h 1676400"/>
                  <a:gd name="connsiteX64" fmla="*/ 1486382 w 2514600"/>
                  <a:gd name="connsiteY64" fmla="*/ 246402 h 1676400"/>
                  <a:gd name="connsiteX65" fmla="*/ 1497812 w 2514600"/>
                  <a:gd name="connsiteY65" fmla="*/ 221637 h 1676400"/>
                  <a:gd name="connsiteX66" fmla="*/ 1490192 w 2514600"/>
                  <a:gd name="connsiteY66" fmla="*/ 169250 h 1676400"/>
                  <a:gd name="connsiteX67" fmla="*/ 1459712 w 2514600"/>
                  <a:gd name="connsiteY67" fmla="*/ 148295 h 1676400"/>
                  <a:gd name="connsiteX68" fmla="*/ 1443520 w 2514600"/>
                  <a:gd name="connsiteY68" fmla="*/ 142580 h 1676400"/>
                  <a:gd name="connsiteX69" fmla="*/ 1423517 w 2514600"/>
                  <a:gd name="connsiteY69" fmla="*/ 128292 h 1676400"/>
                  <a:gd name="connsiteX70" fmla="*/ 1392085 w 2514600"/>
                  <a:gd name="connsiteY70" fmla="*/ 113052 h 1676400"/>
                  <a:gd name="connsiteX71" fmla="*/ 1360652 w 2514600"/>
                  <a:gd name="connsiteY71" fmla="*/ 94955 h 1676400"/>
                  <a:gd name="connsiteX72" fmla="*/ 1257782 w 2514600"/>
                  <a:gd name="connsiteY72" fmla="*/ 85430 h 1676400"/>
                  <a:gd name="connsiteX73" fmla="*/ 1213015 w 2514600"/>
                  <a:gd name="connsiteY73" fmla="*/ 86382 h 1676400"/>
                  <a:gd name="connsiteX74" fmla="*/ 1162532 w 2514600"/>
                  <a:gd name="connsiteY74" fmla="*/ 79715 h 1676400"/>
                  <a:gd name="connsiteX75" fmla="*/ 1112050 w 2514600"/>
                  <a:gd name="connsiteY75" fmla="*/ 84477 h 1676400"/>
                  <a:gd name="connsiteX76" fmla="*/ 1081570 w 2514600"/>
                  <a:gd name="connsiteY76" fmla="*/ 123530 h 1676400"/>
                  <a:gd name="connsiteX77" fmla="*/ 1032992 w 2514600"/>
                  <a:gd name="connsiteY77" fmla="*/ 133055 h 1676400"/>
                  <a:gd name="connsiteX78" fmla="*/ 1001560 w 2514600"/>
                  <a:gd name="connsiteY78" fmla="*/ 134960 h 1676400"/>
                  <a:gd name="connsiteX79" fmla="*/ 972032 w 2514600"/>
                  <a:gd name="connsiteY79" fmla="*/ 113052 h 1676400"/>
                  <a:gd name="connsiteX80" fmla="*/ 921550 w 2514600"/>
                  <a:gd name="connsiteY80" fmla="*/ 117814 h 1676400"/>
                  <a:gd name="connsiteX81" fmla="*/ 894880 w 2514600"/>
                  <a:gd name="connsiteY81" fmla="*/ 117814 h 1676400"/>
                  <a:gd name="connsiteX82" fmla="*/ 880592 w 2514600"/>
                  <a:gd name="connsiteY82" fmla="*/ 127339 h 1676400"/>
                  <a:gd name="connsiteX83" fmla="*/ 832015 w 2514600"/>
                  <a:gd name="connsiteY83" fmla="*/ 134960 h 1676400"/>
                  <a:gd name="connsiteX84" fmla="*/ 812965 w 2514600"/>
                  <a:gd name="connsiteY84" fmla="*/ 124482 h 1676400"/>
                  <a:gd name="connsiteX85" fmla="*/ 789152 w 2514600"/>
                  <a:gd name="connsiteY85" fmla="*/ 128292 h 1676400"/>
                  <a:gd name="connsiteX86" fmla="*/ 744385 w 2514600"/>
                  <a:gd name="connsiteY86" fmla="*/ 106385 h 1676400"/>
                  <a:gd name="connsiteX87" fmla="*/ 707237 w 2514600"/>
                  <a:gd name="connsiteY87" fmla="*/ 85430 h 1676400"/>
                  <a:gd name="connsiteX88" fmla="*/ 706285 w 2514600"/>
                  <a:gd name="connsiteY88" fmla="*/ 55902 h 1676400"/>
                  <a:gd name="connsiteX89" fmla="*/ 698665 w 2514600"/>
                  <a:gd name="connsiteY89" fmla="*/ 53045 h 1676400"/>
                  <a:gd name="connsiteX90" fmla="*/ 689140 w 2514600"/>
                  <a:gd name="connsiteY90" fmla="*/ 51140 h 1676400"/>
                  <a:gd name="connsiteX91" fmla="*/ 653897 w 2514600"/>
                  <a:gd name="connsiteY91" fmla="*/ 34947 h 1676400"/>
                  <a:gd name="connsiteX92" fmla="*/ 638657 w 2514600"/>
                  <a:gd name="connsiteY92" fmla="*/ 47330 h 1676400"/>
                  <a:gd name="connsiteX93" fmla="*/ 618655 w 2514600"/>
                  <a:gd name="connsiteY93" fmla="*/ 53997 h 1676400"/>
                  <a:gd name="connsiteX94" fmla="*/ 583412 w 2514600"/>
                  <a:gd name="connsiteY94" fmla="*/ 75905 h 1676400"/>
                  <a:gd name="connsiteX95" fmla="*/ 537692 w 2514600"/>
                  <a:gd name="connsiteY95" fmla="*/ 74000 h 1676400"/>
                  <a:gd name="connsiteX96" fmla="*/ 498640 w 2514600"/>
                  <a:gd name="connsiteY96" fmla="*/ 46377 h 1676400"/>
                  <a:gd name="connsiteX97" fmla="*/ 464350 w 2514600"/>
                  <a:gd name="connsiteY97" fmla="*/ 38757 h 1676400"/>
                  <a:gd name="connsiteX98" fmla="*/ 427202 w 2514600"/>
                  <a:gd name="connsiteY98" fmla="*/ 20660 h 1676400"/>
                  <a:gd name="connsiteX99" fmla="*/ 404342 w 2514600"/>
                  <a:gd name="connsiteY99" fmla="*/ 8277 h 1676400"/>
                  <a:gd name="connsiteX100" fmla="*/ 398627 w 2514600"/>
                  <a:gd name="connsiteY100" fmla="*/ 26375 h 1676400"/>
                  <a:gd name="connsiteX101" fmla="*/ 379577 w 2514600"/>
                  <a:gd name="connsiteY101" fmla="*/ 36852 h 1676400"/>
                  <a:gd name="connsiteX102" fmla="*/ 341477 w 2514600"/>
                  <a:gd name="connsiteY102" fmla="*/ 67332 h 1676400"/>
                  <a:gd name="connsiteX103" fmla="*/ 314807 w 2514600"/>
                  <a:gd name="connsiteY103" fmla="*/ 109242 h 1676400"/>
                  <a:gd name="connsiteX104" fmla="*/ 214795 w 2514600"/>
                  <a:gd name="connsiteY104" fmla="*/ 112100 h 1676400"/>
                  <a:gd name="connsiteX105" fmla="*/ 193840 w 2514600"/>
                  <a:gd name="connsiteY105" fmla="*/ 111147 h 1676400"/>
                  <a:gd name="connsiteX106" fmla="*/ 180505 w 2514600"/>
                  <a:gd name="connsiteY106" fmla="*/ 101622 h 1676400"/>
                  <a:gd name="connsiteX107" fmla="*/ 142405 w 2514600"/>
                  <a:gd name="connsiteY107" fmla="*/ 119720 h 1676400"/>
                  <a:gd name="connsiteX108" fmla="*/ 114782 w 2514600"/>
                  <a:gd name="connsiteY108" fmla="*/ 225447 h 1676400"/>
                  <a:gd name="connsiteX109" fmla="*/ 121450 w 2514600"/>
                  <a:gd name="connsiteY109" fmla="*/ 280692 h 1676400"/>
                  <a:gd name="connsiteX110" fmla="*/ 120497 w 2514600"/>
                  <a:gd name="connsiteY110" fmla="*/ 323555 h 1676400"/>
                  <a:gd name="connsiteX111" fmla="*/ 90970 w 2514600"/>
                  <a:gd name="connsiteY111" fmla="*/ 317839 h 1676400"/>
                  <a:gd name="connsiteX112" fmla="*/ 44297 w 2514600"/>
                  <a:gd name="connsiteY112" fmla="*/ 322602 h 1676400"/>
                  <a:gd name="connsiteX113" fmla="*/ 7150 w 2514600"/>
                  <a:gd name="connsiteY113" fmla="*/ 417852 h 1676400"/>
                  <a:gd name="connsiteX114" fmla="*/ 70015 w 2514600"/>
                  <a:gd name="connsiteY114" fmla="*/ 626450 h 1676400"/>
                  <a:gd name="connsiteX115" fmla="*/ 218605 w 2514600"/>
                  <a:gd name="connsiteY115" fmla="*/ 783612 h 1676400"/>
                  <a:gd name="connsiteX116" fmla="*/ 274802 w 2514600"/>
                  <a:gd name="connsiteY116" fmla="*/ 836000 h 1676400"/>
                  <a:gd name="connsiteX117" fmla="*/ 356717 w 2514600"/>
                  <a:gd name="connsiteY117" fmla="*/ 820760 h 1676400"/>
                  <a:gd name="connsiteX118" fmla="*/ 414820 w 2514600"/>
                  <a:gd name="connsiteY118" fmla="*/ 896007 h 1676400"/>
                  <a:gd name="connsiteX119" fmla="*/ 445300 w 2514600"/>
                  <a:gd name="connsiteY119" fmla="*/ 936964 h 1676400"/>
                  <a:gd name="connsiteX120" fmla="*/ 479590 w 2514600"/>
                  <a:gd name="connsiteY120" fmla="*/ 972207 h 1676400"/>
                  <a:gd name="connsiteX121" fmla="*/ 547217 w 2514600"/>
                  <a:gd name="connsiteY121" fmla="*/ 1053170 h 1676400"/>
                  <a:gd name="connsiteX122" fmla="*/ 578650 w 2514600"/>
                  <a:gd name="connsiteY122" fmla="*/ 1072220 h 1676400"/>
                  <a:gd name="connsiteX123" fmla="*/ 590080 w 2514600"/>
                  <a:gd name="connsiteY123" fmla="*/ 1117940 h 1676400"/>
                  <a:gd name="connsiteX124" fmla="*/ 622465 w 2514600"/>
                  <a:gd name="connsiteY124" fmla="*/ 1150325 h 1676400"/>
                  <a:gd name="connsiteX125" fmla="*/ 662470 w 2514600"/>
                  <a:gd name="connsiteY125" fmla="*/ 1194140 h 1676400"/>
                  <a:gd name="connsiteX126" fmla="*/ 695807 w 2514600"/>
                  <a:gd name="connsiteY126" fmla="*/ 1226525 h 1676400"/>
                  <a:gd name="connsiteX127" fmla="*/ 743432 w 2514600"/>
                  <a:gd name="connsiteY127" fmla="*/ 1255100 h 1676400"/>
                  <a:gd name="connsiteX128" fmla="*/ 812012 w 2514600"/>
                  <a:gd name="connsiteY128" fmla="*/ 1321775 h 1676400"/>
                  <a:gd name="connsiteX129" fmla="*/ 919645 w 2514600"/>
                  <a:gd name="connsiteY129" fmla="*/ 1339872 h 1676400"/>
                  <a:gd name="connsiteX130" fmla="*/ 1015847 w 2514600"/>
                  <a:gd name="connsiteY130" fmla="*/ 1380830 h 1676400"/>
                  <a:gd name="connsiteX131" fmla="*/ 1113002 w 2514600"/>
                  <a:gd name="connsiteY131" fmla="*/ 1410357 h 1676400"/>
                  <a:gd name="connsiteX132" fmla="*/ 1155865 w 2514600"/>
                  <a:gd name="connsiteY132" fmla="*/ 1490367 h 1676400"/>
                  <a:gd name="connsiteX133" fmla="*/ 1234922 w 2514600"/>
                  <a:gd name="connsiteY133" fmla="*/ 1439885 h 1676400"/>
                  <a:gd name="connsiteX134" fmla="*/ 1315885 w 2514600"/>
                  <a:gd name="connsiteY134" fmla="*/ 1400832 h 1676400"/>
                  <a:gd name="connsiteX135" fmla="*/ 1413992 w 2514600"/>
                  <a:gd name="connsiteY135" fmla="*/ 1447505 h 1676400"/>
                  <a:gd name="connsiteX136" fmla="*/ 1459712 w 2514600"/>
                  <a:gd name="connsiteY136" fmla="*/ 1461792 h 1676400"/>
                  <a:gd name="connsiteX137" fmla="*/ 1483525 w 2514600"/>
                  <a:gd name="connsiteY137" fmla="*/ 1495130 h 1676400"/>
                  <a:gd name="connsiteX138" fmla="*/ 1511147 w 2514600"/>
                  <a:gd name="connsiteY138" fmla="*/ 1529420 h 1676400"/>
                  <a:gd name="connsiteX139" fmla="*/ 1533055 w 2514600"/>
                  <a:gd name="connsiteY139" fmla="*/ 1584665 h 1676400"/>
                  <a:gd name="connsiteX140" fmla="*/ 1714030 w 2514600"/>
                  <a:gd name="connsiteY140" fmla="*/ 1669437 h 1676400"/>
                  <a:gd name="connsiteX141" fmla="*/ 1822615 w 2514600"/>
                  <a:gd name="connsiteY141" fmla="*/ 1638957 h 1676400"/>
                  <a:gd name="connsiteX142" fmla="*/ 1920722 w 2514600"/>
                  <a:gd name="connsiteY142" fmla="*/ 1578950 h 1676400"/>
                  <a:gd name="connsiteX143" fmla="*/ 2035022 w 2514600"/>
                  <a:gd name="connsiteY143" fmla="*/ 1538945 h 1676400"/>
                  <a:gd name="connsiteX144" fmla="*/ 2139797 w 2514600"/>
                  <a:gd name="connsiteY144" fmla="*/ 1534182 h 1676400"/>
                  <a:gd name="connsiteX145" fmla="*/ 2216950 w 2514600"/>
                  <a:gd name="connsiteY145" fmla="*/ 1596095 h 167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514600" h="1676400">
                    <a:moveTo>
                      <a:pt x="2216950" y="1596095"/>
                    </a:moveTo>
                    <a:cubicBezTo>
                      <a:pt x="2234095" y="1616097"/>
                      <a:pt x="2274100" y="1587522"/>
                      <a:pt x="2283625" y="1572282"/>
                    </a:cubicBezTo>
                    <a:cubicBezTo>
                      <a:pt x="2290292" y="1562757"/>
                      <a:pt x="2293150" y="1546565"/>
                      <a:pt x="2305532" y="1541802"/>
                    </a:cubicBezTo>
                    <a:cubicBezTo>
                      <a:pt x="2319820" y="1536087"/>
                      <a:pt x="2331250" y="1550375"/>
                      <a:pt x="2341727" y="1557042"/>
                    </a:cubicBezTo>
                    <a:cubicBezTo>
                      <a:pt x="2345537" y="1548470"/>
                      <a:pt x="2355062" y="1546565"/>
                      <a:pt x="2361730" y="1540850"/>
                    </a:cubicBezTo>
                    <a:cubicBezTo>
                      <a:pt x="2374112" y="1530372"/>
                      <a:pt x="2373160" y="1520847"/>
                      <a:pt x="2380780" y="1509417"/>
                    </a:cubicBezTo>
                    <a:cubicBezTo>
                      <a:pt x="2386495" y="1500845"/>
                      <a:pt x="2396972" y="1498940"/>
                      <a:pt x="2405545" y="1504655"/>
                    </a:cubicBezTo>
                    <a:cubicBezTo>
                      <a:pt x="2416975" y="1512275"/>
                      <a:pt x="2416022" y="1528467"/>
                      <a:pt x="2416975" y="1540850"/>
                    </a:cubicBezTo>
                    <a:cubicBezTo>
                      <a:pt x="2428405" y="1537992"/>
                      <a:pt x="2435072" y="1539897"/>
                      <a:pt x="2438882" y="1527515"/>
                    </a:cubicBezTo>
                    <a:cubicBezTo>
                      <a:pt x="2441740" y="1516085"/>
                      <a:pt x="2432215" y="1497035"/>
                      <a:pt x="2433167" y="1483700"/>
                    </a:cubicBezTo>
                    <a:cubicBezTo>
                      <a:pt x="2434120" y="1466555"/>
                      <a:pt x="2435072" y="1425597"/>
                      <a:pt x="2456027" y="1418930"/>
                    </a:cubicBezTo>
                    <a:cubicBezTo>
                      <a:pt x="2463647" y="1417025"/>
                      <a:pt x="2472220" y="1421787"/>
                      <a:pt x="2478887" y="1420835"/>
                    </a:cubicBezTo>
                    <a:cubicBezTo>
                      <a:pt x="2490317" y="1419882"/>
                      <a:pt x="2487460" y="1418930"/>
                      <a:pt x="2489365" y="1408452"/>
                    </a:cubicBezTo>
                    <a:cubicBezTo>
                      <a:pt x="2490317" y="1404642"/>
                      <a:pt x="2488412" y="1400832"/>
                      <a:pt x="2490317" y="1396070"/>
                    </a:cubicBezTo>
                    <a:cubicBezTo>
                      <a:pt x="2493175" y="1390355"/>
                      <a:pt x="2500795" y="1389402"/>
                      <a:pt x="2502700" y="1385592"/>
                    </a:cubicBezTo>
                    <a:cubicBezTo>
                      <a:pt x="2506510" y="1378925"/>
                      <a:pt x="2504605" y="1353207"/>
                      <a:pt x="2502700" y="1342730"/>
                    </a:cubicBezTo>
                    <a:cubicBezTo>
                      <a:pt x="2500795" y="1328442"/>
                      <a:pt x="2497937" y="1321775"/>
                      <a:pt x="2504605" y="1307487"/>
                    </a:cubicBezTo>
                    <a:cubicBezTo>
                      <a:pt x="2511272" y="1291295"/>
                      <a:pt x="2513177" y="1279865"/>
                      <a:pt x="2510320" y="1262720"/>
                    </a:cubicBezTo>
                    <a:cubicBezTo>
                      <a:pt x="2505557" y="1229382"/>
                      <a:pt x="2509367" y="1196045"/>
                      <a:pt x="2509367" y="1163660"/>
                    </a:cubicBezTo>
                    <a:cubicBezTo>
                      <a:pt x="2509367" y="1137942"/>
                      <a:pt x="2486507" y="1113177"/>
                      <a:pt x="2477935" y="1089365"/>
                    </a:cubicBezTo>
                    <a:cubicBezTo>
                      <a:pt x="2474125" y="1079840"/>
                      <a:pt x="2474125" y="1064600"/>
                      <a:pt x="2483650" y="1056980"/>
                    </a:cubicBezTo>
                    <a:cubicBezTo>
                      <a:pt x="2493175" y="1050312"/>
                      <a:pt x="2508415" y="1063647"/>
                      <a:pt x="2511272" y="1061742"/>
                    </a:cubicBezTo>
                    <a:cubicBezTo>
                      <a:pt x="2493175" y="1045550"/>
                      <a:pt x="2479840" y="1024595"/>
                      <a:pt x="2468410" y="1003639"/>
                    </a:cubicBezTo>
                    <a:cubicBezTo>
                      <a:pt x="2462695" y="992210"/>
                      <a:pt x="2458885" y="983637"/>
                      <a:pt x="2459837" y="971255"/>
                    </a:cubicBezTo>
                    <a:cubicBezTo>
                      <a:pt x="2460790" y="956014"/>
                      <a:pt x="2458885" y="956014"/>
                      <a:pt x="2450312" y="941727"/>
                    </a:cubicBezTo>
                    <a:cubicBezTo>
                      <a:pt x="2439835" y="922677"/>
                      <a:pt x="2442692" y="909342"/>
                      <a:pt x="2423642" y="896960"/>
                    </a:cubicBezTo>
                    <a:cubicBezTo>
                      <a:pt x="2414117" y="891245"/>
                      <a:pt x="2405545" y="885530"/>
                      <a:pt x="2395067" y="882672"/>
                    </a:cubicBezTo>
                    <a:cubicBezTo>
                      <a:pt x="2384590" y="879814"/>
                      <a:pt x="2372207" y="879814"/>
                      <a:pt x="2362682" y="874100"/>
                    </a:cubicBezTo>
                    <a:cubicBezTo>
                      <a:pt x="2370302" y="887435"/>
                      <a:pt x="2365540" y="898864"/>
                      <a:pt x="2356967" y="908389"/>
                    </a:cubicBezTo>
                    <a:cubicBezTo>
                      <a:pt x="2354110" y="912200"/>
                      <a:pt x="2349347" y="913152"/>
                      <a:pt x="2346490" y="917914"/>
                    </a:cubicBezTo>
                    <a:cubicBezTo>
                      <a:pt x="2342680" y="922677"/>
                      <a:pt x="2343632" y="929345"/>
                      <a:pt x="2340775" y="935060"/>
                    </a:cubicBezTo>
                    <a:cubicBezTo>
                      <a:pt x="2327440" y="960777"/>
                      <a:pt x="2295055" y="951252"/>
                      <a:pt x="2273147" y="946489"/>
                    </a:cubicBezTo>
                    <a:cubicBezTo>
                      <a:pt x="2279815" y="970302"/>
                      <a:pt x="2283625" y="997925"/>
                      <a:pt x="2249335" y="990305"/>
                    </a:cubicBezTo>
                    <a:cubicBezTo>
                      <a:pt x="2238857" y="988400"/>
                      <a:pt x="2225522" y="984589"/>
                      <a:pt x="2217902" y="976017"/>
                    </a:cubicBezTo>
                    <a:cubicBezTo>
                      <a:pt x="2214092" y="971255"/>
                      <a:pt x="2209330" y="954110"/>
                      <a:pt x="2202662" y="954110"/>
                    </a:cubicBezTo>
                    <a:cubicBezTo>
                      <a:pt x="2205520" y="968397"/>
                      <a:pt x="2213140" y="994114"/>
                      <a:pt x="2192185" y="998877"/>
                    </a:cubicBezTo>
                    <a:cubicBezTo>
                      <a:pt x="2173135" y="1003639"/>
                      <a:pt x="2164562" y="979827"/>
                      <a:pt x="2158847" y="967445"/>
                    </a:cubicBezTo>
                    <a:cubicBezTo>
                      <a:pt x="2145512" y="977922"/>
                      <a:pt x="2143607" y="972207"/>
                      <a:pt x="2130272" y="967445"/>
                    </a:cubicBezTo>
                    <a:cubicBezTo>
                      <a:pt x="2120747" y="963635"/>
                      <a:pt x="2111222" y="968397"/>
                      <a:pt x="2101697" y="963635"/>
                    </a:cubicBezTo>
                    <a:cubicBezTo>
                      <a:pt x="2076932" y="950300"/>
                      <a:pt x="2081695" y="916010"/>
                      <a:pt x="2091220" y="896007"/>
                    </a:cubicBezTo>
                    <a:cubicBezTo>
                      <a:pt x="2079790" y="895055"/>
                      <a:pt x="2047405" y="862670"/>
                      <a:pt x="2055025" y="852192"/>
                    </a:cubicBezTo>
                    <a:cubicBezTo>
                      <a:pt x="2046452" y="851239"/>
                      <a:pt x="2038832" y="846477"/>
                      <a:pt x="2032165" y="840762"/>
                    </a:cubicBezTo>
                    <a:cubicBezTo>
                      <a:pt x="2026450" y="835047"/>
                      <a:pt x="2023592" y="824570"/>
                      <a:pt x="2018830" y="819807"/>
                    </a:cubicBezTo>
                    <a:cubicBezTo>
                      <a:pt x="2005495" y="809330"/>
                      <a:pt x="1983587" y="819807"/>
                      <a:pt x="1967395" y="824570"/>
                    </a:cubicBezTo>
                    <a:cubicBezTo>
                      <a:pt x="1947392" y="830285"/>
                      <a:pt x="1930247" y="829332"/>
                      <a:pt x="1913102" y="818855"/>
                    </a:cubicBezTo>
                    <a:cubicBezTo>
                      <a:pt x="1903577" y="813139"/>
                      <a:pt x="1901672" y="807425"/>
                      <a:pt x="1891195" y="809330"/>
                    </a:cubicBezTo>
                    <a:cubicBezTo>
                      <a:pt x="1882622" y="811235"/>
                      <a:pt x="1883575" y="823617"/>
                      <a:pt x="1871192" y="816950"/>
                    </a:cubicBezTo>
                    <a:cubicBezTo>
                      <a:pt x="1863572" y="813139"/>
                      <a:pt x="1856905" y="800757"/>
                      <a:pt x="1850237" y="795995"/>
                    </a:cubicBezTo>
                    <a:cubicBezTo>
                      <a:pt x="1841665" y="789327"/>
                      <a:pt x="1833092" y="782660"/>
                      <a:pt x="1824520" y="775992"/>
                    </a:cubicBezTo>
                    <a:cubicBezTo>
                      <a:pt x="1806422" y="761705"/>
                      <a:pt x="1791182" y="759800"/>
                      <a:pt x="1769275" y="757895"/>
                    </a:cubicBezTo>
                    <a:cubicBezTo>
                      <a:pt x="1743557" y="755989"/>
                      <a:pt x="1735937" y="745512"/>
                      <a:pt x="1716887" y="731225"/>
                    </a:cubicBezTo>
                    <a:cubicBezTo>
                      <a:pt x="1702600" y="719795"/>
                      <a:pt x="1682597" y="721700"/>
                      <a:pt x="1665452" y="711222"/>
                    </a:cubicBezTo>
                    <a:cubicBezTo>
                      <a:pt x="1647355" y="699792"/>
                      <a:pt x="1634020" y="683600"/>
                      <a:pt x="1619732" y="669312"/>
                    </a:cubicBezTo>
                    <a:cubicBezTo>
                      <a:pt x="1601635" y="652167"/>
                      <a:pt x="1584490" y="647405"/>
                      <a:pt x="1561630" y="638832"/>
                    </a:cubicBezTo>
                    <a:cubicBezTo>
                      <a:pt x="1525435" y="625497"/>
                      <a:pt x="1485430" y="586445"/>
                      <a:pt x="1465427" y="554060"/>
                    </a:cubicBezTo>
                    <a:cubicBezTo>
                      <a:pt x="1454950" y="535962"/>
                      <a:pt x="1440662" y="515007"/>
                      <a:pt x="1433995" y="495957"/>
                    </a:cubicBezTo>
                    <a:cubicBezTo>
                      <a:pt x="1426375" y="475955"/>
                      <a:pt x="1433042" y="467382"/>
                      <a:pt x="1450187" y="457857"/>
                    </a:cubicBezTo>
                    <a:cubicBezTo>
                      <a:pt x="1468285" y="447380"/>
                      <a:pt x="1467332" y="438807"/>
                      <a:pt x="1464475" y="418805"/>
                    </a:cubicBezTo>
                    <a:cubicBezTo>
                      <a:pt x="1463522" y="408327"/>
                      <a:pt x="1458760" y="395945"/>
                      <a:pt x="1462570" y="384514"/>
                    </a:cubicBezTo>
                    <a:cubicBezTo>
                      <a:pt x="1465427" y="374037"/>
                      <a:pt x="1473047" y="373085"/>
                      <a:pt x="1476857" y="365464"/>
                    </a:cubicBezTo>
                    <a:cubicBezTo>
                      <a:pt x="1458760" y="365464"/>
                      <a:pt x="1448282" y="360702"/>
                      <a:pt x="1448282" y="342605"/>
                    </a:cubicBezTo>
                    <a:cubicBezTo>
                      <a:pt x="1448282" y="329270"/>
                      <a:pt x="1448282" y="324507"/>
                      <a:pt x="1445425" y="311172"/>
                    </a:cubicBezTo>
                    <a:cubicBezTo>
                      <a:pt x="1442567" y="301647"/>
                      <a:pt x="1443520" y="296885"/>
                      <a:pt x="1448282" y="288312"/>
                    </a:cubicBezTo>
                    <a:cubicBezTo>
                      <a:pt x="1456855" y="272120"/>
                      <a:pt x="1474000" y="274025"/>
                      <a:pt x="1482572" y="262595"/>
                    </a:cubicBezTo>
                    <a:cubicBezTo>
                      <a:pt x="1483525" y="261642"/>
                      <a:pt x="1485430" y="249260"/>
                      <a:pt x="1486382" y="246402"/>
                    </a:cubicBezTo>
                    <a:cubicBezTo>
                      <a:pt x="1490192" y="237830"/>
                      <a:pt x="1494955" y="230210"/>
                      <a:pt x="1497812" y="221637"/>
                    </a:cubicBezTo>
                    <a:cubicBezTo>
                      <a:pt x="1462570" y="220685"/>
                      <a:pt x="1448282" y="167345"/>
                      <a:pt x="1490192" y="169250"/>
                    </a:cubicBezTo>
                    <a:cubicBezTo>
                      <a:pt x="1479715" y="162582"/>
                      <a:pt x="1470190" y="153057"/>
                      <a:pt x="1459712" y="148295"/>
                    </a:cubicBezTo>
                    <a:cubicBezTo>
                      <a:pt x="1454950" y="146389"/>
                      <a:pt x="1449235" y="146389"/>
                      <a:pt x="1443520" y="142580"/>
                    </a:cubicBezTo>
                    <a:cubicBezTo>
                      <a:pt x="1435900" y="137817"/>
                      <a:pt x="1433042" y="130197"/>
                      <a:pt x="1423517" y="128292"/>
                    </a:cubicBezTo>
                    <a:cubicBezTo>
                      <a:pt x="1405420" y="123530"/>
                      <a:pt x="1403515" y="130197"/>
                      <a:pt x="1392085" y="113052"/>
                    </a:cubicBezTo>
                    <a:cubicBezTo>
                      <a:pt x="1383512" y="99717"/>
                      <a:pt x="1376845" y="95907"/>
                      <a:pt x="1360652" y="94955"/>
                    </a:cubicBezTo>
                    <a:cubicBezTo>
                      <a:pt x="1327315" y="94002"/>
                      <a:pt x="1288262" y="101622"/>
                      <a:pt x="1257782" y="85430"/>
                    </a:cubicBezTo>
                    <a:cubicBezTo>
                      <a:pt x="1239685" y="75905"/>
                      <a:pt x="1232065" y="84477"/>
                      <a:pt x="1213015" y="86382"/>
                    </a:cubicBezTo>
                    <a:cubicBezTo>
                      <a:pt x="1194917" y="87335"/>
                      <a:pt x="1180630" y="78762"/>
                      <a:pt x="1162532" y="79715"/>
                    </a:cubicBezTo>
                    <a:cubicBezTo>
                      <a:pt x="1148245" y="80667"/>
                      <a:pt x="1124432" y="75905"/>
                      <a:pt x="1112050" y="84477"/>
                    </a:cubicBezTo>
                    <a:cubicBezTo>
                      <a:pt x="1097762" y="94002"/>
                      <a:pt x="1096810" y="114005"/>
                      <a:pt x="1081570" y="123530"/>
                    </a:cubicBezTo>
                    <a:cubicBezTo>
                      <a:pt x="1065377" y="134007"/>
                      <a:pt x="1048232" y="124482"/>
                      <a:pt x="1032992" y="133055"/>
                    </a:cubicBezTo>
                    <a:cubicBezTo>
                      <a:pt x="1015847" y="141627"/>
                      <a:pt x="1016800" y="149247"/>
                      <a:pt x="1001560" y="134960"/>
                    </a:cubicBezTo>
                    <a:cubicBezTo>
                      <a:pt x="992987" y="126387"/>
                      <a:pt x="984415" y="115910"/>
                      <a:pt x="972032" y="113052"/>
                    </a:cubicBezTo>
                    <a:cubicBezTo>
                      <a:pt x="955840" y="108289"/>
                      <a:pt x="937742" y="115910"/>
                      <a:pt x="921550" y="117814"/>
                    </a:cubicBezTo>
                    <a:cubicBezTo>
                      <a:pt x="912977" y="118767"/>
                      <a:pt x="903452" y="115910"/>
                      <a:pt x="894880" y="117814"/>
                    </a:cubicBezTo>
                    <a:cubicBezTo>
                      <a:pt x="887260" y="119720"/>
                      <a:pt x="886307" y="123530"/>
                      <a:pt x="880592" y="127339"/>
                    </a:cubicBezTo>
                    <a:cubicBezTo>
                      <a:pt x="867257" y="136864"/>
                      <a:pt x="848207" y="141627"/>
                      <a:pt x="832015" y="134960"/>
                    </a:cubicBezTo>
                    <a:cubicBezTo>
                      <a:pt x="825347" y="132102"/>
                      <a:pt x="820585" y="126387"/>
                      <a:pt x="812965" y="124482"/>
                    </a:cubicBezTo>
                    <a:cubicBezTo>
                      <a:pt x="804392" y="123530"/>
                      <a:pt x="796772" y="128292"/>
                      <a:pt x="789152" y="128292"/>
                    </a:cubicBezTo>
                    <a:cubicBezTo>
                      <a:pt x="769150" y="129245"/>
                      <a:pt x="759625" y="114957"/>
                      <a:pt x="744385" y="106385"/>
                    </a:cubicBezTo>
                    <a:cubicBezTo>
                      <a:pt x="729145" y="97812"/>
                      <a:pt x="717715" y="102575"/>
                      <a:pt x="707237" y="85430"/>
                    </a:cubicBezTo>
                    <a:cubicBezTo>
                      <a:pt x="703427" y="78762"/>
                      <a:pt x="692950" y="58760"/>
                      <a:pt x="706285" y="55902"/>
                    </a:cubicBezTo>
                    <a:cubicBezTo>
                      <a:pt x="701522" y="55902"/>
                      <a:pt x="701522" y="53997"/>
                      <a:pt x="698665" y="53045"/>
                    </a:cubicBezTo>
                    <a:cubicBezTo>
                      <a:pt x="696760" y="52092"/>
                      <a:pt x="691997" y="52092"/>
                      <a:pt x="689140" y="51140"/>
                    </a:cubicBezTo>
                    <a:cubicBezTo>
                      <a:pt x="679615" y="47330"/>
                      <a:pt x="662470" y="33995"/>
                      <a:pt x="653897" y="34947"/>
                    </a:cubicBezTo>
                    <a:cubicBezTo>
                      <a:pt x="646277" y="35900"/>
                      <a:pt x="644372" y="42567"/>
                      <a:pt x="638657" y="47330"/>
                    </a:cubicBezTo>
                    <a:cubicBezTo>
                      <a:pt x="631990" y="52092"/>
                      <a:pt x="626275" y="52092"/>
                      <a:pt x="618655" y="53997"/>
                    </a:cubicBezTo>
                    <a:cubicBezTo>
                      <a:pt x="604367" y="57807"/>
                      <a:pt x="598652" y="72095"/>
                      <a:pt x="583412" y="75905"/>
                    </a:cubicBezTo>
                    <a:cubicBezTo>
                      <a:pt x="570077" y="79715"/>
                      <a:pt x="551027" y="78762"/>
                      <a:pt x="537692" y="74000"/>
                    </a:cubicBezTo>
                    <a:cubicBezTo>
                      <a:pt x="522452" y="69237"/>
                      <a:pt x="511975" y="53997"/>
                      <a:pt x="498640" y="46377"/>
                    </a:cubicBezTo>
                    <a:cubicBezTo>
                      <a:pt x="484352" y="37805"/>
                      <a:pt x="481495" y="38757"/>
                      <a:pt x="464350" y="38757"/>
                    </a:cubicBezTo>
                    <a:cubicBezTo>
                      <a:pt x="448157" y="38757"/>
                      <a:pt x="437680" y="31137"/>
                      <a:pt x="427202" y="20660"/>
                    </a:cubicBezTo>
                    <a:cubicBezTo>
                      <a:pt x="421487" y="14945"/>
                      <a:pt x="412915" y="3515"/>
                      <a:pt x="404342" y="8277"/>
                    </a:cubicBezTo>
                    <a:cubicBezTo>
                      <a:pt x="399580" y="11135"/>
                      <a:pt x="401485" y="21612"/>
                      <a:pt x="398627" y="26375"/>
                    </a:cubicBezTo>
                    <a:cubicBezTo>
                      <a:pt x="393865" y="33042"/>
                      <a:pt x="386245" y="33995"/>
                      <a:pt x="379577" y="36852"/>
                    </a:cubicBezTo>
                    <a:cubicBezTo>
                      <a:pt x="365290" y="43520"/>
                      <a:pt x="353860" y="55902"/>
                      <a:pt x="341477" y="67332"/>
                    </a:cubicBezTo>
                    <a:cubicBezTo>
                      <a:pt x="328142" y="79715"/>
                      <a:pt x="326237" y="95907"/>
                      <a:pt x="314807" y="109242"/>
                    </a:cubicBezTo>
                    <a:cubicBezTo>
                      <a:pt x="289090" y="141627"/>
                      <a:pt x="247180" y="116862"/>
                      <a:pt x="214795" y="112100"/>
                    </a:cubicBezTo>
                    <a:cubicBezTo>
                      <a:pt x="208127" y="111147"/>
                      <a:pt x="199555" y="113052"/>
                      <a:pt x="193840" y="111147"/>
                    </a:cubicBezTo>
                    <a:cubicBezTo>
                      <a:pt x="187172" y="109242"/>
                      <a:pt x="186220" y="103527"/>
                      <a:pt x="180505" y="101622"/>
                    </a:cubicBezTo>
                    <a:cubicBezTo>
                      <a:pt x="168122" y="96860"/>
                      <a:pt x="150977" y="111147"/>
                      <a:pt x="142405" y="119720"/>
                    </a:cubicBezTo>
                    <a:cubicBezTo>
                      <a:pt x="112877" y="147342"/>
                      <a:pt x="109067" y="187347"/>
                      <a:pt x="114782" y="225447"/>
                    </a:cubicBezTo>
                    <a:cubicBezTo>
                      <a:pt x="117640" y="243545"/>
                      <a:pt x="119545" y="261642"/>
                      <a:pt x="121450" y="280692"/>
                    </a:cubicBezTo>
                    <a:cubicBezTo>
                      <a:pt x="122402" y="291170"/>
                      <a:pt x="128117" y="314982"/>
                      <a:pt x="120497" y="323555"/>
                    </a:cubicBezTo>
                    <a:cubicBezTo>
                      <a:pt x="110972" y="333080"/>
                      <a:pt x="99542" y="321650"/>
                      <a:pt x="90970" y="317839"/>
                    </a:cubicBezTo>
                    <a:cubicBezTo>
                      <a:pt x="74777" y="311172"/>
                      <a:pt x="59537" y="313077"/>
                      <a:pt x="44297" y="322602"/>
                    </a:cubicBezTo>
                    <a:cubicBezTo>
                      <a:pt x="10960" y="341652"/>
                      <a:pt x="7150" y="381657"/>
                      <a:pt x="7150" y="417852"/>
                    </a:cubicBezTo>
                    <a:cubicBezTo>
                      <a:pt x="7150" y="489289"/>
                      <a:pt x="5245" y="580730"/>
                      <a:pt x="70015" y="626450"/>
                    </a:cubicBezTo>
                    <a:cubicBezTo>
                      <a:pt x="129070" y="669312"/>
                      <a:pt x="170027" y="729320"/>
                      <a:pt x="218605" y="783612"/>
                    </a:cubicBezTo>
                    <a:cubicBezTo>
                      <a:pt x="233845" y="800757"/>
                      <a:pt x="250990" y="832189"/>
                      <a:pt x="274802" y="836000"/>
                    </a:cubicBezTo>
                    <a:cubicBezTo>
                      <a:pt x="307187" y="841714"/>
                      <a:pt x="321475" y="798852"/>
                      <a:pt x="356717" y="820760"/>
                    </a:cubicBezTo>
                    <a:cubicBezTo>
                      <a:pt x="384340" y="837905"/>
                      <a:pt x="393865" y="872195"/>
                      <a:pt x="414820" y="896007"/>
                    </a:cubicBezTo>
                    <a:cubicBezTo>
                      <a:pt x="426250" y="908389"/>
                      <a:pt x="432917" y="925535"/>
                      <a:pt x="445300" y="936964"/>
                    </a:cubicBezTo>
                    <a:cubicBezTo>
                      <a:pt x="458635" y="949347"/>
                      <a:pt x="470065" y="955062"/>
                      <a:pt x="479590" y="972207"/>
                    </a:cubicBezTo>
                    <a:cubicBezTo>
                      <a:pt x="496735" y="1003639"/>
                      <a:pt x="511975" y="1038882"/>
                      <a:pt x="547217" y="1053170"/>
                    </a:cubicBezTo>
                    <a:cubicBezTo>
                      <a:pt x="559600" y="1057932"/>
                      <a:pt x="572935" y="1058885"/>
                      <a:pt x="578650" y="1072220"/>
                    </a:cubicBezTo>
                    <a:cubicBezTo>
                      <a:pt x="585317" y="1086507"/>
                      <a:pt x="581507" y="1102700"/>
                      <a:pt x="590080" y="1117940"/>
                    </a:cubicBezTo>
                    <a:cubicBezTo>
                      <a:pt x="598652" y="1131275"/>
                      <a:pt x="611035" y="1139847"/>
                      <a:pt x="622465" y="1150325"/>
                    </a:cubicBezTo>
                    <a:cubicBezTo>
                      <a:pt x="637705" y="1163660"/>
                      <a:pt x="650087" y="1177947"/>
                      <a:pt x="662470" y="1194140"/>
                    </a:cubicBezTo>
                    <a:cubicBezTo>
                      <a:pt x="671995" y="1206522"/>
                      <a:pt x="682472" y="1217952"/>
                      <a:pt x="695807" y="1226525"/>
                    </a:cubicBezTo>
                    <a:cubicBezTo>
                      <a:pt x="712000" y="1237002"/>
                      <a:pt x="729145" y="1242717"/>
                      <a:pt x="743432" y="1255100"/>
                    </a:cubicBezTo>
                    <a:cubicBezTo>
                      <a:pt x="767245" y="1277007"/>
                      <a:pt x="778675" y="1311297"/>
                      <a:pt x="812012" y="1321775"/>
                    </a:cubicBezTo>
                    <a:cubicBezTo>
                      <a:pt x="847255" y="1333205"/>
                      <a:pt x="884402" y="1323680"/>
                      <a:pt x="919645" y="1339872"/>
                    </a:cubicBezTo>
                    <a:cubicBezTo>
                      <a:pt x="952982" y="1355112"/>
                      <a:pt x="978700" y="1376067"/>
                      <a:pt x="1015847" y="1380830"/>
                    </a:cubicBezTo>
                    <a:cubicBezTo>
                      <a:pt x="1043470" y="1384640"/>
                      <a:pt x="1094905" y="1386545"/>
                      <a:pt x="1113002" y="1410357"/>
                    </a:cubicBezTo>
                    <a:cubicBezTo>
                      <a:pt x="1133005" y="1437027"/>
                      <a:pt x="1111097" y="1481795"/>
                      <a:pt x="1155865" y="1490367"/>
                    </a:cubicBezTo>
                    <a:cubicBezTo>
                      <a:pt x="1192060" y="1497987"/>
                      <a:pt x="1217777" y="1467507"/>
                      <a:pt x="1234922" y="1439885"/>
                    </a:cubicBezTo>
                    <a:cubicBezTo>
                      <a:pt x="1254925" y="1408452"/>
                      <a:pt x="1278737" y="1398927"/>
                      <a:pt x="1315885" y="1400832"/>
                    </a:cubicBezTo>
                    <a:cubicBezTo>
                      <a:pt x="1353985" y="1402737"/>
                      <a:pt x="1381607" y="1432265"/>
                      <a:pt x="1413992" y="1447505"/>
                    </a:cubicBezTo>
                    <a:cubicBezTo>
                      <a:pt x="1429232" y="1455125"/>
                      <a:pt x="1444472" y="1456077"/>
                      <a:pt x="1459712" y="1461792"/>
                    </a:cubicBezTo>
                    <a:cubicBezTo>
                      <a:pt x="1477810" y="1467507"/>
                      <a:pt x="1478762" y="1477985"/>
                      <a:pt x="1483525" y="1495130"/>
                    </a:cubicBezTo>
                    <a:cubicBezTo>
                      <a:pt x="1488287" y="1512275"/>
                      <a:pt x="1501622" y="1516085"/>
                      <a:pt x="1511147" y="1529420"/>
                    </a:cubicBezTo>
                    <a:cubicBezTo>
                      <a:pt x="1522577" y="1544660"/>
                      <a:pt x="1525435" y="1567520"/>
                      <a:pt x="1533055" y="1584665"/>
                    </a:cubicBezTo>
                    <a:cubicBezTo>
                      <a:pt x="1564487" y="1660865"/>
                      <a:pt x="1639735" y="1667532"/>
                      <a:pt x="1714030" y="1669437"/>
                    </a:cubicBezTo>
                    <a:cubicBezTo>
                      <a:pt x="1755940" y="1670390"/>
                      <a:pt x="1789277" y="1666580"/>
                      <a:pt x="1822615" y="1638957"/>
                    </a:cubicBezTo>
                    <a:cubicBezTo>
                      <a:pt x="1854047" y="1612287"/>
                      <a:pt x="1879765" y="1590380"/>
                      <a:pt x="1920722" y="1578950"/>
                    </a:cubicBezTo>
                    <a:cubicBezTo>
                      <a:pt x="1960727" y="1568472"/>
                      <a:pt x="1996922" y="1556090"/>
                      <a:pt x="2035022" y="1538945"/>
                    </a:cubicBezTo>
                    <a:cubicBezTo>
                      <a:pt x="2072170" y="1521800"/>
                      <a:pt x="2102650" y="1510370"/>
                      <a:pt x="2139797" y="1534182"/>
                    </a:cubicBezTo>
                    <a:cubicBezTo>
                      <a:pt x="2161705" y="1550375"/>
                      <a:pt x="2195042" y="1569425"/>
                      <a:pt x="2216950" y="1596095"/>
                    </a:cubicBezTo>
                    <a:close/>
                  </a:path>
                </a:pathLst>
              </a:custGeom>
              <a:grpFill/>
              <a:ln w="9525" cap="flat">
                <a:noFill/>
                <a:prstDash val="solid"/>
                <a:miter/>
              </a:ln>
            </p:spPr>
            <p:txBody>
              <a:bodyPr rtlCol="0" anchor="ctr"/>
              <a:lstStyle/>
              <a:p>
                <a:endParaRPr lang="en-US" sz="1790"/>
              </a:p>
            </p:txBody>
          </p:sp>
          <p:sp>
            <p:nvSpPr>
              <p:cNvPr id="49" name="任意多边形: 形状 11"/>
              <p:cNvSpPr/>
              <p:nvPr>
                <p:custDataLst>
                  <p:tags r:id="rId16"/>
                </p:custDataLst>
              </p:nvPr>
            </p:nvSpPr>
            <p:spPr>
              <a:xfrm>
                <a:off x="4587" y="2710"/>
                <a:ext cx="3680" cy="2852"/>
              </a:xfrm>
              <a:custGeom>
                <a:avLst/>
                <a:gdLst>
                  <a:gd name="connsiteX0" fmla="*/ 302131 w 2667000"/>
                  <a:gd name="connsiteY0" fmla="*/ 1791295 h 2066925"/>
                  <a:gd name="connsiteX1" fmla="*/ 317371 w 2667000"/>
                  <a:gd name="connsiteY1" fmla="*/ 1900833 h 2066925"/>
                  <a:gd name="connsiteX2" fmla="*/ 389761 w 2667000"/>
                  <a:gd name="connsiteY2" fmla="*/ 1974175 h 2066925"/>
                  <a:gd name="connsiteX3" fmla="*/ 437386 w 2667000"/>
                  <a:gd name="connsiteY3" fmla="*/ 1966555 h 2066925"/>
                  <a:gd name="connsiteX4" fmla="*/ 509776 w 2667000"/>
                  <a:gd name="connsiteY4" fmla="*/ 1966555 h 2066925"/>
                  <a:gd name="connsiteX5" fmla="*/ 532636 w 2667000"/>
                  <a:gd name="connsiteY5" fmla="*/ 1928455 h 2066925"/>
                  <a:gd name="connsiteX6" fmla="*/ 566926 w 2667000"/>
                  <a:gd name="connsiteY6" fmla="*/ 1897975 h 2066925"/>
                  <a:gd name="connsiteX7" fmla="*/ 583119 w 2667000"/>
                  <a:gd name="connsiteY7" fmla="*/ 1889403 h 2066925"/>
                  <a:gd name="connsiteX8" fmla="*/ 592644 w 2667000"/>
                  <a:gd name="connsiteY8" fmla="*/ 1870353 h 2066925"/>
                  <a:gd name="connsiteX9" fmla="*/ 640269 w 2667000"/>
                  <a:gd name="connsiteY9" fmla="*/ 1866543 h 2066925"/>
                  <a:gd name="connsiteX10" fmla="*/ 674559 w 2667000"/>
                  <a:gd name="connsiteY10" fmla="*/ 1888450 h 2066925"/>
                  <a:gd name="connsiteX11" fmla="*/ 692656 w 2667000"/>
                  <a:gd name="connsiteY11" fmla="*/ 1882735 h 2066925"/>
                  <a:gd name="connsiteX12" fmla="*/ 709801 w 2667000"/>
                  <a:gd name="connsiteY12" fmla="*/ 1893213 h 2066925"/>
                  <a:gd name="connsiteX13" fmla="*/ 731709 w 2667000"/>
                  <a:gd name="connsiteY13" fmla="*/ 1904643 h 2066925"/>
                  <a:gd name="connsiteX14" fmla="*/ 745044 w 2667000"/>
                  <a:gd name="connsiteY14" fmla="*/ 1918930 h 2066925"/>
                  <a:gd name="connsiteX15" fmla="*/ 789811 w 2667000"/>
                  <a:gd name="connsiteY15" fmla="*/ 1926550 h 2066925"/>
                  <a:gd name="connsiteX16" fmla="*/ 816481 w 2667000"/>
                  <a:gd name="connsiteY16" fmla="*/ 1905595 h 2066925"/>
                  <a:gd name="connsiteX17" fmla="*/ 837436 w 2667000"/>
                  <a:gd name="connsiteY17" fmla="*/ 1901785 h 2066925"/>
                  <a:gd name="connsiteX18" fmla="*/ 855534 w 2667000"/>
                  <a:gd name="connsiteY18" fmla="*/ 1888450 h 2066925"/>
                  <a:gd name="connsiteX19" fmla="*/ 895539 w 2667000"/>
                  <a:gd name="connsiteY19" fmla="*/ 1898928 h 2066925"/>
                  <a:gd name="connsiteX20" fmla="*/ 929829 w 2667000"/>
                  <a:gd name="connsiteY20" fmla="*/ 1912263 h 2066925"/>
                  <a:gd name="connsiteX21" fmla="*/ 936496 w 2667000"/>
                  <a:gd name="connsiteY21" fmla="*/ 1940838 h 2066925"/>
                  <a:gd name="connsiteX22" fmla="*/ 963166 w 2667000"/>
                  <a:gd name="connsiteY22" fmla="*/ 1958935 h 2066925"/>
                  <a:gd name="connsiteX23" fmla="*/ 998409 w 2667000"/>
                  <a:gd name="connsiteY23" fmla="*/ 1979890 h 2066925"/>
                  <a:gd name="connsiteX24" fmla="*/ 1025079 w 2667000"/>
                  <a:gd name="connsiteY24" fmla="*/ 1975128 h 2066925"/>
                  <a:gd name="connsiteX25" fmla="*/ 1053654 w 2667000"/>
                  <a:gd name="connsiteY25" fmla="*/ 1985605 h 2066925"/>
                  <a:gd name="connsiteX26" fmla="*/ 1081276 w 2667000"/>
                  <a:gd name="connsiteY26" fmla="*/ 1980843 h 2066925"/>
                  <a:gd name="connsiteX27" fmla="*/ 1115566 w 2667000"/>
                  <a:gd name="connsiteY27" fmla="*/ 1968460 h 2066925"/>
                  <a:gd name="connsiteX28" fmla="*/ 1215579 w 2667000"/>
                  <a:gd name="connsiteY28" fmla="*/ 1978938 h 2066925"/>
                  <a:gd name="connsiteX29" fmla="*/ 1257489 w 2667000"/>
                  <a:gd name="connsiteY29" fmla="*/ 1981795 h 2066925"/>
                  <a:gd name="connsiteX30" fmla="*/ 1294636 w 2667000"/>
                  <a:gd name="connsiteY30" fmla="*/ 1962745 h 2066925"/>
                  <a:gd name="connsiteX31" fmla="*/ 1327021 w 2667000"/>
                  <a:gd name="connsiteY31" fmla="*/ 1933218 h 2066925"/>
                  <a:gd name="connsiteX32" fmla="*/ 1386076 w 2667000"/>
                  <a:gd name="connsiteY32" fmla="*/ 1929408 h 2066925"/>
                  <a:gd name="connsiteX33" fmla="*/ 1430844 w 2667000"/>
                  <a:gd name="connsiteY33" fmla="*/ 1937028 h 2066925"/>
                  <a:gd name="connsiteX34" fmla="*/ 1471801 w 2667000"/>
                  <a:gd name="connsiteY34" fmla="*/ 1930360 h 2066925"/>
                  <a:gd name="connsiteX35" fmla="*/ 1500376 w 2667000"/>
                  <a:gd name="connsiteY35" fmla="*/ 1946553 h 2066925"/>
                  <a:gd name="connsiteX36" fmla="*/ 1561336 w 2667000"/>
                  <a:gd name="connsiteY36" fmla="*/ 1947505 h 2066925"/>
                  <a:gd name="connsiteX37" fmla="*/ 1614676 w 2667000"/>
                  <a:gd name="connsiteY37" fmla="*/ 1960840 h 2066925"/>
                  <a:gd name="connsiteX38" fmla="*/ 1625154 w 2667000"/>
                  <a:gd name="connsiteY38" fmla="*/ 1978938 h 2066925"/>
                  <a:gd name="connsiteX39" fmla="*/ 1640394 w 2667000"/>
                  <a:gd name="connsiteY39" fmla="*/ 1976080 h 2066925"/>
                  <a:gd name="connsiteX40" fmla="*/ 1652776 w 2667000"/>
                  <a:gd name="connsiteY40" fmla="*/ 1984653 h 2066925"/>
                  <a:gd name="connsiteX41" fmla="*/ 1667064 w 2667000"/>
                  <a:gd name="connsiteY41" fmla="*/ 1997988 h 2066925"/>
                  <a:gd name="connsiteX42" fmla="*/ 1688971 w 2667000"/>
                  <a:gd name="connsiteY42" fmla="*/ 2002750 h 2066925"/>
                  <a:gd name="connsiteX43" fmla="*/ 1725166 w 2667000"/>
                  <a:gd name="connsiteY43" fmla="*/ 2033230 h 2066925"/>
                  <a:gd name="connsiteX44" fmla="*/ 1756599 w 2667000"/>
                  <a:gd name="connsiteY44" fmla="*/ 2034183 h 2066925"/>
                  <a:gd name="connsiteX45" fmla="*/ 1765171 w 2667000"/>
                  <a:gd name="connsiteY45" fmla="*/ 2019895 h 2066925"/>
                  <a:gd name="connsiteX46" fmla="*/ 1788984 w 2667000"/>
                  <a:gd name="connsiteY46" fmla="*/ 2023705 h 2066925"/>
                  <a:gd name="connsiteX47" fmla="*/ 1836609 w 2667000"/>
                  <a:gd name="connsiteY47" fmla="*/ 2045613 h 2066925"/>
                  <a:gd name="connsiteX48" fmla="*/ 1856611 w 2667000"/>
                  <a:gd name="connsiteY48" fmla="*/ 2052280 h 2066925"/>
                  <a:gd name="connsiteX49" fmla="*/ 1877566 w 2667000"/>
                  <a:gd name="connsiteY49" fmla="*/ 2066568 h 2066925"/>
                  <a:gd name="connsiteX50" fmla="*/ 1878519 w 2667000"/>
                  <a:gd name="connsiteY50" fmla="*/ 2012275 h 2066925"/>
                  <a:gd name="connsiteX51" fmla="*/ 1853754 w 2667000"/>
                  <a:gd name="connsiteY51" fmla="*/ 1973223 h 2066925"/>
                  <a:gd name="connsiteX52" fmla="*/ 1888044 w 2667000"/>
                  <a:gd name="connsiteY52" fmla="*/ 1944648 h 2066925"/>
                  <a:gd name="connsiteX53" fmla="*/ 1932811 w 2667000"/>
                  <a:gd name="connsiteY53" fmla="*/ 1924645 h 2066925"/>
                  <a:gd name="connsiteX54" fmla="*/ 1920429 w 2667000"/>
                  <a:gd name="connsiteY54" fmla="*/ 1902738 h 2066925"/>
                  <a:gd name="connsiteX55" fmla="*/ 1916619 w 2667000"/>
                  <a:gd name="connsiteY55" fmla="*/ 1877973 h 2066925"/>
                  <a:gd name="connsiteX56" fmla="*/ 1901379 w 2667000"/>
                  <a:gd name="connsiteY56" fmla="*/ 1870353 h 2066925"/>
                  <a:gd name="connsiteX57" fmla="*/ 1887091 w 2667000"/>
                  <a:gd name="connsiteY57" fmla="*/ 1849398 h 2066925"/>
                  <a:gd name="connsiteX58" fmla="*/ 1854706 w 2667000"/>
                  <a:gd name="connsiteY58" fmla="*/ 1803678 h 2066925"/>
                  <a:gd name="connsiteX59" fmla="*/ 1865184 w 2667000"/>
                  <a:gd name="connsiteY59" fmla="*/ 1747480 h 2066925"/>
                  <a:gd name="connsiteX60" fmla="*/ 1837561 w 2667000"/>
                  <a:gd name="connsiteY60" fmla="*/ 1695093 h 2066925"/>
                  <a:gd name="connsiteX61" fmla="*/ 1871851 w 2667000"/>
                  <a:gd name="connsiteY61" fmla="*/ 1689378 h 2066925"/>
                  <a:gd name="connsiteX62" fmla="*/ 1901379 w 2667000"/>
                  <a:gd name="connsiteY62" fmla="*/ 1673185 h 2066925"/>
                  <a:gd name="connsiteX63" fmla="*/ 1939479 w 2667000"/>
                  <a:gd name="connsiteY63" fmla="*/ 1672233 h 2066925"/>
                  <a:gd name="connsiteX64" fmla="*/ 1991866 w 2667000"/>
                  <a:gd name="connsiteY64" fmla="*/ 1667470 h 2066925"/>
                  <a:gd name="connsiteX65" fmla="*/ 2101404 w 2667000"/>
                  <a:gd name="connsiteY65" fmla="*/ 1652230 h 2066925"/>
                  <a:gd name="connsiteX66" fmla="*/ 2134741 w 2667000"/>
                  <a:gd name="connsiteY66" fmla="*/ 1594128 h 2066925"/>
                  <a:gd name="connsiteX67" fmla="*/ 2167126 w 2667000"/>
                  <a:gd name="connsiteY67" fmla="*/ 1514118 h 2066925"/>
                  <a:gd name="connsiteX68" fmla="*/ 2185224 w 2667000"/>
                  <a:gd name="connsiteY68" fmla="*/ 1471255 h 2066925"/>
                  <a:gd name="connsiteX69" fmla="*/ 2188081 w 2667000"/>
                  <a:gd name="connsiteY69" fmla="*/ 1436013 h 2066925"/>
                  <a:gd name="connsiteX70" fmla="*/ 2262376 w 2667000"/>
                  <a:gd name="connsiteY70" fmla="*/ 1427440 h 2066925"/>
                  <a:gd name="connsiteX71" fmla="*/ 2300476 w 2667000"/>
                  <a:gd name="connsiteY71" fmla="*/ 1427440 h 2066925"/>
                  <a:gd name="connsiteX72" fmla="*/ 2327146 w 2667000"/>
                  <a:gd name="connsiteY72" fmla="*/ 1397913 h 2066925"/>
                  <a:gd name="connsiteX73" fmla="*/ 2384296 w 2667000"/>
                  <a:gd name="connsiteY73" fmla="*/ 1340763 h 2066925"/>
                  <a:gd name="connsiteX74" fmla="*/ 2418586 w 2667000"/>
                  <a:gd name="connsiteY74" fmla="*/ 1323618 h 2066925"/>
                  <a:gd name="connsiteX75" fmla="*/ 2448114 w 2667000"/>
                  <a:gd name="connsiteY75" fmla="*/ 1299805 h 2066925"/>
                  <a:gd name="connsiteX76" fmla="*/ 2502406 w 2667000"/>
                  <a:gd name="connsiteY76" fmla="*/ 1301710 h 2066925"/>
                  <a:gd name="connsiteX77" fmla="*/ 2576701 w 2667000"/>
                  <a:gd name="connsiteY77" fmla="*/ 1281708 h 2066925"/>
                  <a:gd name="connsiteX78" fmla="*/ 2589084 w 2667000"/>
                  <a:gd name="connsiteY78" fmla="*/ 1256943 h 2066925"/>
                  <a:gd name="connsiteX79" fmla="*/ 2595751 w 2667000"/>
                  <a:gd name="connsiteY79" fmla="*/ 1227415 h 2066925"/>
                  <a:gd name="connsiteX80" fmla="*/ 2588131 w 2667000"/>
                  <a:gd name="connsiteY80" fmla="*/ 1198840 h 2066925"/>
                  <a:gd name="connsiteX81" fmla="*/ 2613849 w 2667000"/>
                  <a:gd name="connsiteY81" fmla="*/ 1174075 h 2066925"/>
                  <a:gd name="connsiteX82" fmla="*/ 2648139 w 2667000"/>
                  <a:gd name="connsiteY82" fmla="*/ 1156930 h 2066925"/>
                  <a:gd name="connsiteX83" fmla="*/ 2651949 w 2667000"/>
                  <a:gd name="connsiteY83" fmla="*/ 1129308 h 2066925"/>
                  <a:gd name="connsiteX84" fmla="*/ 2665284 w 2667000"/>
                  <a:gd name="connsiteY84" fmla="*/ 1139785 h 2066925"/>
                  <a:gd name="connsiteX85" fmla="*/ 2646234 w 2667000"/>
                  <a:gd name="connsiteY85" fmla="*/ 1085493 h 2066925"/>
                  <a:gd name="connsiteX86" fmla="*/ 2625279 w 2667000"/>
                  <a:gd name="connsiteY86" fmla="*/ 1015960 h 2066925"/>
                  <a:gd name="connsiteX87" fmla="*/ 2586226 w 2667000"/>
                  <a:gd name="connsiteY87" fmla="*/ 900708 h 2066925"/>
                  <a:gd name="connsiteX88" fmla="*/ 2476689 w 2667000"/>
                  <a:gd name="connsiteY88" fmla="*/ 815935 h 2066925"/>
                  <a:gd name="connsiteX89" fmla="*/ 2368104 w 2667000"/>
                  <a:gd name="connsiteY89" fmla="*/ 746403 h 2066925"/>
                  <a:gd name="connsiteX90" fmla="*/ 2151886 w 2667000"/>
                  <a:gd name="connsiteY90" fmla="*/ 634960 h 2066925"/>
                  <a:gd name="connsiteX91" fmla="*/ 2185224 w 2667000"/>
                  <a:gd name="connsiteY91" fmla="*/ 584478 h 2066925"/>
                  <a:gd name="connsiteX92" fmla="*/ 2200464 w 2667000"/>
                  <a:gd name="connsiteY92" fmla="*/ 516850 h 2066925"/>
                  <a:gd name="connsiteX93" fmla="*/ 2180461 w 2667000"/>
                  <a:gd name="connsiteY93" fmla="*/ 371118 h 2066925"/>
                  <a:gd name="connsiteX94" fmla="*/ 2121406 w 2667000"/>
                  <a:gd name="connsiteY94" fmla="*/ 258723 h 2066925"/>
                  <a:gd name="connsiteX95" fmla="*/ 2069971 w 2667000"/>
                  <a:gd name="connsiteY95" fmla="*/ 227290 h 2066925"/>
                  <a:gd name="connsiteX96" fmla="*/ 2013774 w 2667000"/>
                  <a:gd name="connsiteY96" fmla="*/ 184428 h 2066925"/>
                  <a:gd name="connsiteX97" fmla="*/ 1976626 w 2667000"/>
                  <a:gd name="connsiteY97" fmla="*/ 145375 h 2066925"/>
                  <a:gd name="connsiteX98" fmla="*/ 1962339 w 2667000"/>
                  <a:gd name="connsiteY98" fmla="*/ 80605 h 2066925"/>
                  <a:gd name="connsiteX99" fmla="*/ 1911856 w 2667000"/>
                  <a:gd name="connsiteY99" fmla="*/ 9168 h 2066925"/>
                  <a:gd name="connsiteX100" fmla="*/ 1802319 w 2667000"/>
                  <a:gd name="connsiteY100" fmla="*/ 42505 h 2066925"/>
                  <a:gd name="connsiteX101" fmla="*/ 1770886 w 2667000"/>
                  <a:gd name="connsiteY101" fmla="*/ 80605 h 2066925"/>
                  <a:gd name="connsiteX102" fmla="*/ 1709926 w 2667000"/>
                  <a:gd name="connsiteY102" fmla="*/ 86320 h 2066925"/>
                  <a:gd name="connsiteX103" fmla="*/ 1644204 w 2667000"/>
                  <a:gd name="connsiteY103" fmla="*/ 184428 h 2066925"/>
                  <a:gd name="connsiteX104" fmla="*/ 1592769 w 2667000"/>
                  <a:gd name="connsiteY104" fmla="*/ 269200 h 2066925"/>
                  <a:gd name="connsiteX105" fmla="*/ 1469896 w 2667000"/>
                  <a:gd name="connsiteY105" fmla="*/ 231100 h 2066925"/>
                  <a:gd name="connsiteX106" fmla="*/ 1364169 w 2667000"/>
                  <a:gd name="connsiteY106" fmla="*/ 224433 h 2066925"/>
                  <a:gd name="connsiteX107" fmla="*/ 1286064 w 2667000"/>
                  <a:gd name="connsiteY107" fmla="*/ 341590 h 2066925"/>
                  <a:gd name="connsiteX108" fmla="*/ 1208911 w 2667000"/>
                  <a:gd name="connsiteY108" fmla="*/ 429220 h 2066925"/>
                  <a:gd name="connsiteX109" fmla="*/ 1059369 w 2667000"/>
                  <a:gd name="connsiteY109" fmla="*/ 420648 h 2066925"/>
                  <a:gd name="connsiteX110" fmla="*/ 974596 w 2667000"/>
                  <a:gd name="connsiteY110" fmla="*/ 461605 h 2066925"/>
                  <a:gd name="connsiteX111" fmla="*/ 981264 w 2667000"/>
                  <a:gd name="connsiteY111" fmla="*/ 556855 h 2066925"/>
                  <a:gd name="connsiteX112" fmla="*/ 964119 w 2667000"/>
                  <a:gd name="connsiteY112" fmla="*/ 695920 h 2066925"/>
                  <a:gd name="connsiteX113" fmla="*/ 927924 w 2667000"/>
                  <a:gd name="connsiteY113" fmla="*/ 738783 h 2066925"/>
                  <a:gd name="connsiteX114" fmla="*/ 902206 w 2667000"/>
                  <a:gd name="connsiteY114" fmla="*/ 791170 h 2066925"/>
                  <a:gd name="connsiteX115" fmla="*/ 803146 w 2667000"/>
                  <a:gd name="connsiteY115" fmla="*/ 857845 h 2066925"/>
                  <a:gd name="connsiteX116" fmla="*/ 525969 w 2667000"/>
                  <a:gd name="connsiteY116" fmla="*/ 907375 h 2066925"/>
                  <a:gd name="connsiteX117" fmla="*/ 465961 w 2667000"/>
                  <a:gd name="connsiteY117" fmla="*/ 908328 h 2066925"/>
                  <a:gd name="connsiteX118" fmla="*/ 416431 w 2667000"/>
                  <a:gd name="connsiteY118" fmla="*/ 934998 h 2066925"/>
                  <a:gd name="connsiteX119" fmla="*/ 307846 w 2667000"/>
                  <a:gd name="connsiteY119" fmla="*/ 899755 h 2066925"/>
                  <a:gd name="connsiteX120" fmla="*/ 163066 w 2667000"/>
                  <a:gd name="connsiteY120" fmla="*/ 913090 h 2066925"/>
                  <a:gd name="connsiteX121" fmla="*/ 108774 w 2667000"/>
                  <a:gd name="connsiteY121" fmla="*/ 929283 h 2066925"/>
                  <a:gd name="connsiteX122" fmla="*/ 65911 w 2667000"/>
                  <a:gd name="connsiteY122" fmla="*/ 975955 h 2066925"/>
                  <a:gd name="connsiteX123" fmla="*/ 47814 w 2667000"/>
                  <a:gd name="connsiteY123" fmla="*/ 1187410 h 2066925"/>
                  <a:gd name="connsiteX124" fmla="*/ 97344 w 2667000"/>
                  <a:gd name="connsiteY124" fmla="*/ 1257895 h 2066925"/>
                  <a:gd name="connsiteX125" fmla="*/ 87819 w 2667000"/>
                  <a:gd name="connsiteY125" fmla="*/ 1316950 h 2066925"/>
                  <a:gd name="connsiteX126" fmla="*/ 52576 w 2667000"/>
                  <a:gd name="connsiteY126" fmla="*/ 1355050 h 2066925"/>
                  <a:gd name="connsiteX127" fmla="*/ 13524 w 2667000"/>
                  <a:gd name="connsiteY127" fmla="*/ 1387435 h 2066925"/>
                  <a:gd name="connsiteX128" fmla="*/ 36384 w 2667000"/>
                  <a:gd name="connsiteY128" fmla="*/ 1426488 h 2066925"/>
                  <a:gd name="connsiteX129" fmla="*/ 74484 w 2667000"/>
                  <a:gd name="connsiteY129" fmla="*/ 1474113 h 2066925"/>
                  <a:gd name="connsiteX130" fmla="*/ 126871 w 2667000"/>
                  <a:gd name="connsiteY130" fmla="*/ 1515070 h 2066925"/>
                  <a:gd name="connsiteX131" fmla="*/ 132586 w 2667000"/>
                  <a:gd name="connsiteY131" fmla="*/ 1634133 h 2066925"/>
                  <a:gd name="connsiteX132" fmla="*/ 199261 w 2667000"/>
                  <a:gd name="connsiteY132" fmla="*/ 1708428 h 2066925"/>
                  <a:gd name="connsiteX133" fmla="*/ 302131 w 2667000"/>
                  <a:gd name="connsiteY133" fmla="*/ 1791295 h 206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2667000" h="2066925">
                    <a:moveTo>
                      <a:pt x="302131" y="1791295"/>
                    </a:moveTo>
                    <a:cubicBezTo>
                      <a:pt x="334516" y="1821775"/>
                      <a:pt x="302131" y="1864638"/>
                      <a:pt x="317371" y="1900833"/>
                    </a:cubicBezTo>
                    <a:cubicBezTo>
                      <a:pt x="331659" y="1934170"/>
                      <a:pt x="357376" y="1960840"/>
                      <a:pt x="389761" y="1974175"/>
                    </a:cubicBezTo>
                    <a:cubicBezTo>
                      <a:pt x="389761" y="1954173"/>
                      <a:pt x="426909" y="1963698"/>
                      <a:pt x="437386" y="1966555"/>
                    </a:cubicBezTo>
                    <a:cubicBezTo>
                      <a:pt x="460246" y="1972270"/>
                      <a:pt x="491679" y="1990368"/>
                      <a:pt x="509776" y="1966555"/>
                    </a:cubicBezTo>
                    <a:cubicBezTo>
                      <a:pt x="519301" y="1954173"/>
                      <a:pt x="520254" y="1939885"/>
                      <a:pt x="532636" y="1928455"/>
                    </a:cubicBezTo>
                    <a:cubicBezTo>
                      <a:pt x="543114" y="1918930"/>
                      <a:pt x="554544" y="1906548"/>
                      <a:pt x="566926" y="1897975"/>
                    </a:cubicBezTo>
                    <a:cubicBezTo>
                      <a:pt x="571689" y="1895118"/>
                      <a:pt x="579309" y="1893213"/>
                      <a:pt x="583119" y="1889403"/>
                    </a:cubicBezTo>
                    <a:cubicBezTo>
                      <a:pt x="588834" y="1883688"/>
                      <a:pt x="588834" y="1877020"/>
                      <a:pt x="592644" y="1870353"/>
                    </a:cubicBezTo>
                    <a:cubicBezTo>
                      <a:pt x="605026" y="1852255"/>
                      <a:pt x="625029" y="1855113"/>
                      <a:pt x="640269" y="1866543"/>
                    </a:cubicBezTo>
                    <a:cubicBezTo>
                      <a:pt x="651699" y="1875115"/>
                      <a:pt x="658366" y="1888450"/>
                      <a:pt x="674559" y="1888450"/>
                    </a:cubicBezTo>
                    <a:cubicBezTo>
                      <a:pt x="680274" y="1888450"/>
                      <a:pt x="685989" y="1882735"/>
                      <a:pt x="692656" y="1882735"/>
                    </a:cubicBezTo>
                    <a:cubicBezTo>
                      <a:pt x="701229" y="1883688"/>
                      <a:pt x="703134" y="1888450"/>
                      <a:pt x="709801" y="1893213"/>
                    </a:cubicBezTo>
                    <a:cubicBezTo>
                      <a:pt x="716469" y="1897975"/>
                      <a:pt x="725041" y="1900833"/>
                      <a:pt x="731709" y="1904643"/>
                    </a:cubicBezTo>
                    <a:cubicBezTo>
                      <a:pt x="737424" y="1908453"/>
                      <a:pt x="740281" y="1915120"/>
                      <a:pt x="745044" y="1918930"/>
                    </a:cubicBezTo>
                    <a:cubicBezTo>
                      <a:pt x="755521" y="1926550"/>
                      <a:pt x="775524" y="1933218"/>
                      <a:pt x="789811" y="1926550"/>
                    </a:cubicBezTo>
                    <a:cubicBezTo>
                      <a:pt x="801241" y="1920835"/>
                      <a:pt x="802194" y="1909405"/>
                      <a:pt x="816481" y="1905595"/>
                    </a:cubicBezTo>
                    <a:cubicBezTo>
                      <a:pt x="824101" y="1903690"/>
                      <a:pt x="830769" y="1904643"/>
                      <a:pt x="837436" y="1901785"/>
                    </a:cubicBezTo>
                    <a:cubicBezTo>
                      <a:pt x="844104" y="1897975"/>
                      <a:pt x="847914" y="1891308"/>
                      <a:pt x="855534" y="1888450"/>
                    </a:cubicBezTo>
                    <a:cubicBezTo>
                      <a:pt x="872679" y="1880830"/>
                      <a:pt x="882204" y="1892260"/>
                      <a:pt x="895539" y="1898928"/>
                    </a:cubicBezTo>
                    <a:cubicBezTo>
                      <a:pt x="907921" y="1904643"/>
                      <a:pt x="922209" y="1899880"/>
                      <a:pt x="929829" y="1912263"/>
                    </a:cubicBezTo>
                    <a:cubicBezTo>
                      <a:pt x="935544" y="1920835"/>
                      <a:pt x="932686" y="1932265"/>
                      <a:pt x="936496" y="1940838"/>
                    </a:cubicBezTo>
                    <a:cubicBezTo>
                      <a:pt x="942211" y="1956078"/>
                      <a:pt x="949831" y="1952268"/>
                      <a:pt x="963166" y="1958935"/>
                    </a:cubicBezTo>
                    <a:cubicBezTo>
                      <a:pt x="975549" y="1965603"/>
                      <a:pt x="984121" y="1977985"/>
                      <a:pt x="998409" y="1979890"/>
                    </a:cubicBezTo>
                    <a:cubicBezTo>
                      <a:pt x="1007934" y="1980843"/>
                      <a:pt x="1015554" y="1975128"/>
                      <a:pt x="1025079" y="1975128"/>
                    </a:cubicBezTo>
                    <a:cubicBezTo>
                      <a:pt x="1037461" y="1975128"/>
                      <a:pt x="1043176" y="1981795"/>
                      <a:pt x="1053654" y="1985605"/>
                    </a:cubicBezTo>
                    <a:cubicBezTo>
                      <a:pt x="1066036" y="1991320"/>
                      <a:pt x="1070799" y="1988463"/>
                      <a:pt x="1081276" y="1980843"/>
                    </a:cubicBezTo>
                    <a:cubicBezTo>
                      <a:pt x="1093659" y="1971318"/>
                      <a:pt x="1099374" y="1969413"/>
                      <a:pt x="1115566" y="1968460"/>
                    </a:cubicBezTo>
                    <a:cubicBezTo>
                      <a:pt x="1153666" y="1966555"/>
                      <a:pt x="1182241" y="1956078"/>
                      <a:pt x="1215579" y="1978938"/>
                    </a:cubicBezTo>
                    <a:cubicBezTo>
                      <a:pt x="1230819" y="1989415"/>
                      <a:pt x="1239391" y="1983700"/>
                      <a:pt x="1257489" y="1981795"/>
                    </a:cubicBezTo>
                    <a:cubicBezTo>
                      <a:pt x="1276539" y="1979890"/>
                      <a:pt x="1284159" y="1979890"/>
                      <a:pt x="1294636" y="1962745"/>
                    </a:cubicBezTo>
                    <a:cubicBezTo>
                      <a:pt x="1303209" y="1947505"/>
                      <a:pt x="1308924" y="1937980"/>
                      <a:pt x="1327021" y="1933218"/>
                    </a:cubicBezTo>
                    <a:cubicBezTo>
                      <a:pt x="1345119" y="1928455"/>
                      <a:pt x="1367979" y="1928455"/>
                      <a:pt x="1386076" y="1929408"/>
                    </a:cubicBezTo>
                    <a:cubicBezTo>
                      <a:pt x="1402269" y="1930360"/>
                      <a:pt x="1413699" y="1939885"/>
                      <a:pt x="1430844" y="1937028"/>
                    </a:cubicBezTo>
                    <a:cubicBezTo>
                      <a:pt x="1444179" y="1934170"/>
                      <a:pt x="1457514" y="1922740"/>
                      <a:pt x="1471801" y="1930360"/>
                    </a:cubicBezTo>
                    <a:cubicBezTo>
                      <a:pt x="1484184" y="1937028"/>
                      <a:pt x="1484184" y="1944648"/>
                      <a:pt x="1500376" y="1946553"/>
                    </a:cubicBezTo>
                    <a:cubicBezTo>
                      <a:pt x="1520379" y="1948458"/>
                      <a:pt x="1541334" y="1947505"/>
                      <a:pt x="1561336" y="1947505"/>
                    </a:cubicBezTo>
                    <a:cubicBezTo>
                      <a:pt x="1580386" y="1947505"/>
                      <a:pt x="1601341" y="1945600"/>
                      <a:pt x="1614676" y="1960840"/>
                    </a:cubicBezTo>
                    <a:cubicBezTo>
                      <a:pt x="1617534" y="1963698"/>
                      <a:pt x="1622296" y="1977033"/>
                      <a:pt x="1625154" y="1978938"/>
                    </a:cubicBezTo>
                    <a:cubicBezTo>
                      <a:pt x="1629916" y="1975128"/>
                      <a:pt x="1634679" y="1974175"/>
                      <a:pt x="1640394" y="1976080"/>
                    </a:cubicBezTo>
                    <a:cubicBezTo>
                      <a:pt x="1645156" y="1977985"/>
                      <a:pt x="1648966" y="1980843"/>
                      <a:pt x="1652776" y="1984653"/>
                    </a:cubicBezTo>
                    <a:cubicBezTo>
                      <a:pt x="1657539" y="1988463"/>
                      <a:pt x="1662301" y="1996083"/>
                      <a:pt x="1667064" y="1997988"/>
                    </a:cubicBezTo>
                    <a:cubicBezTo>
                      <a:pt x="1675636" y="2000845"/>
                      <a:pt x="1680399" y="1996083"/>
                      <a:pt x="1688971" y="2002750"/>
                    </a:cubicBezTo>
                    <a:cubicBezTo>
                      <a:pt x="1701354" y="2010370"/>
                      <a:pt x="1711831" y="2024658"/>
                      <a:pt x="1725166" y="2033230"/>
                    </a:cubicBezTo>
                    <a:cubicBezTo>
                      <a:pt x="1738501" y="2041803"/>
                      <a:pt x="1745169" y="2047518"/>
                      <a:pt x="1756599" y="2034183"/>
                    </a:cubicBezTo>
                    <a:cubicBezTo>
                      <a:pt x="1760409" y="2029420"/>
                      <a:pt x="1758504" y="2023705"/>
                      <a:pt x="1765171" y="2019895"/>
                    </a:cubicBezTo>
                    <a:cubicBezTo>
                      <a:pt x="1773744" y="2015133"/>
                      <a:pt x="1781364" y="2018943"/>
                      <a:pt x="1788984" y="2023705"/>
                    </a:cubicBezTo>
                    <a:cubicBezTo>
                      <a:pt x="1807081" y="2035135"/>
                      <a:pt x="1814701" y="2041803"/>
                      <a:pt x="1836609" y="2045613"/>
                    </a:cubicBezTo>
                    <a:cubicBezTo>
                      <a:pt x="1845181" y="2046565"/>
                      <a:pt x="1849944" y="2047518"/>
                      <a:pt x="1856611" y="2052280"/>
                    </a:cubicBezTo>
                    <a:cubicBezTo>
                      <a:pt x="1863279" y="2057043"/>
                      <a:pt x="1868041" y="2066568"/>
                      <a:pt x="1877566" y="2066568"/>
                    </a:cubicBezTo>
                    <a:cubicBezTo>
                      <a:pt x="1871851" y="2048470"/>
                      <a:pt x="1890901" y="2029420"/>
                      <a:pt x="1878519" y="2012275"/>
                    </a:cubicBezTo>
                    <a:cubicBezTo>
                      <a:pt x="1868041" y="1997035"/>
                      <a:pt x="1847086" y="1998940"/>
                      <a:pt x="1853754" y="1973223"/>
                    </a:cubicBezTo>
                    <a:cubicBezTo>
                      <a:pt x="1858516" y="1956078"/>
                      <a:pt x="1871851" y="1949410"/>
                      <a:pt x="1888044" y="1944648"/>
                    </a:cubicBezTo>
                    <a:cubicBezTo>
                      <a:pt x="1896616" y="1942743"/>
                      <a:pt x="1929954" y="1933218"/>
                      <a:pt x="1932811" y="1924645"/>
                    </a:cubicBezTo>
                    <a:cubicBezTo>
                      <a:pt x="1933764" y="1920835"/>
                      <a:pt x="1921381" y="1906548"/>
                      <a:pt x="1920429" y="1902738"/>
                    </a:cubicBezTo>
                    <a:cubicBezTo>
                      <a:pt x="1918524" y="1895118"/>
                      <a:pt x="1921381" y="1884640"/>
                      <a:pt x="1916619" y="1877973"/>
                    </a:cubicBezTo>
                    <a:cubicBezTo>
                      <a:pt x="1914714" y="1875115"/>
                      <a:pt x="1905189" y="1873210"/>
                      <a:pt x="1901379" y="1870353"/>
                    </a:cubicBezTo>
                    <a:cubicBezTo>
                      <a:pt x="1895664" y="1864638"/>
                      <a:pt x="1892806" y="1855113"/>
                      <a:pt x="1887091" y="1849398"/>
                    </a:cubicBezTo>
                    <a:cubicBezTo>
                      <a:pt x="1871851" y="1833205"/>
                      <a:pt x="1856611" y="1828443"/>
                      <a:pt x="1854706" y="1803678"/>
                    </a:cubicBezTo>
                    <a:cubicBezTo>
                      <a:pt x="1853754" y="1784628"/>
                      <a:pt x="1860421" y="1765578"/>
                      <a:pt x="1865184" y="1747480"/>
                    </a:cubicBezTo>
                    <a:cubicBezTo>
                      <a:pt x="1837561" y="1763673"/>
                      <a:pt x="1822321" y="1706523"/>
                      <a:pt x="1837561" y="1695093"/>
                    </a:cubicBezTo>
                    <a:cubicBezTo>
                      <a:pt x="1844229" y="1689378"/>
                      <a:pt x="1863279" y="1692235"/>
                      <a:pt x="1871851" y="1689378"/>
                    </a:cubicBezTo>
                    <a:cubicBezTo>
                      <a:pt x="1884234" y="1685568"/>
                      <a:pt x="1890901" y="1676995"/>
                      <a:pt x="1901379" y="1673185"/>
                    </a:cubicBezTo>
                    <a:cubicBezTo>
                      <a:pt x="1912809" y="1668423"/>
                      <a:pt x="1928049" y="1673185"/>
                      <a:pt x="1939479" y="1672233"/>
                    </a:cubicBezTo>
                    <a:cubicBezTo>
                      <a:pt x="1956624" y="1672233"/>
                      <a:pt x="1973769" y="1669375"/>
                      <a:pt x="1991866" y="1667470"/>
                    </a:cubicBezTo>
                    <a:cubicBezTo>
                      <a:pt x="2028061" y="1662708"/>
                      <a:pt x="2065209" y="1653183"/>
                      <a:pt x="2101404" y="1652230"/>
                    </a:cubicBezTo>
                    <a:cubicBezTo>
                      <a:pt x="2093784" y="1620798"/>
                      <a:pt x="2119501" y="1615083"/>
                      <a:pt x="2134741" y="1594128"/>
                    </a:cubicBezTo>
                    <a:cubicBezTo>
                      <a:pt x="2151886" y="1571268"/>
                      <a:pt x="2156649" y="1539835"/>
                      <a:pt x="2167126" y="1514118"/>
                    </a:cubicBezTo>
                    <a:cubicBezTo>
                      <a:pt x="2172841" y="1499830"/>
                      <a:pt x="2180461" y="1485543"/>
                      <a:pt x="2185224" y="1471255"/>
                    </a:cubicBezTo>
                    <a:cubicBezTo>
                      <a:pt x="2189034" y="1458873"/>
                      <a:pt x="2184271" y="1447443"/>
                      <a:pt x="2188081" y="1436013"/>
                    </a:cubicBezTo>
                    <a:cubicBezTo>
                      <a:pt x="2194749" y="1410295"/>
                      <a:pt x="2243326" y="1426488"/>
                      <a:pt x="2262376" y="1427440"/>
                    </a:cubicBezTo>
                    <a:cubicBezTo>
                      <a:pt x="2274759" y="1427440"/>
                      <a:pt x="2289999" y="1433155"/>
                      <a:pt x="2300476" y="1427440"/>
                    </a:cubicBezTo>
                    <a:cubicBezTo>
                      <a:pt x="2309049" y="1422678"/>
                      <a:pt x="2320479" y="1406485"/>
                      <a:pt x="2327146" y="1397913"/>
                    </a:cubicBezTo>
                    <a:cubicBezTo>
                      <a:pt x="2345244" y="1376005"/>
                      <a:pt x="2359531" y="1356003"/>
                      <a:pt x="2384296" y="1340763"/>
                    </a:cubicBezTo>
                    <a:cubicBezTo>
                      <a:pt x="2395726" y="1334095"/>
                      <a:pt x="2407156" y="1329333"/>
                      <a:pt x="2418586" y="1323618"/>
                    </a:cubicBezTo>
                    <a:cubicBezTo>
                      <a:pt x="2431921" y="1316950"/>
                      <a:pt x="2436684" y="1309330"/>
                      <a:pt x="2448114" y="1299805"/>
                    </a:cubicBezTo>
                    <a:cubicBezTo>
                      <a:pt x="2462401" y="1289328"/>
                      <a:pt x="2493834" y="1277898"/>
                      <a:pt x="2502406" y="1301710"/>
                    </a:cubicBezTo>
                    <a:cubicBezTo>
                      <a:pt x="2524314" y="1281708"/>
                      <a:pt x="2554794" y="1295043"/>
                      <a:pt x="2576701" y="1281708"/>
                    </a:cubicBezTo>
                    <a:cubicBezTo>
                      <a:pt x="2587179" y="1275993"/>
                      <a:pt x="2586226" y="1268373"/>
                      <a:pt x="2589084" y="1256943"/>
                    </a:cubicBezTo>
                    <a:cubicBezTo>
                      <a:pt x="2590989" y="1248370"/>
                      <a:pt x="2596704" y="1235988"/>
                      <a:pt x="2595751" y="1227415"/>
                    </a:cubicBezTo>
                    <a:cubicBezTo>
                      <a:pt x="2594799" y="1216938"/>
                      <a:pt x="2585274" y="1211223"/>
                      <a:pt x="2588131" y="1198840"/>
                    </a:cubicBezTo>
                    <a:cubicBezTo>
                      <a:pt x="2590989" y="1187410"/>
                      <a:pt x="2605276" y="1180743"/>
                      <a:pt x="2613849" y="1174075"/>
                    </a:cubicBezTo>
                    <a:cubicBezTo>
                      <a:pt x="2623374" y="1167408"/>
                      <a:pt x="2640519" y="1163598"/>
                      <a:pt x="2648139" y="1156930"/>
                    </a:cubicBezTo>
                    <a:cubicBezTo>
                      <a:pt x="2658616" y="1148358"/>
                      <a:pt x="2653854" y="1141690"/>
                      <a:pt x="2651949" y="1129308"/>
                    </a:cubicBezTo>
                    <a:cubicBezTo>
                      <a:pt x="2655759" y="1133118"/>
                      <a:pt x="2660521" y="1136928"/>
                      <a:pt x="2665284" y="1139785"/>
                    </a:cubicBezTo>
                    <a:cubicBezTo>
                      <a:pt x="2661474" y="1119783"/>
                      <a:pt x="2655759" y="1102638"/>
                      <a:pt x="2646234" y="1085493"/>
                    </a:cubicBezTo>
                    <a:cubicBezTo>
                      <a:pt x="2634804" y="1063585"/>
                      <a:pt x="2630041" y="1040725"/>
                      <a:pt x="2625279" y="1015960"/>
                    </a:cubicBezTo>
                    <a:cubicBezTo>
                      <a:pt x="2617659" y="976908"/>
                      <a:pt x="2618611" y="929283"/>
                      <a:pt x="2586226" y="900708"/>
                    </a:cubicBezTo>
                    <a:cubicBezTo>
                      <a:pt x="2551936" y="870228"/>
                      <a:pt x="2511931" y="845463"/>
                      <a:pt x="2476689" y="815935"/>
                    </a:cubicBezTo>
                    <a:cubicBezTo>
                      <a:pt x="2443351" y="789265"/>
                      <a:pt x="2409061" y="760690"/>
                      <a:pt x="2368104" y="746403"/>
                    </a:cubicBezTo>
                    <a:cubicBezTo>
                      <a:pt x="2330004" y="733068"/>
                      <a:pt x="2109976" y="704493"/>
                      <a:pt x="2151886" y="634960"/>
                    </a:cubicBezTo>
                    <a:cubicBezTo>
                      <a:pt x="2162364" y="617815"/>
                      <a:pt x="2176651" y="603528"/>
                      <a:pt x="2185224" y="584478"/>
                    </a:cubicBezTo>
                    <a:cubicBezTo>
                      <a:pt x="2194749" y="563523"/>
                      <a:pt x="2199511" y="539710"/>
                      <a:pt x="2200464" y="516850"/>
                    </a:cubicBezTo>
                    <a:cubicBezTo>
                      <a:pt x="2203321" y="468273"/>
                      <a:pt x="2192844" y="418743"/>
                      <a:pt x="2180461" y="371118"/>
                    </a:cubicBezTo>
                    <a:cubicBezTo>
                      <a:pt x="2169984" y="330160"/>
                      <a:pt x="2151886" y="289203"/>
                      <a:pt x="2121406" y="258723"/>
                    </a:cubicBezTo>
                    <a:cubicBezTo>
                      <a:pt x="2106166" y="243483"/>
                      <a:pt x="2089021" y="236815"/>
                      <a:pt x="2069971" y="227290"/>
                    </a:cubicBezTo>
                    <a:cubicBezTo>
                      <a:pt x="2048064" y="216813"/>
                      <a:pt x="2030919" y="201573"/>
                      <a:pt x="2013774" y="184428"/>
                    </a:cubicBezTo>
                    <a:cubicBezTo>
                      <a:pt x="2001391" y="172045"/>
                      <a:pt x="1987104" y="159663"/>
                      <a:pt x="1976626" y="145375"/>
                    </a:cubicBezTo>
                    <a:cubicBezTo>
                      <a:pt x="1964244" y="127278"/>
                      <a:pt x="1963291" y="102513"/>
                      <a:pt x="1962339" y="80605"/>
                    </a:cubicBezTo>
                    <a:cubicBezTo>
                      <a:pt x="1960434" y="41553"/>
                      <a:pt x="1955671" y="13930"/>
                      <a:pt x="1911856" y="9168"/>
                    </a:cubicBezTo>
                    <a:cubicBezTo>
                      <a:pt x="1869946" y="4405"/>
                      <a:pt x="1828036" y="5358"/>
                      <a:pt x="1802319" y="42505"/>
                    </a:cubicBezTo>
                    <a:cubicBezTo>
                      <a:pt x="1791841" y="57745"/>
                      <a:pt x="1788984" y="73938"/>
                      <a:pt x="1770886" y="80605"/>
                    </a:cubicBezTo>
                    <a:cubicBezTo>
                      <a:pt x="1750884" y="87273"/>
                      <a:pt x="1728976" y="80605"/>
                      <a:pt x="1709926" y="86320"/>
                    </a:cubicBezTo>
                    <a:cubicBezTo>
                      <a:pt x="1668969" y="98703"/>
                      <a:pt x="1652776" y="147280"/>
                      <a:pt x="1644204" y="184428"/>
                    </a:cubicBezTo>
                    <a:cubicBezTo>
                      <a:pt x="1635631" y="219670"/>
                      <a:pt x="1639441" y="269200"/>
                      <a:pt x="1592769" y="269200"/>
                    </a:cubicBezTo>
                    <a:cubicBezTo>
                      <a:pt x="1549906" y="268248"/>
                      <a:pt x="1506091" y="252055"/>
                      <a:pt x="1469896" y="231100"/>
                    </a:cubicBezTo>
                    <a:cubicBezTo>
                      <a:pt x="1432749" y="210145"/>
                      <a:pt x="1398459" y="185380"/>
                      <a:pt x="1364169" y="224433"/>
                    </a:cubicBezTo>
                    <a:cubicBezTo>
                      <a:pt x="1333689" y="258723"/>
                      <a:pt x="1312734" y="303490"/>
                      <a:pt x="1286064" y="341590"/>
                    </a:cubicBezTo>
                    <a:cubicBezTo>
                      <a:pt x="1266061" y="370165"/>
                      <a:pt x="1246059" y="420648"/>
                      <a:pt x="1208911" y="429220"/>
                    </a:cubicBezTo>
                    <a:cubicBezTo>
                      <a:pt x="1162239" y="439698"/>
                      <a:pt x="1106994" y="421600"/>
                      <a:pt x="1059369" y="420648"/>
                    </a:cubicBezTo>
                    <a:cubicBezTo>
                      <a:pt x="1026984" y="420648"/>
                      <a:pt x="979359" y="419695"/>
                      <a:pt x="974596" y="461605"/>
                    </a:cubicBezTo>
                    <a:cubicBezTo>
                      <a:pt x="971739" y="493038"/>
                      <a:pt x="983169" y="524470"/>
                      <a:pt x="981264" y="556855"/>
                    </a:cubicBezTo>
                    <a:cubicBezTo>
                      <a:pt x="978406" y="599718"/>
                      <a:pt x="980311" y="655915"/>
                      <a:pt x="964119" y="695920"/>
                    </a:cubicBezTo>
                    <a:cubicBezTo>
                      <a:pt x="956499" y="714970"/>
                      <a:pt x="941259" y="723543"/>
                      <a:pt x="927924" y="738783"/>
                    </a:cubicBezTo>
                    <a:cubicBezTo>
                      <a:pt x="914589" y="754023"/>
                      <a:pt x="908874" y="773073"/>
                      <a:pt x="902206" y="791170"/>
                    </a:cubicBezTo>
                    <a:cubicBezTo>
                      <a:pt x="885061" y="835938"/>
                      <a:pt x="845056" y="844510"/>
                      <a:pt x="803146" y="857845"/>
                    </a:cubicBezTo>
                    <a:cubicBezTo>
                      <a:pt x="713611" y="886420"/>
                      <a:pt x="621219" y="914043"/>
                      <a:pt x="525969" y="907375"/>
                    </a:cubicBezTo>
                    <a:cubicBezTo>
                      <a:pt x="505966" y="906423"/>
                      <a:pt x="485964" y="904518"/>
                      <a:pt x="465961" y="908328"/>
                    </a:cubicBezTo>
                    <a:cubicBezTo>
                      <a:pt x="445006" y="913090"/>
                      <a:pt x="434529" y="926425"/>
                      <a:pt x="416431" y="934998"/>
                    </a:cubicBezTo>
                    <a:cubicBezTo>
                      <a:pt x="378331" y="953095"/>
                      <a:pt x="344994" y="904518"/>
                      <a:pt x="307846" y="899755"/>
                    </a:cubicBezTo>
                    <a:cubicBezTo>
                      <a:pt x="259269" y="894040"/>
                      <a:pt x="209739" y="901660"/>
                      <a:pt x="163066" y="913090"/>
                    </a:cubicBezTo>
                    <a:cubicBezTo>
                      <a:pt x="144969" y="916900"/>
                      <a:pt x="125919" y="919758"/>
                      <a:pt x="108774" y="929283"/>
                    </a:cubicBezTo>
                    <a:cubicBezTo>
                      <a:pt x="89724" y="939760"/>
                      <a:pt x="78294" y="958810"/>
                      <a:pt x="65911" y="975955"/>
                    </a:cubicBezTo>
                    <a:cubicBezTo>
                      <a:pt x="24954" y="1033105"/>
                      <a:pt x="-33149" y="1137880"/>
                      <a:pt x="47814" y="1187410"/>
                    </a:cubicBezTo>
                    <a:cubicBezTo>
                      <a:pt x="78294" y="1206460"/>
                      <a:pt x="99249" y="1218843"/>
                      <a:pt x="97344" y="1257895"/>
                    </a:cubicBezTo>
                    <a:cubicBezTo>
                      <a:pt x="96391" y="1277898"/>
                      <a:pt x="92581" y="1297900"/>
                      <a:pt x="87819" y="1316950"/>
                    </a:cubicBezTo>
                    <a:cubicBezTo>
                      <a:pt x="82104" y="1337905"/>
                      <a:pt x="71626" y="1345525"/>
                      <a:pt x="52576" y="1355050"/>
                    </a:cubicBezTo>
                    <a:cubicBezTo>
                      <a:pt x="39241" y="1361718"/>
                      <a:pt x="18286" y="1371243"/>
                      <a:pt x="13524" y="1387435"/>
                    </a:cubicBezTo>
                    <a:cubicBezTo>
                      <a:pt x="8761" y="1405533"/>
                      <a:pt x="25906" y="1415058"/>
                      <a:pt x="36384" y="1426488"/>
                    </a:cubicBezTo>
                    <a:cubicBezTo>
                      <a:pt x="50671" y="1441728"/>
                      <a:pt x="58291" y="1460778"/>
                      <a:pt x="74484" y="1474113"/>
                    </a:cubicBezTo>
                    <a:cubicBezTo>
                      <a:pt x="90676" y="1488400"/>
                      <a:pt x="112584" y="1498878"/>
                      <a:pt x="126871" y="1515070"/>
                    </a:cubicBezTo>
                    <a:cubicBezTo>
                      <a:pt x="154494" y="1545550"/>
                      <a:pt x="118299" y="1596985"/>
                      <a:pt x="132586" y="1634133"/>
                    </a:cubicBezTo>
                    <a:cubicBezTo>
                      <a:pt x="144969" y="1665565"/>
                      <a:pt x="176401" y="1685568"/>
                      <a:pt x="199261" y="1708428"/>
                    </a:cubicBezTo>
                    <a:cubicBezTo>
                      <a:pt x="231646" y="1739860"/>
                      <a:pt x="269746" y="1760815"/>
                      <a:pt x="302131" y="1791295"/>
                    </a:cubicBezTo>
                    <a:close/>
                  </a:path>
                </a:pathLst>
              </a:custGeom>
              <a:grpFill/>
              <a:ln w="9525" cap="flat">
                <a:noFill/>
                <a:prstDash val="solid"/>
                <a:miter/>
              </a:ln>
            </p:spPr>
            <p:txBody>
              <a:bodyPr rtlCol="0" anchor="ctr"/>
              <a:lstStyle/>
              <a:p>
                <a:endParaRPr lang="en-US" sz="1790"/>
              </a:p>
            </p:txBody>
          </p:sp>
          <p:sp>
            <p:nvSpPr>
              <p:cNvPr id="50" name="任意多边形: 形状 12"/>
              <p:cNvSpPr/>
              <p:nvPr>
                <p:custDataLst>
                  <p:tags r:id="rId17"/>
                </p:custDataLst>
              </p:nvPr>
            </p:nvSpPr>
            <p:spPr>
              <a:xfrm>
                <a:off x="9286" y="7947"/>
                <a:ext cx="1406" cy="1012"/>
              </a:xfrm>
              <a:custGeom>
                <a:avLst/>
                <a:gdLst>
                  <a:gd name="connsiteX0" fmla="*/ 555959 w 1019175"/>
                  <a:gd name="connsiteY0" fmla="*/ 678570 h 733425"/>
                  <a:gd name="connsiteX1" fmla="*/ 573104 w 1019175"/>
                  <a:gd name="connsiteY1" fmla="*/ 698573 h 733425"/>
                  <a:gd name="connsiteX2" fmla="*/ 580724 w 1019175"/>
                  <a:gd name="connsiteY2" fmla="*/ 676665 h 733425"/>
                  <a:gd name="connsiteX3" fmla="*/ 589296 w 1019175"/>
                  <a:gd name="connsiteY3" fmla="*/ 690000 h 733425"/>
                  <a:gd name="connsiteX4" fmla="*/ 602631 w 1019175"/>
                  <a:gd name="connsiteY4" fmla="*/ 700478 h 733425"/>
                  <a:gd name="connsiteX5" fmla="*/ 611204 w 1019175"/>
                  <a:gd name="connsiteY5" fmla="*/ 713813 h 733425"/>
                  <a:gd name="connsiteX6" fmla="*/ 613109 w 1019175"/>
                  <a:gd name="connsiteY6" fmla="*/ 729053 h 733425"/>
                  <a:gd name="connsiteX7" fmla="*/ 677879 w 1019175"/>
                  <a:gd name="connsiteY7" fmla="*/ 712861 h 733425"/>
                  <a:gd name="connsiteX8" fmla="*/ 676927 w 1019175"/>
                  <a:gd name="connsiteY8" fmla="*/ 687143 h 733425"/>
                  <a:gd name="connsiteX9" fmla="*/ 699787 w 1019175"/>
                  <a:gd name="connsiteY9" fmla="*/ 710003 h 733425"/>
                  <a:gd name="connsiteX10" fmla="*/ 725504 w 1019175"/>
                  <a:gd name="connsiteY10" fmla="*/ 679523 h 733425"/>
                  <a:gd name="connsiteX11" fmla="*/ 766462 w 1019175"/>
                  <a:gd name="connsiteY11" fmla="*/ 661425 h 733425"/>
                  <a:gd name="connsiteX12" fmla="*/ 785512 w 1019175"/>
                  <a:gd name="connsiteY12" fmla="*/ 636661 h 733425"/>
                  <a:gd name="connsiteX13" fmla="*/ 801704 w 1019175"/>
                  <a:gd name="connsiteY13" fmla="*/ 605228 h 733425"/>
                  <a:gd name="connsiteX14" fmla="*/ 823612 w 1019175"/>
                  <a:gd name="connsiteY14" fmla="*/ 601418 h 733425"/>
                  <a:gd name="connsiteX15" fmla="*/ 833137 w 1019175"/>
                  <a:gd name="connsiteY15" fmla="*/ 584273 h 733425"/>
                  <a:gd name="connsiteX16" fmla="*/ 869331 w 1019175"/>
                  <a:gd name="connsiteY16" fmla="*/ 540458 h 733425"/>
                  <a:gd name="connsiteX17" fmla="*/ 908384 w 1019175"/>
                  <a:gd name="connsiteY17" fmla="*/ 516645 h 733425"/>
                  <a:gd name="connsiteX18" fmla="*/ 917909 w 1019175"/>
                  <a:gd name="connsiteY18" fmla="*/ 473783 h 733425"/>
                  <a:gd name="connsiteX19" fmla="*/ 966487 w 1019175"/>
                  <a:gd name="connsiteY19" fmla="*/ 382343 h 733425"/>
                  <a:gd name="connsiteX20" fmla="*/ 985537 w 1019175"/>
                  <a:gd name="connsiteY20" fmla="*/ 338528 h 733425"/>
                  <a:gd name="connsiteX21" fmla="*/ 1009349 w 1019175"/>
                  <a:gd name="connsiteY21" fmla="*/ 293760 h 733425"/>
                  <a:gd name="connsiteX22" fmla="*/ 1007444 w 1019175"/>
                  <a:gd name="connsiteY22" fmla="*/ 246135 h 733425"/>
                  <a:gd name="connsiteX23" fmla="*/ 965534 w 1019175"/>
                  <a:gd name="connsiteY23" fmla="*/ 253756 h 733425"/>
                  <a:gd name="connsiteX24" fmla="*/ 933149 w 1019175"/>
                  <a:gd name="connsiteY24" fmla="*/ 248041 h 733425"/>
                  <a:gd name="connsiteX25" fmla="*/ 931244 w 1019175"/>
                  <a:gd name="connsiteY25" fmla="*/ 192795 h 733425"/>
                  <a:gd name="connsiteX26" fmla="*/ 907431 w 1019175"/>
                  <a:gd name="connsiteY26" fmla="*/ 196606 h 733425"/>
                  <a:gd name="connsiteX27" fmla="*/ 890287 w 1019175"/>
                  <a:gd name="connsiteY27" fmla="*/ 216608 h 733425"/>
                  <a:gd name="connsiteX28" fmla="*/ 860759 w 1019175"/>
                  <a:gd name="connsiteY28" fmla="*/ 193748 h 733425"/>
                  <a:gd name="connsiteX29" fmla="*/ 891239 w 1019175"/>
                  <a:gd name="connsiteY29" fmla="*/ 144218 h 733425"/>
                  <a:gd name="connsiteX30" fmla="*/ 909337 w 1019175"/>
                  <a:gd name="connsiteY30" fmla="*/ 113738 h 733425"/>
                  <a:gd name="connsiteX31" fmla="*/ 914099 w 1019175"/>
                  <a:gd name="connsiteY31" fmla="*/ 78495 h 733425"/>
                  <a:gd name="connsiteX32" fmla="*/ 901717 w 1019175"/>
                  <a:gd name="connsiteY32" fmla="*/ 13725 h 733425"/>
                  <a:gd name="connsiteX33" fmla="*/ 875046 w 1019175"/>
                  <a:gd name="connsiteY33" fmla="*/ 8010 h 733425"/>
                  <a:gd name="connsiteX34" fmla="*/ 839804 w 1019175"/>
                  <a:gd name="connsiteY34" fmla="*/ 13725 h 733425"/>
                  <a:gd name="connsiteX35" fmla="*/ 815992 w 1019175"/>
                  <a:gd name="connsiteY35" fmla="*/ 24203 h 733425"/>
                  <a:gd name="connsiteX36" fmla="*/ 791227 w 1019175"/>
                  <a:gd name="connsiteY36" fmla="*/ 58493 h 733425"/>
                  <a:gd name="connsiteX37" fmla="*/ 763604 w 1019175"/>
                  <a:gd name="connsiteY37" fmla="*/ 52778 h 733425"/>
                  <a:gd name="connsiteX38" fmla="*/ 739792 w 1019175"/>
                  <a:gd name="connsiteY38" fmla="*/ 35633 h 733425"/>
                  <a:gd name="connsiteX39" fmla="*/ 730267 w 1019175"/>
                  <a:gd name="connsiteY39" fmla="*/ 57541 h 733425"/>
                  <a:gd name="connsiteX40" fmla="*/ 718837 w 1019175"/>
                  <a:gd name="connsiteY40" fmla="*/ 76591 h 733425"/>
                  <a:gd name="connsiteX41" fmla="*/ 687404 w 1019175"/>
                  <a:gd name="connsiteY41" fmla="*/ 56588 h 733425"/>
                  <a:gd name="connsiteX42" fmla="*/ 657877 w 1019175"/>
                  <a:gd name="connsiteY42" fmla="*/ 83258 h 733425"/>
                  <a:gd name="connsiteX43" fmla="*/ 613109 w 1019175"/>
                  <a:gd name="connsiteY43" fmla="*/ 96593 h 733425"/>
                  <a:gd name="connsiteX44" fmla="*/ 591202 w 1019175"/>
                  <a:gd name="connsiteY44" fmla="*/ 127073 h 733425"/>
                  <a:gd name="connsiteX45" fmla="*/ 560721 w 1019175"/>
                  <a:gd name="connsiteY45" fmla="*/ 132788 h 733425"/>
                  <a:gd name="connsiteX46" fmla="*/ 519764 w 1019175"/>
                  <a:gd name="connsiteY46" fmla="*/ 139456 h 733425"/>
                  <a:gd name="connsiteX47" fmla="*/ 492142 w 1019175"/>
                  <a:gd name="connsiteY47" fmla="*/ 153743 h 733425"/>
                  <a:gd name="connsiteX48" fmla="*/ 451184 w 1019175"/>
                  <a:gd name="connsiteY48" fmla="*/ 179460 h 733425"/>
                  <a:gd name="connsiteX49" fmla="*/ 395939 w 1019175"/>
                  <a:gd name="connsiteY49" fmla="*/ 163268 h 733425"/>
                  <a:gd name="connsiteX50" fmla="*/ 344504 w 1019175"/>
                  <a:gd name="connsiteY50" fmla="*/ 141360 h 733425"/>
                  <a:gd name="connsiteX51" fmla="*/ 261637 w 1019175"/>
                  <a:gd name="connsiteY51" fmla="*/ 189938 h 733425"/>
                  <a:gd name="connsiteX52" fmla="*/ 178769 w 1019175"/>
                  <a:gd name="connsiteY52" fmla="*/ 234706 h 733425"/>
                  <a:gd name="connsiteX53" fmla="*/ 129239 w 1019175"/>
                  <a:gd name="connsiteY53" fmla="*/ 208035 h 733425"/>
                  <a:gd name="connsiteX54" fmla="*/ 74946 w 1019175"/>
                  <a:gd name="connsiteY54" fmla="*/ 189938 h 733425"/>
                  <a:gd name="connsiteX55" fmla="*/ 33037 w 1019175"/>
                  <a:gd name="connsiteY55" fmla="*/ 229943 h 733425"/>
                  <a:gd name="connsiteX56" fmla="*/ 10177 w 1019175"/>
                  <a:gd name="connsiteY56" fmla="*/ 260423 h 733425"/>
                  <a:gd name="connsiteX57" fmla="*/ 58754 w 1019175"/>
                  <a:gd name="connsiteY57" fmla="*/ 256613 h 733425"/>
                  <a:gd name="connsiteX58" fmla="*/ 93996 w 1019175"/>
                  <a:gd name="connsiteY58" fmla="*/ 298523 h 733425"/>
                  <a:gd name="connsiteX59" fmla="*/ 111142 w 1019175"/>
                  <a:gd name="connsiteY59" fmla="*/ 316620 h 733425"/>
                  <a:gd name="connsiteX60" fmla="*/ 138764 w 1019175"/>
                  <a:gd name="connsiteY60" fmla="*/ 311858 h 733425"/>
                  <a:gd name="connsiteX61" fmla="*/ 164481 w 1019175"/>
                  <a:gd name="connsiteY61" fmla="*/ 319478 h 733425"/>
                  <a:gd name="connsiteX62" fmla="*/ 197819 w 1019175"/>
                  <a:gd name="connsiteY62" fmla="*/ 314716 h 733425"/>
                  <a:gd name="connsiteX63" fmla="*/ 207344 w 1019175"/>
                  <a:gd name="connsiteY63" fmla="*/ 414728 h 733425"/>
                  <a:gd name="connsiteX64" fmla="*/ 155909 w 1019175"/>
                  <a:gd name="connsiteY64" fmla="*/ 434731 h 733425"/>
                  <a:gd name="connsiteX65" fmla="*/ 108284 w 1019175"/>
                  <a:gd name="connsiteY65" fmla="*/ 476641 h 733425"/>
                  <a:gd name="connsiteX66" fmla="*/ 192104 w 1019175"/>
                  <a:gd name="connsiteY66" fmla="*/ 521408 h 733425"/>
                  <a:gd name="connsiteX67" fmla="*/ 232109 w 1019175"/>
                  <a:gd name="connsiteY67" fmla="*/ 572843 h 733425"/>
                  <a:gd name="connsiteX68" fmla="*/ 265446 w 1019175"/>
                  <a:gd name="connsiteY68" fmla="*/ 652853 h 733425"/>
                  <a:gd name="connsiteX69" fmla="*/ 342599 w 1019175"/>
                  <a:gd name="connsiteY69" fmla="*/ 698573 h 733425"/>
                  <a:gd name="connsiteX70" fmla="*/ 431181 w 1019175"/>
                  <a:gd name="connsiteY70" fmla="*/ 702383 h 733425"/>
                  <a:gd name="connsiteX71" fmla="*/ 459756 w 1019175"/>
                  <a:gd name="connsiteY71" fmla="*/ 708098 h 733425"/>
                  <a:gd name="connsiteX72" fmla="*/ 498809 w 1019175"/>
                  <a:gd name="connsiteY72" fmla="*/ 698573 h 733425"/>
                  <a:gd name="connsiteX73" fmla="*/ 509287 w 1019175"/>
                  <a:gd name="connsiteY73" fmla="*/ 690953 h 733425"/>
                  <a:gd name="connsiteX74" fmla="*/ 518812 w 1019175"/>
                  <a:gd name="connsiteY74" fmla="*/ 696668 h 733425"/>
                  <a:gd name="connsiteX75" fmla="*/ 526431 w 1019175"/>
                  <a:gd name="connsiteY75" fmla="*/ 700478 h 733425"/>
                  <a:gd name="connsiteX76" fmla="*/ 530242 w 1019175"/>
                  <a:gd name="connsiteY76" fmla="*/ 679523 h 733425"/>
                  <a:gd name="connsiteX77" fmla="*/ 536909 w 1019175"/>
                  <a:gd name="connsiteY77" fmla="*/ 657615 h 733425"/>
                  <a:gd name="connsiteX78" fmla="*/ 555959 w 1019175"/>
                  <a:gd name="connsiteY78" fmla="*/ 678570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019175" h="733425">
                    <a:moveTo>
                      <a:pt x="555959" y="678570"/>
                    </a:moveTo>
                    <a:cubicBezTo>
                      <a:pt x="564531" y="678570"/>
                      <a:pt x="562627" y="706193"/>
                      <a:pt x="573104" y="698573"/>
                    </a:cubicBezTo>
                    <a:cubicBezTo>
                      <a:pt x="579771" y="693811"/>
                      <a:pt x="572152" y="677618"/>
                      <a:pt x="580724" y="676665"/>
                    </a:cubicBezTo>
                    <a:cubicBezTo>
                      <a:pt x="586439" y="675713"/>
                      <a:pt x="587392" y="687143"/>
                      <a:pt x="589296" y="690000"/>
                    </a:cubicBezTo>
                    <a:cubicBezTo>
                      <a:pt x="593106" y="694763"/>
                      <a:pt x="598821" y="695715"/>
                      <a:pt x="602631" y="700478"/>
                    </a:cubicBezTo>
                    <a:cubicBezTo>
                      <a:pt x="607394" y="705240"/>
                      <a:pt x="609299" y="707145"/>
                      <a:pt x="611204" y="713813"/>
                    </a:cubicBezTo>
                    <a:cubicBezTo>
                      <a:pt x="612156" y="718575"/>
                      <a:pt x="609299" y="724290"/>
                      <a:pt x="613109" y="729053"/>
                    </a:cubicBezTo>
                    <a:cubicBezTo>
                      <a:pt x="620729" y="737625"/>
                      <a:pt x="675021" y="724290"/>
                      <a:pt x="677879" y="712861"/>
                    </a:cubicBezTo>
                    <a:cubicBezTo>
                      <a:pt x="679784" y="708098"/>
                      <a:pt x="669306" y="690953"/>
                      <a:pt x="676927" y="687143"/>
                    </a:cubicBezTo>
                    <a:cubicBezTo>
                      <a:pt x="684546" y="684286"/>
                      <a:pt x="696929" y="705240"/>
                      <a:pt x="699787" y="710003"/>
                    </a:cubicBezTo>
                    <a:cubicBezTo>
                      <a:pt x="698834" y="706193"/>
                      <a:pt x="722646" y="682381"/>
                      <a:pt x="725504" y="679523"/>
                    </a:cubicBezTo>
                    <a:cubicBezTo>
                      <a:pt x="737887" y="666188"/>
                      <a:pt x="749317" y="664283"/>
                      <a:pt x="766462" y="661425"/>
                    </a:cubicBezTo>
                    <a:cubicBezTo>
                      <a:pt x="786464" y="657615"/>
                      <a:pt x="784559" y="654758"/>
                      <a:pt x="785512" y="636661"/>
                    </a:cubicBezTo>
                    <a:cubicBezTo>
                      <a:pt x="786464" y="625231"/>
                      <a:pt x="790274" y="609990"/>
                      <a:pt x="801704" y="605228"/>
                    </a:cubicBezTo>
                    <a:cubicBezTo>
                      <a:pt x="809324" y="601418"/>
                      <a:pt x="816944" y="607133"/>
                      <a:pt x="823612" y="601418"/>
                    </a:cubicBezTo>
                    <a:cubicBezTo>
                      <a:pt x="828374" y="597608"/>
                      <a:pt x="830279" y="589035"/>
                      <a:pt x="833137" y="584273"/>
                    </a:cubicBezTo>
                    <a:cubicBezTo>
                      <a:pt x="842662" y="567128"/>
                      <a:pt x="854092" y="552841"/>
                      <a:pt x="869331" y="540458"/>
                    </a:cubicBezTo>
                    <a:cubicBezTo>
                      <a:pt x="881714" y="531885"/>
                      <a:pt x="896954" y="527123"/>
                      <a:pt x="908384" y="516645"/>
                    </a:cubicBezTo>
                    <a:cubicBezTo>
                      <a:pt x="920767" y="504263"/>
                      <a:pt x="918862" y="489975"/>
                      <a:pt x="917909" y="473783"/>
                    </a:cubicBezTo>
                    <a:cubicBezTo>
                      <a:pt x="916956" y="434731"/>
                      <a:pt x="939817" y="408060"/>
                      <a:pt x="966487" y="382343"/>
                    </a:cubicBezTo>
                    <a:cubicBezTo>
                      <a:pt x="981727" y="368056"/>
                      <a:pt x="980774" y="357578"/>
                      <a:pt x="985537" y="338528"/>
                    </a:cubicBezTo>
                    <a:cubicBezTo>
                      <a:pt x="990299" y="321383"/>
                      <a:pt x="1003634" y="309953"/>
                      <a:pt x="1009349" y="293760"/>
                    </a:cubicBezTo>
                    <a:cubicBezTo>
                      <a:pt x="1013159" y="281378"/>
                      <a:pt x="1015064" y="257566"/>
                      <a:pt x="1007444" y="246135"/>
                    </a:cubicBezTo>
                    <a:cubicBezTo>
                      <a:pt x="994109" y="227085"/>
                      <a:pt x="976012" y="245183"/>
                      <a:pt x="965534" y="253756"/>
                    </a:cubicBezTo>
                    <a:cubicBezTo>
                      <a:pt x="955056" y="262328"/>
                      <a:pt x="940769" y="259470"/>
                      <a:pt x="933149" y="248041"/>
                    </a:cubicBezTo>
                    <a:cubicBezTo>
                      <a:pt x="924577" y="232800"/>
                      <a:pt x="933149" y="208988"/>
                      <a:pt x="931244" y="192795"/>
                    </a:cubicBezTo>
                    <a:cubicBezTo>
                      <a:pt x="921719" y="199463"/>
                      <a:pt x="914099" y="192795"/>
                      <a:pt x="907431" y="196606"/>
                    </a:cubicBezTo>
                    <a:cubicBezTo>
                      <a:pt x="900764" y="200416"/>
                      <a:pt x="896954" y="211845"/>
                      <a:pt x="890287" y="216608"/>
                    </a:cubicBezTo>
                    <a:cubicBezTo>
                      <a:pt x="871237" y="230895"/>
                      <a:pt x="857902" y="213750"/>
                      <a:pt x="860759" y="193748"/>
                    </a:cubicBezTo>
                    <a:cubicBezTo>
                      <a:pt x="863617" y="170888"/>
                      <a:pt x="879809" y="162316"/>
                      <a:pt x="891239" y="144218"/>
                    </a:cubicBezTo>
                    <a:cubicBezTo>
                      <a:pt x="896954" y="134693"/>
                      <a:pt x="906479" y="124216"/>
                      <a:pt x="909337" y="113738"/>
                    </a:cubicBezTo>
                    <a:cubicBezTo>
                      <a:pt x="912194" y="102308"/>
                      <a:pt x="906479" y="88020"/>
                      <a:pt x="914099" y="78495"/>
                    </a:cubicBezTo>
                    <a:cubicBezTo>
                      <a:pt x="879809" y="76591"/>
                      <a:pt x="909337" y="27060"/>
                      <a:pt x="901717" y="13725"/>
                    </a:cubicBezTo>
                    <a:cubicBezTo>
                      <a:pt x="897906" y="7058"/>
                      <a:pt x="880762" y="6106"/>
                      <a:pt x="875046" y="8010"/>
                    </a:cubicBezTo>
                    <a:cubicBezTo>
                      <a:pt x="858854" y="11820"/>
                      <a:pt x="857902" y="18488"/>
                      <a:pt x="839804" y="13725"/>
                    </a:cubicBezTo>
                    <a:cubicBezTo>
                      <a:pt x="825517" y="9916"/>
                      <a:pt x="825517" y="11820"/>
                      <a:pt x="815992" y="24203"/>
                    </a:cubicBezTo>
                    <a:cubicBezTo>
                      <a:pt x="808371" y="33728"/>
                      <a:pt x="801704" y="51825"/>
                      <a:pt x="791227" y="58493"/>
                    </a:cubicBezTo>
                    <a:cubicBezTo>
                      <a:pt x="778844" y="66113"/>
                      <a:pt x="775034" y="56588"/>
                      <a:pt x="763604" y="52778"/>
                    </a:cubicBezTo>
                    <a:cubicBezTo>
                      <a:pt x="752174" y="48968"/>
                      <a:pt x="742649" y="54683"/>
                      <a:pt x="739792" y="35633"/>
                    </a:cubicBezTo>
                    <a:cubicBezTo>
                      <a:pt x="737887" y="43253"/>
                      <a:pt x="733124" y="50873"/>
                      <a:pt x="730267" y="57541"/>
                    </a:cubicBezTo>
                    <a:cubicBezTo>
                      <a:pt x="726456" y="66113"/>
                      <a:pt x="729314" y="71828"/>
                      <a:pt x="718837" y="76591"/>
                    </a:cubicBezTo>
                    <a:cubicBezTo>
                      <a:pt x="706454" y="82306"/>
                      <a:pt x="683594" y="71828"/>
                      <a:pt x="687404" y="56588"/>
                    </a:cubicBezTo>
                    <a:cubicBezTo>
                      <a:pt x="668354" y="61350"/>
                      <a:pt x="669306" y="68970"/>
                      <a:pt x="657877" y="83258"/>
                    </a:cubicBezTo>
                    <a:cubicBezTo>
                      <a:pt x="645494" y="97545"/>
                      <a:pt x="630254" y="95641"/>
                      <a:pt x="613109" y="96593"/>
                    </a:cubicBezTo>
                    <a:cubicBezTo>
                      <a:pt x="617871" y="112785"/>
                      <a:pt x="609299" y="128978"/>
                      <a:pt x="591202" y="127073"/>
                    </a:cubicBezTo>
                    <a:cubicBezTo>
                      <a:pt x="571199" y="125168"/>
                      <a:pt x="574056" y="115643"/>
                      <a:pt x="560721" y="132788"/>
                    </a:cubicBezTo>
                    <a:cubicBezTo>
                      <a:pt x="547387" y="149933"/>
                      <a:pt x="538814" y="145170"/>
                      <a:pt x="519764" y="139456"/>
                    </a:cubicBezTo>
                    <a:cubicBezTo>
                      <a:pt x="503571" y="134693"/>
                      <a:pt x="499762" y="141360"/>
                      <a:pt x="492142" y="153743"/>
                    </a:cubicBezTo>
                    <a:cubicBezTo>
                      <a:pt x="482617" y="169935"/>
                      <a:pt x="472139" y="181366"/>
                      <a:pt x="451184" y="179460"/>
                    </a:cubicBezTo>
                    <a:cubicBezTo>
                      <a:pt x="436896" y="177556"/>
                      <a:pt x="408321" y="169935"/>
                      <a:pt x="395939" y="163268"/>
                    </a:cubicBezTo>
                    <a:cubicBezTo>
                      <a:pt x="374984" y="152791"/>
                      <a:pt x="358792" y="90878"/>
                      <a:pt x="344504" y="141360"/>
                    </a:cubicBezTo>
                    <a:cubicBezTo>
                      <a:pt x="333074" y="183270"/>
                      <a:pt x="291164" y="167078"/>
                      <a:pt x="261637" y="189938"/>
                    </a:cubicBezTo>
                    <a:cubicBezTo>
                      <a:pt x="232109" y="212798"/>
                      <a:pt x="224489" y="253756"/>
                      <a:pt x="178769" y="234706"/>
                    </a:cubicBezTo>
                    <a:cubicBezTo>
                      <a:pt x="161624" y="227085"/>
                      <a:pt x="146384" y="215656"/>
                      <a:pt x="129239" y="208035"/>
                    </a:cubicBezTo>
                    <a:cubicBezTo>
                      <a:pt x="114952" y="200416"/>
                      <a:pt x="93044" y="184223"/>
                      <a:pt x="74946" y="189938"/>
                    </a:cubicBezTo>
                    <a:cubicBezTo>
                      <a:pt x="57802" y="194700"/>
                      <a:pt x="46371" y="219466"/>
                      <a:pt x="33037" y="229943"/>
                    </a:cubicBezTo>
                    <a:cubicBezTo>
                      <a:pt x="22559" y="238516"/>
                      <a:pt x="-1254" y="245183"/>
                      <a:pt x="10177" y="260423"/>
                    </a:cubicBezTo>
                    <a:cubicBezTo>
                      <a:pt x="19702" y="247088"/>
                      <a:pt x="46371" y="251850"/>
                      <a:pt x="58754" y="256613"/>
                    </a:cubicBezTo>
                    <a:cubicBezTo>
                      <a:pt x="80662" y="263281"/>
                      <a:pt x="87329" y="278520"/>
                      <a:pt x="93996" y="298523"/>
                    </a:cubicBezTo>
                    <a:cubicBezTo>
                      <a:pt x="96854" y="308048"/>
                      <a:pt x="99712" y="314716"/>
                      <a:pt x="111142" y="316620"/>
                    </a:cubicBezTo>
                    <a:cubicBezTo>
                      <a:pt x="121619" y="318525"/>
                      <a:pt x="128287" y="310906"/>
                      <a:pt x="138764" y="311858"/>
                    </a:cubicBezTo>
                    <a:cubicBezTo>
                      <a:pt x="148289" y="312810"/>
                      <a:pt x="154956" y="320431"/>
                      <a:pt x="164481" y="319478"/>
                    </a:cubicBezTo>
                    <a:cubicBezTo>
                      <a:pt x="177817" y="318525"/>
                      <a:pt x="184484" y="309000"/>
                      <a:pt x="197819" y="314716"/>
                    </a:cubicBezTo>
                    <a:cubicBezTo>
                      <a:pt x="230204" y="329003"/>
                      <a:pt x="232109" y="393773"/>
                      <a:pt x="207344" y="414728"/>
                    </a:cubicBezTo>
                    <a:cubicBezTo>
                      <a:pt x="192104" y="428063"/>
                      <a:pt x="171149" y="422348"/>
                      <a:pt x="155909" y="434731"/>
                    </a:cubicBezTo>
                    <a:cubicBezTo>
                      <a:pt x="144479" y="444256"/>
                      <a:pt x="124477" y="475688"/>
                      <a:pt x="108284" y="476641"/>
                    </a:cubicBezTo>
                    <a:cubicBezTo>
                      <a:pt x="134002" y="495691"/>
                      <a:pt x="163529" y="509025"/>
                      <a:pt x="192104" y="521408"/>
                    </a:cubicBezTo>
                    <a:cubicBezTo>
                      <a:pt x="219727" y="532838"/>
                      <a:pt x="225442" y="544268"/>
                      <a:pt x="232109" y="572843"/>
                    </a:cubicBezTo>
                    <a:cubicBezTo>
                      <a:pt x="236871" y="596656"/>
                      <a:pt x="249254" y="633803"/>
                      <a:pt x="265446" y="652853"/>
                    </a:cubicBezTo>
                    <a:cubicBezTo>
                      <a:pt x="284496" y="674761"/>
                      <a:pt x="316881" y="687143"/>
                      <a:pt x="342599" y="698573"/>
                    </a:cubicBezTo>
                    <a:cubicBezTo>
                      <a:pt x="374984" y="711908"/>
                      <a:pt x="398796" y="710003"/>
                      <a:pt x="431181" y="702383"/>
                    </a:cubicBezTo>
                    <a:cubicBezTo>
                      <a:pt x="446421" y="698573"/>
                      <a:pt x="446421" y="704288"/>
                      <a:pt x="459756" y="708098"/>
                    </a:cubicBezTo>
                    <a:cubicBezTo>
                      <a:pt x="473092" y="711908"/>
                      <a:pt x="487379" y="705240"/>
                      <a:pt x="498809" y="698573"/>
                    </a:cubicBezTo>
                    <a:cubicBezTo>
                      <a:pt x="501667" y="696668"/>
                      <a:pt x="505477" y="690953"/>
                      <a:pt x="509287" y="690953"/>
                    </a:cubicBezTo>
                    <a:cubicBezTo>
                      <a:pt x="521669" y="689048"/>
                      <a:pt x="510239" y="693811"/>
                      <a:pt x="518812" y="696668"/>
                    </a:cubicBezTo>
                    <a:cubicBezTo>
                      <a:pt x="521669" y="697620"/>
                      <a:pt x="520717" y="703336"/>
                      <a:pt x="526431" y="700478"/>
                    </a:cubicBezTo>
                    <a:cubicBezTo>
                      <a:pt x="533099" y="697620"/>
                      <a:pt x="530242" y="683333"/>
                      <a:pt x="530242" y="679523"/>
                    </a:cubicBezTo>
                    <a:cubicBezTo>
                      <a:pt x="530242" y="674761"/>
                      <a:pt x="525479" y="655711"/>
                      <a:pt x="536909" y="657615"/>
                    </a:cubicBezTo>
                    <a:cubicBezTo>
                      <a:pt x="552149" y="659520"/>
                      <a:pt x="544529" y="678570"/>
                      <a:pt x="555959" y="678570"/>
                    </a:cubicBezTo>
                    <a:close/>
                  </a:path>
                </a:pathLst>
              </a:custGeom>
              <a:grpFill/>
              <a:ln w="9525" cap="flat">
                <a:noFill/>
                <a:prstDash val="solid"/>
                <a:miter/>
              </a:ln>
            </p:spPr>
            <p:txBody>
              <a:bodyPr rtlCol="0" anchor="ctr"/>
              <a:lstStyle/>
              <a:p>
                <a:endParaRPr lang="en-US" sz="1790"/>
              </a:p>
            </p:txBody>
          </p:sp>
          <p:sp>
            <p:nvSpPr>
              <p:cNvPr id="51" name="任意多边形: 形状 13"/>
              <p:cNvSpPr/>
              <p:nvPr>
                <p:custDataLst>
                  <p:tags r:id="rId18"/>
                </p:custDataLst>
              </p:nvPr>
            </p:nvSpPr>
            <p:spPr>
              <a:xfrm>
                <a:off x="11146" y="6156"/>
                <a:ext cx="828" cy="1051"/>
              </a:xfrm>
              <a:custGeom>
                <a:avLst/>
                <a:gdLst>
                  <a:gd name="connsiteX0" fmla="*/ 598647 w 600075"/>
                  <a:gd name="connsiteY0" fmla="*/ 506303 h 762000"/>
                  <a:gd name="connsiteX1" fmla="*/ 587217 w 600075"/>
                  <a:gd name="connsiteY1" fmla="*/ 504398 h 762000"/>
                  <a:gd name="connsiteX2" fmla="*/ 574834 w 600075"/>
                  <a:gd name="connsiteY2" fmla="*/ 496778 h 762000"/>
                  <a:gd name="connsiteX3" fmla="*/ 549117 w 600075"/>
                  <a:gd name="connsiteY3" fmla="*/ 494873 h 762000"/>
                  <a:gd name="connsiteX4" fmla="*/ 489109 w 600075"/>
                  <a:gd name="connsiteY4" fmla="*/ 485348 h 762000"/>
                  <a:gd name="connsiteX5" fmla="*/ 505301 w 600075"/>
                  <a:gd name="connsiteY5" fmla="*/ 443438 h 762000"/>
                  <a:gd name="connsiteX6" fmla="*/ 486251 w 600075"/>
                  <a:gd name="connsiteY6" fmla="*/ 439628 h 762000"/>
                  <a:gd name="connsiteX7" fmla="*/ 468154 w 600075"/>
                  <a:gd name="connsiteY7" fmla="*/ 422483 h 762000"/>
                  <a:gd name="connsiteX8" fmla="*/ 440531 w 600075"/>
                  <a:gd name="connsiteY8" fmla="*/ 402480 h 762000"/>
                  <a:gd name="connsiteX9" fmla="*/ 436722 w 600075"/>
                  <a:gd name="connsiteY9" fmla="*/ 362475 h 762000"/>
                  <a:gd name="connsiteX10" fmla="*/ 468154 w 600075"/>
                  <a:gd name="connsiteY10" fmla="*/ 318660 h 762000"/>
                  <a:gd name="connsiteX11" fmla="*/ 462439 w 600075"/>
                  <a:gd name="connsiteY11" fmla="*/ 276750 h 762000"/>
                  <a:gd name="connsiteX12" fmla="*/ 526256 w 600075"/>
                  <a:gd name="connsiteY12" fmla="*/ 285323 h 762000"/>
                  <a:gd name="connsiteX13" fmla="*/ 514826 w 600075"/>
                  <a:gd name="connsiteY13" fmla="*/ 244365 h 762000"/>
                  <a:gd name="connsiteX14" fmla="*/ 491014 w 600075"/>
                  <a:gd name="connsiteY14" fmla="*/ 246270 h 762000"/>
                  <a:gd name="connsiteX15" fmla="*/ 422434 w 600075"/>
                  <a:gd name="connsiteY15" fmla="*/ 264368 h 762000"/>
                  <a:gd name="connsiteX16" fmla="*/ 411004 w 600075"/>
                  <a:gd name="connsiteY16" fmla="*/ 229125 h 762000"/>
                  <a:gd name="connsiteX17" fmla="*/ 372904 w 600075"/>
                  <a:gd name="connsiteY17" fmla="*/ 203408 h 762000"/>
                  <a:gd name="connsiteX18" fmla="*/ 383381 w 600075"/>
                  <a:gd name="connsiteY18" fmla="*/ 122445 h 762000"/>
                  <a:gd name="connsiteX19" fmla="*/ 345281 w 600075"/>
                  <a:gd name="connsiteY19" fmla="*/ 128160 h 762000"/>
                  <a:gd name="connsiteX20" fmla="*/ 327184 w 600075"/>
                  <a:gd name="connsiteY20" fmla="*/ 100538 h 762000"/>
                  <a:gd name="connsiteX21" fmla="*/ 262414 w 600075"/>
                  <a:gd name="connsiteY21" fmla="*/ 81488 h 762000"/>
                  <a:gd name="connsiteX22" fmla="*/ 218599 w 600075"/>
                  <a:gd name="connsiteY22" fmla="*/ 35768 h 762000"/>
                  <a:gd name="connsiteX23" fmla="*/ 153829 w 600075"/>
                  <a:gd name="connsiteY23" fmla="*/ 12908 h 762000"/>
                  <a:gd name="connsiteX24" fmla="*/ 197644 w 600075"/>
                  <a:gd name="connsiteY24" fmla="*/ 40530 h 762000"/>
                  <a:gd name="connsiteX25" fmla="*/ 206216 w 600075"/>
                  <a:gd name="connsiteY25" fmla="*/ 68153 h 762000"/>
                  <a:gd name="connsiteX26" fmla="*/ 214789 w 600075"/>
                  <a:gd name="connsiteY26" fmla="*/ 98633 h 762000"/>
                  <a:gd name="connsiteX27" fmla="*/ 153829 w 600075"/>
                  <a:gd name="connsiteY27" fmla="*/ 150068 h 762000"/>
                  <a:gd name="connsiteX28" fmla="*/ 110014 w 600075"/>
                  <a:gd name="connsiteY28" fmla="*/ 103395 h 762000"/>
                  <a:gd name="connsiteX29" fmla="*/ 88106 w 600075"/>
                  <a:gd name="connsiteY29" fmla="*/ 106253 h 762000"/>
                  <a:gd name="connsiteX30" fmla="*/ 86201 w 600075"/>
                  <a:gd name="connsiteY30" fmla="*/ 131970 h 762000"/>
                  <a:gd name="connsiteX31" fmla="*/ 90011 w 600075"/>
                  <a:gd name="connsiteY31" fmla="*/ 162450 h 762000"/>
                  <a:gd name="connsiteX32" fmla="*/ 68104 w 600075"/>
                  <a:gd name="connsiteY32" fmla="*/ 178643 h 762000"/>
                  <a:gd name="connsiteX33" fmla="*/ 56674 w 600075"/>
                  <a:gd name="connsiteY33" fmla="*/ 229125 h 762000"/>
                  <a:gd name="connsiteX34" fmla="*/ 7144 w 600075"/>
                  <a:gd name="connsiteY34" fmla="*/ 256748 h 762000"/>
                  <a:gd name="connsiteX35" fmla="*/ 41434 w 600075"/>
                  <a:gd name="connsiteY35" fmla="*/ 273893 h 762000"/>
                  <a:gd name="connsiteX36" fmla="*/ 54769 w 600075"/>
                  <a:gd name="connsiteY36" fmla="*/ 311993 h 762000"/>
                  <a:gd name="connsiteX37" fmla="*/ 97631 w 600075"/>
                  <a:gd name="connsiteY37" fmla="*/ 318660 h 762000"/>
                  <a:gd name="connsiteX38" fmla="*/ 111919 w 600075"/>
                  <a:gd name="connsiteY38" fmla="*/ 307230 h 762000"/>
                  <a:gd name="connsiteX39" fmla="*/ 130016 w 600075"/>
                  <a:gd name="connsiteY39" fmla="*/ 301515 h 762000"/>
                  <a:gd name="connsiteX40" fmla="*/ 133826 w 600075"/>
                  <a:gd name="connsiteY40" fmla="*/ 311040 h 762000"/>
                  <a:gd name="connsiteX41" fmla="*/ 134779 w 600075"/>
                  <a:gd name="connsiteY41" fmla="*/ 326280 h 762000"/>
                  <a:gd name="connsiteX42" fmla="*/ 140494 w 600075"/>
                  <a:gd name="connsiteY42" fmla="*/ 363428 h 762000"/>
                  <a:gd name="connsiteX43" fmla="*/ 146209 w 600075"/>
                  <a:gd name="connsiteY43" fmla="*/ 432960 h 762000"/>
                  <a:gd name="connsiteX44" fmla="*/ 92869 w 600075"/>
                  <a:gd name="connsiteY44" fmla="*/ 471060 h 762000"/>
                  <a:gd name="connsiteX45" fmla="*/ 82391 w 600075"/>
                  <a:gd name="connsiteY45" fmla="*/ 502493 h 762000"/>
                  <a:gd name="connsiteX46" fmla="*/ 94774 w 600075"/>
                  <a:gd name="connsiteY46" fmla="*/ 519638 h 762000"/>
                  <a:gd name="connsiteX47" fmla="*/ 146209 w 600075"/>
                  <a:gd name="connsiteY47" fmla="*/ 534878 h 762000"/>
                  <a:gd name="connsiteX48" fmla="*/ 150972 w 600075"/>
                  <a:gd name="connsiteY48" fmla="*/ 587265 h 762000"/>
                  <a:gd name="connsiteX49" fmla="*/ 158591 w 600075"/>
                  <a:gd name="connsiteY49" fmla="*/ 657750 h 762000"/>
                  <a:gd name="connsiteX50" fmla="*/ 184309 w 600075"/>
                  <a:gd name="connsiteY50" fmla="*/ 722520 h 762000"/>
                  <a:gd name="connsiteX51" fmla="*/ 228124 w 600075"/>
                  <a:gd name="connsiteY51" fmla="*/ 697755 h 762000"/>
                  <a:gd name="connsiteX52" fmla="*/ 264319 w 600075"/>
                  <a:gd name="connsiteY52" fmla="*/ 687278 h 762000"/>
                  <a:gd name="connsiteX53" fmla="*/ 263366 w 600075"/>
                  <a:gd name="connsiteY53" fmla="*/ 756810 h 762000"/>
                  <a:gd name="connsiteX54" fmla="*/ 297656 w 600075"/>
                  <a:gd name="connsiteY54" fmla="*/ 711090 h 762000"/>
                  <a:gd name="connsiteX55" fmla="*/ 342424 w 600075"/>
                  <a:gd name="connsiteY55" fmla="*/ 712043 h 762000"/>
                  <a:gd name="connsiteX56" fmla="*/ 398622 w 600075"/>
                  <a:gd name="connsiteY56" fmla="*/ 745380 h 762000"/>
                  <a:gd name="connsiteX57" fmla="*/ 434816 w 600075"/>
                  <a:gd name="connsiteY57" fmla="*/ 748238 h 762000"/>
                  <a:gd name="connsiteX58" fmla="*/ 465297 w 600075"/>
                  <a:gd name="connsiteY58" fmla="*/ 753000 h 762000"/>
                  <a:gd name="connsiteX59" fmla="*/ 513874 w 600075"/>
                  <a:gd name="connsiteY59" fmla="*/ 695850 h 762000"/>
                  <a:gd name="connsiteX60" fmla="*/ 542449 w 600075"/>
                  <a:gd name="connsiteY60" fmla="*/ 620603 h 762000"/>
                  <a:gd name="connsiteX61" fmla="*/ 571024 w 600075"/>
                  <a:gd name="connsiteY61" fmla="*/ 612983 h 762000"/>
                  <a:gd name="connsiteX62" fmla="*/ 569119 w 600075"/>
                  <a:gd name="connsiteY62" fmla="*/ 575835 h 762000"/>
                  <a:gd name="connsiteX63" fmla="*/ 593884 w 600075"/>
                  <a:gd name="connsiteY63" fmla="*/ 550118 h 762000"/>
                  <a:gd name="connsiteX64" fmla="*/ 598647 w 600075"/>
                  <a:gd name="connsiteY64" fmla="*/ 50630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0075" h="762000">
                    <a:moveTo>
                      <a:pt x="598647" y="506303"/>
                    </a:moveTo>
                    <a:cubicBezTo>
                      <a:pt x="595789" y="504398"/>
                      <a:pt x="591026" y="505350"/>
                      <a:pt x="587217" y="504398"/>
                    </a:cubicBezTo>
                    <a:cubicBezTo>
                      <a:pt x="581501" y="502493"/>
                      <a:pt x="579597" y="498683"/>
                      <a:pt x="574834" y="496778"/>
                    </a:cubicBezTo>
                    <a:cubicBezTo>
                      <a:pt x="564356" y="491063"/>
                      <a:pt x="561499" y="491063"/>
                      <a:pt x="549117" y="494873"/>
                    </a:cubicBezTo>
                    <a:cubicBezTo>
                      <a:pt x="530067" y="500588"/>
                      <a:pt x="499586" y="511065"/>
                      <a:pt x="489109" y="485348"/>
                    </a:cubicBezTo>
                    <a:cubicBezTo>
                      <a:pt x="481489" y="466298"/>
                      <a:pt x="510064" y="457725"/>
                      <a:pt x="505301" y="443438"/>
                    </a:cubicBezTo>
                    <a:cubicBezTo>
                      <a:pt x="501491" y="433913"/>
                      <a:pt x="492919" y="441533"/>
                      <a:pt x="486251" y="439628"/>
                    </a:cubicBezTo>
                    <a:cubicBezTo>
                      <a:pt x="476726" y="436770"/>
                      <a:pt x="475774" y="428198"/>
                      <a:pt x="468154" y="422483"/>
                    </a:cubicBezTo>
                    <a:cubicBezTo>
                      <a:pt x="457676" y="414863"/>
                      <a:pt x="449104" y="416768"/>
                      <a:pt x="440531" y="402480"/>
                    </a:cubicBezTo>
                    <a:cubicBezTo>
                      <a:pt x="433864" y="390098"/>
                      <a:pt x="431959" y="375810"/>
                      <a:pt x="436722" y="362475"/>
                    </a:cubicBezTo>
                    <a:cubicBezTo>
                      <a:pt x="442436" y="346283"/>
                      <a:pt x="470059" y="335805"/>
                      <a:pt x="468154" y="318660"/>
                    </a:cubicBezTo>
                    <a:cubicBezTo>
                      <a:pt x="466249" y="306278"/>
                      <a:pt x="435769" y="285323"/>
                      <a:pt x="462439" y="276750"/>
                    </a:cubicBezTo>
                    <a:cubicBezTo>
                      <a:pt x="478631" y="271988"/>
                      <a:pt x="511969" y="277703"/>
                      <a:pt x="526256" y="285323"/>
                    </a:cubicBezTo>
                    <a:cubicBezTo>
                      <a:pt x="527209" y="271035"/>
                      <a:pt x="526256" y="253890"/>
                      <a:pt x="514826" y="244365"/>
                    </a:cubicBezTo>
                    <a:cubicBezTo>
                      <a:pt x="503397" y="234840"/>
                      <a:pt x="499586" y="237698"/>
                      <a:pt x="491014" y="246270"/>
                    </a:cubicBezTo>
                    <a:cubicBezTo>
                      <a:pt x="470059" y="267225"/>
                      <a:pt x="451961" y="285323"/>
                      <a:pt x="422434" y="264368"/>
                    </a:cubicBezTo>
                    <a:cubicBezTo>
                      <a:pt x="408147" y="253890"/>
                      <a:pt x="415766" y="244365"/>
                      <a:pt x="411004" y="229125"/>
                    </a:cubicBezTo>
                    <a:cubicBezTo>
                      <a:pt x="405289" y="210075"/>
                      <a:pt x="384334" y="218648"/>
                      <a:pt x="372904" y="203408"/>
                    </a:cubicBezTo>
                    <a:cubicBezTo>
                      <a:pt x="352901" y="178643"/>
                      <a:pt x="382429" y="148163"/>
                      <a:pt x="383381" y="122445"/>
                    </a:cubicBezTo>
                    <a:cubicBezTo>
                      <a:pt x="371951" y="126255"/>
                      <a:pt x="357664" y="131970"/>
                      <a:pt x="345281" y="128160"/>
                    </a:cubicBezTo>
                    <a:cubicBezTo>
                      <a:pt x="330994" y="122445"/>
                      <a:pt x="332899" y="111968"/>
                      <a:pt x="327184" y="100538"/>
                    </a:cubicBezTo>
                    <a:cubicBezTo>
                      <a:pt x="314801" y="76725"/>
                      <a:pt x="283369" y="89108"/>
                      <a:pt x="262414" y="81488"/>
                    </a:cubicBezTo>
                    <a:cubicBezTo>
                      <a:pt x="236697" y="71963"/>
                      <a:pt x="241459" y="46245"/>
                      <a:pt x="218599" y="35768"/>
                    </a:cubicBezTo>
                    <a:cubicBezTo>
                      <a:pt x="208122" y="31005"/>
                      <a:pt x="162401" y="-7095"/>
                      <a:pt x="153829" y="12908"/>
                    </a:cubicBezTo>
                    <a:cubicBezTo>
                      <a:pt x="145256" y="32910"/>
                      <a:pt x="190024" y="33863"/>
                      <a:pt x="197644" y="40530"/>
                    </a:cubicBezTo>
                    <a:cubicBezTo>
                      <a:pt x="206216" y="48150"/>
                      <a:pt x="203359" y="57675"/>
                      <a:pt x="206216" y="68153"/>
                    </a:cubicBezTo>
                    <a:cubicBezTo>
                      <a:pt x="208122" y="78630"/>
                      <a:pt x="216694" y="87203"/>
                      <a:pt x="214789" y="98633"/>
                    </a:cubicBezTo>
                    <a:cubicBezTo>
                      <a:pt x="211931" y="116730"/>
                      <a:pt x="170974" y="147210"/>
                      <a:pt x="153829" y="150068"/>
                    </a:cubicBezTo>
                    <a:cubicBezTo>
                      <a:pt x="127159" y="154830"/>
                      <a:pt x="120491" y="119588"/>
                      <a:pt x="110014" y="103395"/>
                    </a:cubicBezTo>
                    <a:cubicBezTo>
                      <a:pt x="102394" y="111015"/>
                      <a:pt x="94774" y="102443"/>
                      <a:pt x="88106" y="106253"/>
                    </a:cubicBezTo>
                    <a:cubicBezTo>
                      <a:pt x="77629" y="111968"/>
                      <a:pt x="84296" y="122445"/>
                      <a:pt x="86201" y="131970"/>
                    </a:cubicBezTo>
                    <a:cubicBezTo>
                      <a:pt x="88106" y="140543"/>
                      <a:pt x="91916" y="154830"/>
                      <a:pt x="90011" y="162450"/>
                    </a:cubicBezTo>
                    <a:cubicBezTo>
                      <a:pt x="87154" y="174833"/>
                      <a:pt x="78581" y="173880"/>
                      <a:pt x="68104" y="178643"/>
                    </a:cubicBezTo>
                    <a:cubicBezTo>
                      <a:pt x="45244" y="189120"/>
                      <a:pt x="62389" y="209123"/>
                      <a:pt x="56674" y="229125"/>
                    </a:cubicBezTo>
                    <a:cubicBezTo>
                      <a:pt x="50959" y="249128"/>
                      <a:pt x="27146" y="260558"/>
                      <a:pt x="7144" y="256748"/>
                    </a:cubicBezTo>
                    <a:cubicBezTo>
                      <a:pt x="7144" y="256748"/>
                      <a:pt x="38576" y="269130"/>
                      <a:pt x="41434" y="273893"/>
                    </a:cubicBezTo>
                    <a:cubicBezTo>
                      <a:pt x="49054" y="286275"/>
                      <a:pt x="40481" y="302468"/>
                      <a:pt x="54769" y="311993"/>
                    </a:cubicBezTo>
                    <a:cubicBezTo>
                      <a:pt x="64294" y="317708"/>
                      <a:pt x="88106" y="322470"/>
                      <a:pt x="97631" y="318660"/>
                    </a:cubicBezTo>
                    <a:cubicBezTo>
                      <a:pt x="103346" y="315803"/>
                      <a:pt x="106204" y="310088"/>
                      <a:pt x="111919" y="307230"/>
                    </a:cubicBezTo>
                    <a:cubicBezTo>
                      <a:pt x="114776" y="306278"/>
                      <a:pt x="130016" y="302468"/>
                      <a:pt x="130016" y="301515"/>
                    </a:cubicBezTo>
                    <a:cubicBezTo>
                      <a:pt x="128111" y="305325"/>
                      <a:pt x="132874" y="308183"/>
                      <a:pt x="133826" y="311040"/>
                    </a:cubicBezTo>
                    <a:cubicBezTo>
                      <a:pt x="135731" y="316755"/>
                      <a:pt x="134779" y="320565"/>
                      <a:pt x="134779" y="326280"/>
                    </a:cubicBezTo>
                    <a:cubicBezTo>
                      <a:pt x="134779" y="339615"/>
                      <a:pt x="136684" y="350093"/>
                      <a:pt x="140494" y="363428"/>
                    </a:cubicBezTo>
                    <a:cubicBezTo>
                      <a:pt x="145256" y="384383"/>
                      <a:pt x="154781" y="412005"/>
                      <a:pt x="146209" y="432960"/>
                    </a:cubicBezTo>
                    <a:cubicBezTo>
                      <a:pt x="137636" y="456773"/>
                      <a:pt x="109061" y="452963"/>
                      <a:pt x="92869" y="471060"/>
                    </a:cubicBezTo>
                    <a:cubicBezTo>
                      <a:pt x="85249" y="479633"/>
                      <a:pt x="76676" y="491063"/>
                      <a:pt x="82391" y="502493"/>
                    </a:cubicBezTo>
                    <a:cubicBezTo>
                      <a:pt x="86201" y="509160"/>
                      <a:pt x="98584" y="509160"/>
                      <a:pt x="94774" y="519638"/>
                    </a:cubicBezTo>
                    <a:cubicBezTo>
                      <a:pt x="101441" y="507255"/>
                      <a:pt x="139541" y="528210"/>
                      <a:pt x="146209" y="534878"/>
                    </a:cubicBezTo>
                    <a:cubicBezTo>
                      <a:pt x="161449" y="550118"/>
                      <a:pt x="154781" y="569168"/>
                      <a:pt x="150972" y="587265"/>
                    </a:cubicBezTo>
                    <a:cubicBezTo>
                      <a:pt x="146209" y="612030"/>
                      <a:pt x="149066" y="633938"/>
                      <a:pt x="158591" y="657750"/>
                    </a:cubicBezTo>
                    <a:cubicBezTo>
                      <a:pt x="167164" y="678705"/>
                      <a:pt x="181451" y="698708"/>
                      <a:pt x="184309" y="722520"/>
                    </a:cubicBezTo>
                    <a:cubicBezTo>
                      <a:pt x="200501" y="718710"/>
                      <a:pt x="214789" y="708233"/>
                      <a:pt x="228124" y="697755"/>
                    </a:cubicBezTo>
                    <a:cubicBezTo>
                      <a:pt x="242411" y="686325"/>
                      <a:pt x="246222" y="677753"/>
                      <a:pt x="264319" y="687278"/>
                    </a:cubicBezTo>
                    <a:cubicBezTo>
                      <a:pt x="302419" y="707280"/>
                      <a:pt x="277654" y="727283"/>
                      <a:pt x="263366" y="756810"/>
                    </a:cubicBezTo>
                    <a:cubicBezTo>
                      <a:pt x="288131" y="763478"/>
                      <a:pt x="290036" y="724425"/>
                      <a:pt x="297656" y="711090"/>
                    </a:cubicBezTo>
                    <a:cubicBezTo>
                      <a:pt x="312897" y="683468"/>
                      <a:pt x="327184" y="702518"/>
                      <a:pt x="342424" y="712043"/>
                    </a:cubicBezTo>
                    <a:cubicBezTo>
                      <a:pt x="363379" y="724425"/>
                      <a:pt x="371951" y="745380"/>
                      <a:pt x="398622" y="745380"/>
                    </a:cubicBezTo>
                    <a:cubicBezTo>
                      <a:pt x="411004" y="745380"/>
                      <a:pt x="422434" y="742523"/>
                      <a:pt x="434816" y="748238"/>
                    </a:cubicBezTo>
                    <a:cubicBezTo>
                      <a:pt x="450056" y="755858"/>
                      <a:pt x="448151" y="762525"/>
                      <a:pt x="465297" y="753000"/>
                    </a:cubicBezTo>
                    <a:cubicBezTo>
                      <a:pt x="489109" y="739665"/>
                      <a:pt x="504349" y="721568"/>
                      <a:pt x="513874" y="695850"/>
                    </a:cubicBezTo>
                    <a:cubicBezTo>
                      <a:pt x="521494" y="674895"/>
                      <a:pt x="521494" y="632985"/>
                      <a:pt x="542449" y="620603"/>
                    </a:cubicBezTo>
                    <a:cubicBezTo>
                      <a:pt x="550069" y="616793"/>
                      <a:pt x="566261" y="619650"/>
                      <a:pt x="571024" y="612983"/>
                    </a:cubicBezTo>
                    <a:cubicBezTo>
                      <a:pt x="576739" y="606315"/>
                      <a:pt x="566261" y="585360"/>
                      <a:pt x="569119" y="575835"/>
                    </a:cubicBezTo>
                    <a:cubicBezTo>
                      <a:pt x="572929" y="562500"/>
                      <a:pt x="586264" y="560595"/>
                      <a:pt x="593884" y="550118"/>
                    </a:cubicBezTo>
                    <a:cubicBezTo>
                      <a:pt x="597694" y="541545"/>
                      <a:pt x="605314" y="511065"/>
                      <a:pt x="598647" y="506303"/>
                    </a:cubicBezTo>
                    <a:close/>
                  </a:path>
                </a:pathLst>
              </a:custGeom>
              <a:grpFill/>
              <a:ln w="9525" cap="flat">
                <a:noFill/>
                <a:prstDash val="solid"/>
                <a:miter/>
              </a:ln>
            </p:spPr>
            <p:txBody>
              <a:bodyPr rtlCol="0" anchor="ctr"/>
              <a:lstStyle/>
              <a:p>
                <a:endParaRPr lang="en-US" sz="1790"/>
              </a:p>
            </p:txBody>
          </p:sp>
          <p:sp>
            <p:nvSpPr>
              <p:cNvPr id="52" name="任意多边形: 形状 14"/>
              <p:cNvSpPr/>
              <p:nvPr>
                <p:custDataLst>
                  <p:tags r:id="rId19"/>
                </p:custDataLst>
              </p:nvPr>
            </p:nvSpPr>
            <p:spPr>
              <a:xfrm>
                <a:off x="10971" y="7123"/>
                <a:ext cx="854" cy="1170"/>
              </a:xfrm>
              <a:custGeom>
                <a:avLst/>
                <a:gdLst>
                  <a:gd name="connsiteX0" fmla="*/ 560949 w 619125"/>
                  <a:gd name="connsiteY0" fmla="*/ 83273 h 847725"/>
                  <a:gd name="connsiteX1" fmla="*/ 502846 w 619125"/>
                  <a:gd name="connsiteY1" fmla="*/ 63271 h 847725"/>
                  <a:gd name="connsiteX2" fmla="*/ 476176 w 619125"/>
                  <a:gd name="connsiteY2" fmla="*/ 43268 h 847725"/>
                  <a:gd name="connsiteX3" fmla="*/ 465699 w 619125"/>
                  <a:gd name="connsiteY3" fmla="*/ 31838 h 847725"/>
                  <a:gd name="connsiteX4" fmla="*/ 447601 w 619125"/>
                  <a:gd name="connsiteY4" fmla="*/ 28028 h 847725"/>
                  <a:gd name="connsiteX5" fmla="*/ 388546 w 619125"/>
                  <a:gd name="connsiteY5" fmla="*/ 78511 h 847725"/>
                  <a:gd name="connsiteX6" fmla="*/ 389499 w 619125"/>
                  <a:gd name="connsiteY6" fmla="*/ 8978 h 847725"/>
                  <a:gd name="connsiteX7" fmla="*/ 350446 w 619125"/>
                  <a:gd name="connsiteY7" fmla="*/ 27076 h 847725"/>
                  <a:gd name="connsiteX8" fmla="*/ 311394 w 619125"/>
                  <a:gd name="connsiteY8" fmla="*/ 43268 h 847725"/>
                  <a:gd name="connsiteX9" fmla="*/ 273294 w 619125"/>
                  <a:gd name="connsiteY9" fmla="*/ 54698 h 847725"/>
                  <a:gd name="connsiteX10" fmla="*/ 231384 w 619125"/>
                  <a:gd name="connsiteY10" fmla="*/ 61366 h 847725"/>
                  <a:gd name="connsiteX11" fmla="*/ 196141 w 619125"/>
                  <a:gd name="connsiteY11" fmla="*/ 83273 h 847725"/>
                  <a:gd name="connsiteX12" fmla="*/ 168518 w 619125"/>
                  <a:gd name="connsiteY12" fmla="*/ 108038 h 847725"/>
                  <a:gd name="connsiteX13" fmla="*/ 74221 w 619125"/>
                  <a:gd name="connsiteY13" fmla="*/ 146138 h 847725"/>
                  <a:gd name="connsiteX14" fmla="*/ 44693 w 619125"/>
                  <a:gd name="connsiteY14" fmla="*/ 174713 h 847725"/>
                  <a:gd name="connsiteX15" fmla="*/ 68506 w 619125"/>
                  <a:gd name="connsiteY15" fmla="*/ 211861 h 847725"/>
                  <a:gd name="connsiteX16" fmla="*/ 78031 w 619125"/>
                  <a:gd name="connsiteY16" fmla="*/ 245198 h 847725"/>
                  <a:gd name="connsiteX17" fmla="*/ 74221 w 619125"/>
                  <a:gd name="connsiteY17" fmla="*/ 289966 h 847725"/>
                  <a:gd name="connsiteX18" fmla="*/ 58981 w 619125"/>
                  <a:gd name="connsiteY18" fmla="*/ 301396 h 847725"/>
                  <a:gd name="connsiteX19" fmla="*/ 58028 w 619125"/>
                  <a:gd name="connsiteY19" fmla="*/ 321398 h 847725"/>
                  <a:gd name="connsiteX20" fmla="*/ 28501 w 619125"/>
                  <a:gd name="connsiteY20" fmla="*/ 338543 h 847725"/>
                  <a:gd name="connsiteX21" fmla="*/ 16118 w 619125"/>
                  <a:gd name="connsiteY21" fmla="*/ 373786 h 847725"/>
                  <a:gd name="connsiteX22" fmla="*/ 8499 w 619125"/>
                  <a:gd name="connsiteY22" fmla="*/ 417601 h 847725"/>
                  <a:gd name="connsiteX23" fmla="*/ 40884 w 619125"/>
                  <a:gd name="connsiteY23" fmla="*/ 447128 h 847725"/>
                  <a:gd name="connsiteX24" fmla="*/ 46599 w 619125"/>
                  <a:gd name="connsiteY24" fmla="*/ 506183 h 847725"/>
                  <a:gd name="connsiteX25" fmla="*/ 74221 w 619125"/>
                  <a:gd name="connsiteY25" fmla="*/ 537616 h 847725"/>
                  <a:gd name="connsiteX26" fmla="*/ 69459 w 619125"/>
                  <a:gd name="connsiteY26" fmla="*/ 590003 h 847725"/>
                  <a:gd name="connsiteX27" fmla="*/ 100891 w 619125"/>
                  <a:gd name="connsiteY27" fmla="*/ 600481 h 847725"/>
                  <a:gd name="connsiteX28" fmla="*/ 80888 w 619125"/>
                  <a:gd name="connsiteY28" fmla="*/ 629056 h 847725"/>
                  <a:gd name="connsiteX29" fmla="*/ 62791 w 619125"/>
                  <a:gd name="connsiteY29" fmla="*/ 677633 h 847725"/>
                  <a:gd name="connsiteX30" fmla="*/ 79936 w 619125"/>
                  <a:gd name="connsiteY30" fmla="*/ 712876 h 847725"/>
                  <a:gd name="connsiteX31" fmla="*/ 174234 w 619125"/>
                  <a:gd name="connsiteY31" fmla="*/ 749071 h 847725"/>
                  <a:gd name="connsiteX32" fmla="*/ 143753 w 619125"/>
                  <a:gd name="connsiteY32" fmla="*/ 787171 h 847725"/>
                  <a:gd name="connsiteX33" fmla="*/ 128513 w 619125"/>
                  <a:gd name="connsiteY33" fmla="*/ 842416 h 847725"/>
                  <a:gd name="connsiteX34" fmla="*/ 188521 w 619125"/>
                  <a:gd name="connsiteY34" fmla="*/ 827176 h 847725"/>
                  <a:gd name="connsiteX35" fmla="*/ 246624 w 619125"/>
                  <a:gd name="connsiteY35" fmla="*/ 796696 h 847725"/>
                  <a:gd name="connsiteX36" fmla="*/ 283771 w 619125"/>
                  <a:gd name="connsiteY36" fmla="*/ 812889 h 847725"/>
                  <a:gd name="connsiteX37" fmla="*/ 304726 w 619125"/>
                  <a:gd name="connsiteY37" fmla="*/ 808126 h 847725"/>
                  <a:gd name="connsiteX38" fmla="*/ 333301 w 619125"/>
                  <a:gd name="connsiteY38" fmla="*/ 682396 h 847725"/>
                  <a:gd name="connsiteX39" fmla="*/ 347588 w 619125"/>
                  <a:gd name="connsiteY39" fmla="*/ 631914 h 847725"/>
                  <a:gd name="connsiteX40" fmla="*/ 382831 w 619125"/>
                  <a:gd name="connsiteY40" fmla="*/ 584289 h 847725"/>
                  <a:gd name="connsiteX41" fmla="*/ 391404 w 619125"/>
                  <a:gd name="connsiteY41" fmla="*/ 526186 h 847725"/>
                  <a:gd name="connsiteX42" fmla="*/ 393308 w 619125"/>
                  <a:gd name="connsiteY42" fmla="*/ 473798 h 847725"/>
                  <a:gd name="connsiteX43" fmla="*/ 455221 w 619125"/>
                  <a:gd name="connsiteY43" fmla="*/ 410933 h 847725"/>
                  <a:gd name="connsiteX44" fmla="*/ 449506 w 619125"/>
                  <a:gd name="connsiteY44" fmla="*/ 358546 h 847725"/>
                  <a:gd name="connsiteX45" fmla="*/ 486654 w 619125"/>
                  <a:gd name="connsiteY45" fmla="*/ 316636 h 847725"/>
                  <a:gd name="connsiteX46" fmla="*/ 504751 w 619125"/>
                  <a:gd name="connsiteY46" fmla="*/ 301396 h 847725"/>
                  <a:gd name="connsiteX47" fmla="*/ 529516 w 619125"/>
                  <a:gd name="connsiteY47" fmla="*/ 306158 h 847725"/>
                  <a:gd name="connsiteX48" fmla="*/ 574283 w 619125"/>
                  <a:gd name="connsiteY48" fmla="*/ 289966 h 847725"/>
                  <a:gd name="connsiteX49" fmla="*/ 605716 w 619125"/>
                  <a:gd name="connsiteY49" fmla="*/ 276631 h 847725"/>
                  <a:gd name="connsiteX50" fmla="*/ 606669 w 619125"/>
                  <a:gd name="connsiteY50" fmla="*/ 250913 h 847725"/>
                  <a:gd name="connsiteX51" fmla="*/ 618099 w 619125"/>
                  <a:gd name="connsiteY51" fmla="*/ 231863 h 847725"/>
                  <a:gd name="connsiteX52" fmla="*/ 615241 w 619125"/>
                  <a:gd name="connsiteY52" fmla="*/ 202336 h 847725"/>
                  <a:gd name="connsiteX53" fmla="*/ 576188 w 619125"/>
                  <a:gd name="connsiteY53" fmla="*/ 155663 h 847725"/>
                  <a:gd name="connsiteX54" fmla="*/ 564758 w 619125"/>
                  <a:gd name="connsiteY54" fmla="*/ 86131 h 847725"/>
                  <a:gd name="connsiteX55" fmla="*/ 560949 w 619125"/>
                  <a:gd name="connsiteY55" fmla="*/ 83273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19125" h="847725">
                    <a:moveTo>
                      <a:pt x="560949" y="83273"/>
                    </a:moveTo>
                    <a:cubicBezTo>
                      <a:pt x="579046" y="62318"/>
                      <a:pt x="504751" y="64223"/>
                      <a:pt x="502846" y="63271"/>
                    </a:cubicBezTo>
                    <a:cubicBezTo>
                      <a:pt x="489511" y="59461"/>
                      <a:pt x="483796" y="52793"/>
                      <a:pt x="476176" y="43268"/>
                    </a:cubicBezTo>
                    <a:cubicBezTo>
                      <a:pt x="472366" y="39458"/>
                      <a:pt x="470461" y="34696"/>
                      <a:pt x="465699" y="31838"/>
                    </a:cubicBezTo>
                    <a:cubicBezTo>
                      <a:pt x="460936" y="28981"/>
                      <a:pt x="453316" y="31838"/>
                      <a:pt x="447601" y="28028"/>
                    </a:cubicBezTo>
                    <a:cubicBezTo>
                      <a:pt x="451411" y="49936"/>
                      <a:pt x="408549" y="83273"/>
                      <a:pt x="388546" y="78511"/>
                    </a:cubicBezTo>
                    <a:cubicBezTo>
                      <a:pt x="347588" y="68986"/>
                      <a:pt x="376163" y="28981"/>
                      <a:pt x="389499" y="8978"/>
                    </a:cubicBezTo>
                    <a:cubicBezTo>
                      <a:pt x="374258" y="1358"/>
                      <a:pt x="361876" y="19456"/>
                      <a:pt x="350446" y="27076"/>
                    </a:cubicBezTo>
                    <a:cubicBezTo>
                      <a:pt x="338063" y="34696"/>
                      <a:pt x="323776" y="36601"/>
                      <a:pt x="311394" y="43268"/>
                    </a:cubicBezTo>
                    <a:cubicBezTo>
                      <a:pt x="295201" y="50888"/>
                      <a:pt x="293296" y="56603"/>
                      <a:pt x="273294" y="54698"/>
                    </a:cubicBezTo>
                    <a:cubicBezTo>
                      <a:pt x="256149" y="52793"/>
                      <a:pt x="247576" y="51841"/>
                      <a:pt x="231384" y="61366"/>
                    </a:cubicBezTo>
                    <a:cubicBezTo>
                      <a:pt x="219953" y="68033"/>
                      <a:pt x="204713" y="73748"/>
                      <a:pt x="196141" y="83273"/>
                    </a:cubicBezTo>
                    <a:cubicBezTo>
                      <a:pt x="186616" y="93751"/>
                      <a:pt x="182806" y="101371"/>
                      <a:pt x="168518" y="108038"/>
                    </a:cubicBezTo>
                    <a:cubicBezTo>
                      <a:pt x="137086" y="122326"/>
                      <a:pt x="106606" y="134708"/>
                      <a:pt x="74221" y="146138"/>
                    </a:cubicBezTo>
                    <a:cubicBezTo>
                      <a:pt x="63743" y="149948"/>
                      <a:pt x="41836" y="160426"/>
                      <a:pt x="44693" y="174713"/>
                    </a:cubicBezTo>
                    <a:cubicBezTo>
                      <a:pt x="46599" y="187096"/>
                      <a:pt x="64696" y="197573"/>
                      <a:pt x="68506" y="211861"/>
                    </a:cubicBezTo>
                    <a:cubicBezTo>
                      <a:pt x="72316" y="227101"/>
                      <a:pt x="70411" y="231863"/>
                      <a:pt x="78031" y="245198"/>
                    </a:cubicBezTo>
                    <a:cubicBezTo>
                      <a:pt x="88509" y="262343"/>
                      <a:pt x="91366" y="275678"/>
                      <a:pt x="74221" y="289966"/>
                    </a:cubicBezTo>
                    <a:cubicBezTo>
                      <a:pt x="70411" y="293776"/>
                      <a:pt x="61838" y="295681"/>
                      <a:pt x="58981" y="301396"/>
                    </a:cubicBezTo>
                    <a:cubicBezTo>
                      <a:pt x="56124" y="308064"/>
                      <a:pt x="60886" y="314731"/>
                      <a:pt x="58028" y="321398"/>
                    </a:cubicBezTo>
                    <a:cubicBezTo>
                      <a:pt x="52313" y="333781"/>
                      <a:pt x="38026" y="330923"/>
                      <a:pt x="28501" y="338543"/>
                    </a:cubicBezTo>
                    <a:cubicBezTo>
                      <a:pt x="18976" y="347116"/>
                      <a:pt x="21834" y="362356"/>
                      <a:pt x="16118" y="373786"/>
                    </a:cubicBezTo>
                    <a:cubicBezTo>
                      <a:pt x="9451" y="389026"/>
                      <a:pt x="4688" y="400456"/>
                      <a:pt x="8499" y="417601"/>
                    </a:cubicBezTo>
                    <a:cubicBezTo>
                      <a:pt x="35168" y="406171"/>
                      <a:pt x="48503" y="421411"/>
                      <a:pt x="40884" y="447128"/>
                    </a:cubicBezTo>
                    <a:cubicBezTo>
                      <a:pt x="34216" y="469036"/>
                      <a:pt x="48503" y="484276"/>
                      <a:pt x="46599" y="506183"/>
                    </a:cubicBezTo>
                    <a:cubicBezTo>
                      <a:pt x="43741" y="532853"/>
                      <a:pt x="62791" y="521423"/>
                      <a:pt x="74221" y="537616"/>
                    </a:cubicBezTo>
                    <a:cubicBezTo>
                      <a:pt x="84699" y="551903"/>
                      <a:pt x="74221" y="575716"/>
                      <a:pt x="69459" y="590003"/>
                    </a:cubicBezTo>
                    <a:cubicBezTo>
                      <a:pt x="81841" y="587146"/>
                      <a:pt x="98034" y="588098"/>
                      <a:pt x="100891" y="600481"/>
                    </a:cubicBezTo>
                    <a:cubicBezTo>
                      <a:pt x="103749" y="615721"/>
                      <a:pt x="87556" y="619531"/>
                      <a:pt x="80888" y="629056"/>
                    </a:cubicBezTo>
                    <a:cubicBezTo>
                      <a:pt x="74221" y="638581"/>
                      <a:pt x="63743" y="665251"/>
                      <a:pt x="62791" y="677633"/>
                    </a:cubicBezTo>
                    <a:cubicBezTo>
                      <a:pt x="61838" y="692873"/>
                      <a:pt x="63743" y="709066"/>
                      <a:pt x="79936" y="712876"/>
                    </a:cubicBezTo>
                    <a:cubicBezTo>
                      <a:pt x="104701" y="718591"/>
                      <a:pt x="173281" y="704303"/>
                      <a:pt x="174234" y="749071"/>
                    </a:cubicBezTo>
                    <a:cubicBezTo>
                      <a:pt x="175186" y="767168"/>
                      <a:pt x="153278" y="775741"/>
                      <a:pt x="143753" y="787171"/>
                    </a:cubicBezTo>
                    <a:cubicBezTo>
                      <a:pt x="130418" y="802411"/>
                      <a:pt x="129466" y="823366"/>
                      <a:pt x="128513" y="842416"/>
                    </a:cubicBezTo>
                    <a:cubicBezTo>
                      <a:pt x="149468" y="840511"/>
                      <a:pt x="169471" y="834796"/>
                      <a:pt x="188521" y="827176"/>
                    </a:cubicBezTo>
                    <a:cubicBezTo>
                      <a:pt x="208524" y="819556"/>
                      <a:pt x="226621" y="803364"/>
                      <a:pt x="246624" y="796696"/>
                    </a:cubicBezTo>
                    <a:cubicBezTo>
                      <a:pt x="265674" y="790981"/>
                      <a:pt x="272341" y="799553"/>
                      <a:pt x="283771" y="812889"/>
                    </a:cubicBezTo>
                    <a:cubicBezTo>
                      <a:pt x="296154" y="827176"/>
                      <a:pt x="304726" y="833843"/>
                      <a:pt x="304726" y="808126"/>
                    </a:cubicBezTo>
                    <a:cubicBezTo>
                      <a:pt x="304726" y="763358"/>
                      <a:pt x="324729" y="725258"/>
                      <a:pt x="333301" y="682396"/>
                    </a:cubicBezTo>
                    <a:cubicBezTo>
                      <a:pt x="336158" y="665251"/>
                      <a:pt x="338063" y="647153"/>
                      <a:pt x="347588" y="631914"/>
                    </a:cubicBezTo>
                    <a:cubicBezTo>
                      <a:pt x="358066" y="614768"/>
                      <a:pt x="376163" y="604291"/>
                      <a:pt x="382831" y="584289"/>
                    </a:cubicBezTo>
                    <a:cubicBezTo>
                      <a:pt x="389499" y="566191"/>
                      <a:pt x="394261" y="545236"/>
                      <a:pt x="391404" y="526186"/>
                    </a:cubicBezTo>
                    <a:cubicBezTo>
                      <a:pt x="388546" y="508089"/>
                      <a:pt x="382831" y="490943"/>
                      <a:pt x="393308" y="473798"/>
                    </a:cubicBezTo>
                    <a:cubicBezTo>
                      <a:pt x="409501" y="448081"/>
                      <a:pt x="452363" y="446176"/>
                      <a:pt x="455221" y="410933"/>
                    </a:cubicBezTo>
                    <a:cubicBezTo>
                      <a:pt x="456174" y="392836"/>
                      <a:pt x="443791" y="377596"/>
                      <a:pt x="449506" y="358546"/>
                    </a:cubicBezTo>
                    <a:cubicBezTo>
                      <a:pt x="455221" y="340448"/>
                      <a:pt x="473319" y="329018"/>
                      <a:pt x="486654" y="316636"/>
                    </a:cubicBezTo>
                    <a:cubicBezTo>
                      <a:pt x="492369" y="311873"/>
                      <a:pt x="498083" y="304253"/>
                      <a:pt x="504751" y="301396"/>
                    </a:cubicBezTo>
                    <a:cubicBezTo>
                      <a:pt x="516181" y="296633"/>
                      <a:pt x="519038" y="302348"/>
                      <a:pt x="529516" y="306158"/>
                    </a:cubicBezTo>
                    <a:cubicBezTo>
                      <a:pt x="547613" y="312826"/>
                      <a:pt x="559044" y="297586"/>
                      <a:pt x="574283" y="289966"/>
                    </a:cubicBezTo>
                    <a:cubicBezTo>
                      <a:pt x="581904" y="286156"/>
                      <a:pt x="600954" y="284251"/>
                      <a:pt x="605716" y="276631"/>
                    </a:cubicBezTo>
                    <a:cubicBezTo>
                      <a:pt x="610479" y="269011"/>
                      <a:pt x="604763" y="258533"/>
                      <a:pt x="606669" y="250913"/>
                    </a:cubicBezTo>
                    <a:cubicBezTo>
                      <a:pt x="608574" y="242341"/>
                      <a:pt x="616194" y="239483"/>
                      <a:pt x="618099" y="231863"/>
                    </a:cubicBezTo>
                    <a:cubicBezTo>
                      <a:pt x="620004" y="225196"/>
                      <a:pt x="618099" y="209003"/>
                      <a:pt x="615241" y="202336"/>
                    </a:cubicBezTo>
                    <a:cubicBezTo>
                      <a:pt x="608574" y="184238"/>
                      <a:pt x="587619" y="171856"/>
                      <a:pt x="576188" y="155663"/>
                    </a:cubicBezTo>
                    <a:cubicBezTo>
                      <a:pt x="561901" y="135661"/>
                      <a:pt x="553329" y="108991"/>
                      <a:pt x="564758" y="86131"/>
                    </a:cubicBezTo>
                    <a:cubicBezTo>
                      <a:pt x="564758" y="84226"/>
                      <a:pt x="562854" y="83273"/>
                      <a:pt x="560949" y="83273"/>
                    </a:cubicBezTo>
                    <a:close/>
                  </a:path>
                </a:pathLst>
              </a:custGeom>
              <a:grpFill/>
              <a:ln w="9525" cap="flat">
                <a:noFill/>
                <a:prstDash val="solid"/>
                <a:miter/>
              </a:ln>
            </p:spPr>
            <p:txBody>
              <a:bodyPr rtlCol="0" anchor="ctr"/>
              <a:lstStyle/>
              <a:p>
                <a:endParaRPr lang="en-US" sz="1790"/>
              </a:p>
            </p:txBody>
          </p:sp>
          <p:sp>
            <p:nvSpPr>
              <p:cNvPr id="53" name="任意多边形: 形状 15"/>
              <p:cNvSpPr/>
              <p:nvPr>
                <p:custDataLst>
                  <p:tags r:id="rId20"/>
                </p:custDataLst>
              </p:nvPr>
            </p:nvSpPr>
            <p:spPr>
              <a:xfrm>
                <a:off x="10118" y="7157"/>
                <a:ext cx="946" cy="1117"/>
              </a:xfrm>
              <a:custGeom>
                <a:avLst/>
                <a:gdLst>
                  <a:gd name="connsiteX0" fmla="*/ 568166 w 685800"/>
                  <a:gd name="connsiteY0" fmla="*/ 678585 h 809625"/>
                  <a:gd name="connsiteX1" fmla="*/ 604361 w 685800"/>
                  <a:gd name="connsiteY1" fmla="*/ 694777 h 809625"/>
                  <a:gd name="connsiteX2" fmla="*/ 651986 w 685800"/>
                  <a:gd name="connsiteY2" fmla="*/ 691920 h 809625"/>
                  <a:gd name="connsiteX3" fmla="*/ 658654 w 685800"/>
                  <a:gd name="connsiteY3" fmla="*/ 642390 h 809625"/>
                  <a:gd name="connsiteX4" fmla="*/ 670084 w 685800"/>
                  <a:gd name="connsiteY4" fmla="*/ 619530 h 809625"/>
                  <a:gd name="connsiteX5" fmla="*/ 680561 w 685800"/>
                  <a:gd name="connsiteY5" fmla="*/ 591907 h 809625"/>
                  <a:gd name="connsiteX6" fmla="*/ 667226 w 685800"/>
                  <a:gd name="connsiteY6" fmla="*/ 559522 h 809625"/>
                  <a:gd name="connsiteX7" fmla="*/ 673894 w 685800"/>
                  <a:gd name="connsiteY7" fmla="*/ 535710 h 809625"/>
                  <a:gd name="connsiteX8" fmla="*/ 656749 w 685800"/>
                  <a:gd name="connsiteY8" fmla="*/ 521422 h 809625"/>
                  <a:gd name="connsiteX9" fmla="*/ 644366 w 685800"/>
                  <a:gd name="connsiteY9" fmla="*/ 471892 h 809625"/>
                  <a:gd name="connsiteX10" fmla="*/ 633889 w 685800"/>
                  <a:gd name="connsiteY10" fmla="*/ 448080 h 809625"/>
                  <a:gd name="connsiteX11" fmla="*/ 638651 w 685800"/>
                  <a:gd name="connsiteY11" fmla="*/ 416647 h 809625"/>
                  <a:gd name="connsiteX12" fmla="*/ 609124 w 685800"/>
                  <a:gd name="connsiteY12" fmla="*/ 352830 h 809625"/>
                  <a:gd name="connsiteX13" fmla="*/ 620554 w 685800"/>
                  <a:gd name="connsiteY13" fmla="*/ 318540 h 809625"/>
                  <a:gd name="connsiteX14" fmla="*/ 644366 w 685800"/>
                  <a:gd name="connsiteY14" fmla="*/ 292822 h 809625"/>
                  <a:gd name="connsiteX15" fmla="*/ 655796 w 685800"/>
                  <a:gd name="connsiteY15" fmla="*/ 273772 h 809625"/>
                  <a:gd name="connsiteX16" fmla="*/ 673894 w 685800"/>
                  <a:gd name="connsiteY16" fmla="*/ 254722 h 809625"/>
                  <a:gd name="connsiteX17" fmla="*/ 677704 w 685800"/>
                  <a:gd name="connsiteY17" fmla="*/ 233767 h 809625"/>
                  <a:gd name="connsiteX18" fmla="*/ 667226 w 685800"/>
                  <a:gd name="connsiteY18" fmla="*/ 206145 h 809625"/>
                  <a:gd name="connsiteX19" fmla="*/ 646271 w 685800"/>
                  <a:gd name="connsiteY19" fmla="*/ 166140 h 809625"/>
                  <a:gd name="connsiteX20" fmla="*/ 599599 w 685800"/>
                  <a:gd name="connsiteY20" fmla="*/ 112800 h 809625"/>
                  <a:gd name="connsiteX21" fmla="*/ 608171 w 685800"/>
                  <a:gd name="connsiteY21" fmla="*/ 78510 h 809625"/>
                  <a:gd name="connsiteX22" fmla="*/ 592931 w 685800"/>
                  <a:gd name="connsiteY22" fmla="*/ 45172 h 809625"/>
                  <a:gd name="connsiteX23" fmla="*/ 545306 w 685800"/>
                  <a:gd name="connsiteY23" fmla="*/ 97560 h 809625"/>
                  <a:gd name="connsiteX24" fmla="*/ 511969 w 685800"/>
                  <a:gd name="connsiteY24" fmla="*/ 55650 h 809625"/>
                  <a:gd name="connsiteX25" fmla="*/ 439579 w 685800"/>
                  <a:gd name="connsiteY25" fmla="*/ 81367 h 809625"/>
                  <a:gd name="connsiteX26" fmla="*/ 381476 w 685800"/>
                  <a:gd name="connsiteY26" fmla="*/ 42315 h 809625"/>
                  <a:gd name="connsiteX27" fmla="*/ 302419 w 685800"/>
                  <a:gd name="connsiteY27" fmla="*/ 25170 h 809625"/>
                  <a:gd name="connsiteX28" fmla="*/ 261461 w 685800"/>
                  <a:gd name="connsiteY28" fmla="*/ 8025 h 809625"/>
                  <a:gd name="connsiteX29" fmla="*/ 217646 w 685800"/>
                  <a:gd name="connsiteY29" fmla="*/ 12787 h 809625"/>
                  <a:gd name="connsiteX30" fmla="*/ 182404 w 685800"/>
                  <a:gd name="connsiteY30" fmla="*/ 76605 h 809625"/>
                  <a:gd name="connsiteX31" fmla="*/ 157639 w 685800"/>
                  <a:gd name="connsiteY31" fmla="*/ 56602 h 809625"/>
                  <a:gd name="connsiteX32" fmla="*/ 115729 w 685800"/>
                  <a:gd name="connsiteY32" fmla="*/ 66127 h 809625"/>
                  <a:gd name="connsiteX33" fmla="*/ 77629 w 685800"/>
                  <a:gd name="connsiteY33" fmla="*/ 89940 h 809625"/>
                  <a:gd name="connsiteX34" fmla="*/ 61436 w 685800"/>
                  <a:gd name="connsiteY34" fmla="*/ 123277 h 809625"/>
                  <a:gd name="connsiteX35" fmla="*/ 51911 w 685800"/>
                  <a:gd name="connsiteY35" fmla="*/ 138517 h 809625"/>
                  <a:gd name="connsiteX36" fmla="*/ 53816 w 685800"/>
                  <a:gd name="connsiteY36" fmla="*/ 157567 h 809625"/>
                  <a:gd name="connsiteX37" fmla="*/ 47149 w 685800"/>
                  <a:gd name="connsiteY37" fmla="*/ 203287 h 809625"/>
                  <a:gd name="connsiteX38" fmla="*/ 55721 w 685800"/>
                  <a:gd name="connsiteY38" fmla="*/ 269010 h 809625"/>
                  <a:gd name="connsiteX39" fmla="*/ 57626 w 685800"/>
                  <a:gd name="connsiteY39" fmla="*/ 301395 h 809625"/>
                  <a:gd name="connsiteX40" fmla="*/ 61436 w 685800"/>
                  <a:gd name="connsiteY40" fmla="*/ 319492 h 809625"/>
                  <a:gd name="connsiteX41" fmla="*/ 62389 w 685800"/>
                  <a:gd name="connsiteY41" fmla="*/ 343305 h 809625"/>
                  <a:gd name="connsiteX42" fmla="*/ 79534 w 685800"/>
                  <a:gd name="connsiteY42" fmla="*/ 379500 h 809625"/>
                  <a:gd name="connsiteX43" fmla="*/ 58579 w 685800"/>
                  <a:gd name="connsiteY43" fmla="*/ 405217 h 809625"/>
                  <a:gd name="connsiteX44" fmla="*/ 46196 w 685800"/>
                  <a:gd name="connsiteY44" fmla="*/ 416647 h 809625"/>
                  <a:gd name="connsiteX45" fmla="*/ 31909 w 685800"/>
                  <a:gd name="connsiteY45" fmla="*/ 422362 h 809625"/>
                  <a:gd name="connsiteX46" fmla="*/ 17621 w 685800"/>
                  <a:gd name="connsiteY46" fmla="*/ 439507 h 809625"/>
                  <a:gd name="connsiteX47" fmla="*/ 7144 w 685800"/>
                  <a:gd name="connsiteY47" fmla="*/ 449032 h 809625"/>
                  <a:gd name="connsiteX48" fmla="*/ 32861 w 685800"/>
                  <a:gd name="connsiteY48" fmla="*/ 444270 h 809625"/>
                  <a:gd name="connsiteX49" fmla="*/ 63341 w 685800"/>
                  <a:gd name="connsiteY49" fmla="*/ 440460 h 809625"/>
                  <a:gd name="connsiteX50" fmla="*/ 94774 w 685800"/>
                  <a:gd name="connsiteY50" fmla="*/ 480465 h 809625"/>
                  <a:gd name="connsiteX51" fmla="*/ 88106 w 685800"/>
                  <a:gd name="connsiteY51" fmla="*/ 498562 h 809625"/>
                  <a:gd name="connsiteX52" fmla="*/ 85249 w 685800"/>
                  <a:gd name="connsiteY52" fmla="*/ 515707 h 809625"/>
                  <a:gd name="connsiteX53" fmla="*/ 75724 w 685800"/>
                  <a:gd name="connsiteY53" fmla="*/ 521422 h 809625"/>
                  <a:gd name="connsiteX54" fmla="*/ 71914 w 685800"/>
                  <a:gd name="connsiteY54" fmla="*/ 540472 h 809625"/>
                  <a:gd name="connsiteX55" fmla="*/ 60484 w 685800"/>
                  <a:gd name="connsiteY55" fmla="*/ 571905 h 809625"/>
                  <a:gd name="connsiteX56" fmla="*/ 109061 w 685800"/>
                  <a:gd name="connsiteY56" fmla="*/ 611910 h 809625"/>
                  <a:gd name="connsiteX57" fmla="*/ 142399 w 685800"/>
                  <a:gd name="connsiteY57" fmla="*/ 584287 h 809625"/>
                  <a:gd name="connsiteX58" fmla="*/ 160496 w 685800"/>
                  <a:gd name="connsiteY58" fmla="*/ 591907 h 809625"/>
                  <a:gd name="connsiteX59" fmla="*/ 165259 w 685800"/>
                  <a:gd name="connsiteY59" fmla="*/ 604290 h 809625"/>
                  <a:gd name="connsiteX60" fmla="*/ 180499 w 685800"/>
                  <a:gd name="connsiteY60" fmla="*/ 610005 h 809625"/>
                  <a:gd name="connsiteX61" fmla="*/ 220504 w 685800"/>
                  <a:gd name="connsiteY61" fmla="*/ 565237 h 809625"/>
                  <a:gd name="connsiteX62" fmla="*/ 250031 w 685800"/>
                  <a:gd name="connsiteY62" fmla="*/ 570000 h 809625"/>
                  <a:gd name="connsiteX63" fmla="*/ 266224 w 685800"/>
                  <a:gd name="connsiteY63" fmla="*/ 557617 h 809625"/>
                  <a:gd name="connsiteX64" fmla="*/ 290036 w 685800"/>
                  <a:gd name="connsiteY64" fmla="*/ 563332 h 809625"/>
                  <a:gd name="connsiteX65" fmla="*/ 315754 w 685800"/>
                  <a:gd name="connsiteY65" fmla="*/ 571905 h 809625"/>
                  <a:gd name="connsiteX66" fmla="*/ 321469 w 685800"/>
                  <a:gd name="connsiteY66" fmla="*/ 631912 h 809625"/>
                  <a:gd name="connsiteX67" fmla="*/ 352901 w 685800"/>
                  <a:gd name="connsiteY67" fmla="*/ 642390 h 809625"/>
                  <a:gd name="connsiteX68" fmla="*/ 335756 w 685800"/>
                  <a:gd name="connsiteY68" fmla="*/ 673822 h 809625"/>
                  <a:gd name="connsiteX69" fmla="*/ 329089 w 685800"/>
                  <a:gd name="connsiteY69" fmla="*/ 706207 h 809625"/>
                  <a:gd name="connsiteX70" fmla="*/ 303371 w 685800"/>
                  <a:gd name="connsiteY70" fmla="*/ 746212 h 809625"/>
                  <a:gd name="connsiteX71" fmla="*/ 347186 w 685800"/>
                  <a:gd name="connsiteY71" fmla="*/ 750022 h 809625"/>
                  <a:gd name="connsiteX72" fmla="*/ 354806 w 685800"/>
                  <a:gd name="connsiteY72" fmla="*/ 807172 h 809625"/>
                  <a:gd name="connsiteX73" fmla="*/ 415766 w 685800"/>
                  <a:gd name="connsiteY73" fmla="*/ 790027 h 809625"/>
                  <a:gd name="connsiteX74" fmla="*/ 431959 w 685800"/>
                  <a:gd name="connsiteY74" fmla="*/ 741450 h 809625"/>
                  <a:gd name="connsiteX75" fmla="*/ 483394 w 685800"/>
                  <a:gd name="connsiteY75" fmla="*/ 734782 h 809625"/>
                  <a:gd name="connsiteX76" fmla="*/ 516731 w 685800"/>
                  <a:gd name="connsiteY76" fmla="*/ 747165 h 809625"/>
                  <a:gd name="connsiteX77" fmla="*/ 534829 w 685800"/>
                  <a:gd name="connsiteY77" fmla="*/ 769072 h 809625"/>
                  <a:gd name="connsiteX78" fmla="*/ 534829 w 685800"/>
                  <a:gd name="connsiteY78" fmla="*/ 743355 h 809625"/>
                  <a:gd name="connsiteX79" fmla="*/ 522446 w 685800"/>
                  <a:gd name="connsiteY79" fmla="*/ 719542 h 809625"/>
                  <a:gd name="connsiteX80" fmla="*/ 544354 w 685800"/>
                  <a:gd name="connsiteY80" fmla="*/ 702397 h 809625"/>
                  <a:gd name="connsiteX81" fmla="*/ 568166 w 685800"/>
                  <a:gd name="connsiteY81" fmla="*/ 67858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685800" h="809625">
                    <a:moveTo>
                      <a:pt x="568166" y="678585"/>
                    </a:moveTo>
                    <a:cubicBezTo>
                      <a:pt x="583406" y="671917"/>
                      <a:pt x="592931" y="688110"/>
                      <a:pt x="604361" y="694777"/>
                    </a:cubicBezTo>
                    <a:cubicBezTo>
                      <a:pt x="618649" y="702397"/>
                      <a:pt x="639604" y="703350"/>
                      <a:pt x="651986" y="691920"/>
                    </a:cubicBezTo>
                    <a:cubicBezTo>
                      <a:pt x="667226" y="677632"/>
                      <a:pt x="653891" y="660487"/>
                      <a:pt x="658654" y="642390"/>
                    </a:cubicBezTo>
                    <a:cubicBezTo>
                      <a:pt x="660559" y="633817"/>
                      <a:pt x="666274" y="627150"/>
                      <a:pt x="670084" y="619530"/>
                    </a:cubicBezTo>
                    <a:cubicBezTo>
                      <a:pt x="673894" y="610957"/>
                      <a:pt x="673894" y="599527"/>
                      <a:pt x="680561" y="591907"/>
                    </a:cubicBezTo>
                    <a:cubicBezTo>
                      <a:pt x="662464" y="591907"/>
                      <a:pt x="664369" y="571905"/>
                      <a:pt x="667226" y="559522"/>
                    </a:cubicBezTo>
                    <a:cubicBezTo>
                      <a:pt x="669131" y="551902"/>
                      <a:pt x="674846" y="543330"/>
                      <a:pt x="673894" y="535710"/>
                    </a:cubicBezTo>
                    <a:cubicBezTo>
                      <a:pt x="671989" y="525232"/>
                      <a:pt x="665321" y="527137"/>
                      <a:pt x="656749" y="521422"/>
                    </a:cubicBezTo>
                    <a:cubicBezTo>
                      <a:pt x="634841" y="507135"/>
                      <a:pt x="647224" y="492847"/>
                      <a:pt x="644366" y="471892"/>
                    </a:cubicBezTo>
                    <a:cubicBezTo>
                      <a:pt x="643414" y="462367"/>
                      <a:pt x="636746" y="456652"/>
                      <a:pt x="633889" y="448080"/>
                    </a:cubicBezTo>
                    <a:cubicBezTo>
                      <a:pt x="630079" y="436650"/>
                      <a:pt x="634841" y="427125"/>
                      <a:pt x="638651" y="416647"/>
                    </a:cubicBezTo>
                    <a:cubicBezTo>
                      <a:pt x="601504" y="433792"/>
                      <a:pt x="599599" y="372832"/>
                      <a:pt x="609124" y="352830"/>
                    </a:cubicBezTo>
                    <a:cubicBezTo>
                      <a:pt x="614839" y="340447"/>
                      <a:pt x="617696" y="331875"/>
                      <a:pt x="620554" y="318540"/>
                    </a:cubicBezTo>
                    <a:cubicBezTo>
                      <a:pt x="623411" y="303300"/>
                      <a:pt x="631031" y="300442"/>
                      <a:pt x="644366" y="292822"/>
                    </a:cubicBezTo>
                    <a:cubicBezTo>
                      <a:pt x="657701" y="285202"/>
                      <a:pt x="651034" y="288060"/>
                      <a:pt x="655796" y="273772"/>
                    </a:cubicBezTo>
                    <a:cubicBezTo>
                      <a:pt x="659606" y="263295"/>
                      <a:pt x="666274" y="261390"/>
                      <a:pt x="673894" y="254722"/>
                    </a:cubicBezTo>
                    <a:cubicBezTo>
                      <a:pt x="683419" y="246150"/>
                      <a:pt x="684371" y="244245"/>
                      <a:pt x="677704" y="233767"/>
                    </a:cubicBezTo>
                    <a:cubicBezTo>
                      <a:pt x="670084" y="221385"/>
                      <a:pt x="669131" y="220432"/>
                      <a:pt x="667226" y="206145"/>
                    </a:cubicBezTo>
                    <a:cubicBezTo>
                      <a:pt x="665321" y="189952"/>
                      <a:pt x="655796" y="178522"/>
                      <a:pt x="646271" y="166140"/>
                    </a:cubicBezTo>
                    <a:cubicBezTo>
                      <a:pt x="630079" y="148042"/>
                      <a:pt x="601504" y="142327"/>
                      <a:pt x="599599" y="112800"/>
                    </a:cubicBezTo>
                    <a:cubicBezTo>
                      <a:pt x="598646" y="100417"/>
                      <a:pt x="606266" y="90892"/>
                      <a:pt x="608171" y="78510"/>
                    </a:cubicBezTo>
                    <a:cubicBezTo>
                      <a:pt x="610076" y="62317"/>
                      <a:pt x="603409" y="56602"/>
                      <a:pt x="592931" y="45172"/>
                    </a:cubicBezTo>
                    <a:cubicBezTo>
                      <a:pt x="580549" y="60412"/>
                      <a:pt x="566261" y="93750"/>
                      <a:pt x="545306" y="97560"/>
                    </a:cubicBezTo>
                    <a:cubicBezTo>
                      <a:pt x="518636" y="102322"/>
                      <a:pt x="511016" y="76605"/>
                      <a:pt x="511969" y="55650"/>
                    </a:cubicBezTo>
                    <a:cubicBezTo>
                      <a:pt x="491966" y="79462"/>
                      <a:pt x="470059" y="83272"/>
                      <a:pt x="439579" y="81367"/>
                    </a:cubicBezTo>
                    <a:cubicBezTo>
                      <a:pt x="410051" y="79462"/>
                      <a:pt x="403384" y="57555"/>
                      <a:pt x="381476" y="42315"/>
                    </a:cubicBezTo>
                    <a:cubicBezTo>
                      <a:pt x="357664" y="26122"/>
                      <a:pt x="328136" y="33742"/>
                      <a:pt x="302419" y="25170"/>
                    </a:cubicBezTo>
                    <a:cubicBezTo>
                      <a:pt x="288131" y="20407"/>
                      <a:pt x="275749" y="10882"/>
                      <a:pt x="261461" y="8025"/>
                    </a:cubicBezTo>
                    <a:cubicBezTo>
                      <a:pt x="246221" y="5167"/>
                      <a:pt x="231934" y="9930"/>
                      <a:pt x="217646" y="12787"/>
                    </a:cubicBezTo>
                    <a:cubicBezTo>
                      <a:pt x="229076" y="38505"/>
                      <a:pt x="218599" y="80415"/>
                      <a:pt x="182404" y="76605"/>
                    </a:cubicBezTo>
                    <a:cubicBezTo>
                      <a:pt x="168116" y="74700"/>
                      <a:pt x="168116" y="62317"/>
                      <a:pt x="157639" y="56602"/>
                    </a:cubicBezTo>
                    <a:cubicBezTo>
                      <a:pt x="144304" y="48982"/>
                      <a:pt x="128111" y="60412"/>
                      <a:pt x="115729" y="66127"/>
                    </a:cubicBezTo>
                    <a:cubicBezTo>
                      <a:pt x="102394" y="72795"/>
                      <a:pt x="87154" y="78510"/>
                      <a:pt x="77629" y="89940"/>
                    </a:cubicBezTo>
                    <a:cubicBezTo>
                      <a:pt x="70009" y="99465"/>
                      <a:pt x="67151" y="112800"/>
                      <a:pt x="61436" y="123277"/>
                    </a:cubicBezTo>
                    <a:cubicBezTo>
                      <a:pt x="58579" y="128040"/>
                      <a:pt x="53816" y="133755"/>
                      <a:pt x="51911" y="138517"/>
                    </a:cubicBezTo>
                    <a:cubicBezTo>
                      <a:pt x="49054" y="148042"/>
                      <a:pt x="52864" y="148995"/>
                      <a:pt x="53816" y="157567"/>
                    </a:cubicBezTo>
                    <a:cubicBezTo>
                      <a:pt x="56674" y="172807"/>
                      <a:pt x="46196" y="188047"/>
                      <a:pt x="47149" y="203287"/>
                    </a:cubicBezTo>
                    <a:cubicBezTo>
                      <a:pt x="48101" y="221385"/>
                      <a:pt x="46196" y="255675"/>
                      <a:pt x="55721" y="269010"/>
                    </a:cubicBezTo>
                    <a:cubicBezTo>
                      <a:pt x="67151" y="287107"/>
                      <a:pt x="59531" y="283297"/>
                      <a:pt x="57626" y="301395"/>
                    </a:cubicBezTo>
                    <a:cubicBezTo>
                      <a:pt x="57626" y="304252"/>
                      <a:pt x="61436" y="316635"/>
                      <a:pt x="61436" y="319492"/>
                    </a:cubicBezTo>
                    <a:cubicBezTo>
                      <a:pt x="61436" y="328065"/>
                      <a:pt x="58579" y="332827"/>
                      <a:pt x="62389" y="343305"/>
                    </a:cubicBezTo>
                    <a:cubicBezTo>
                      <a:pt x="67151" y="355687"/>
                      <a:pt x="81439" y="365212"/>
                      <a:pt x="79534" y="379500"/>
                    </a:cubicBezTo>
                    <a:cubicBezTo>
                      <a:pt x="77629" y="390930"/>
                      <a:pt x="66199" y="398550"/>
                      <a:pt x="58579" y="405217"/>
                    </a:cubicBezTo>
                    <a:cubicBezTo>
                      <a:pt x="51911" y="411885"/>
                      <a:pt x="54769" y="410932"/>
                      <a:pt x="46196" y="416647"/>
                    </a:cubicBezTo>
                    <a:cubicBezTo>
                      <a:pt x="38576" y="421410"/>
                      <a:pt x="38576" y="416647"/>
                      <a:pt x="31909" y="422362"/>
                    </a:cubicBezTo>
                    <a:cubicBezTo>
                      <a:pt x="27146" y="427125"/>
                      <a:pt x="23336" y="434745"/>
                      <a:pt x="17621" y="439507"/>
                    </a:cubicBezTo>
                    <a:cubicBezTo>
                      <a:pt x="13811" y="442365"/>
                      <a:pt x="8096" y="442365"/>
                      <a:pt x="7144" y="449032"/>
                    </a:cubicBezTo>
                    <a:cubicBezTo>
                      <a:pt x="15716" y="443317"/>
                      <a:pt x="23336" y="445222"/>
                      <a:pt x="32861" y="444270"/>
                    </a:cubicBezTo>
                    <a:cubicBezTo>
                      <a:pt x="43339" y="443317"/>
                      <a:pt x="51911" y="437602"/>
                      <a:pt x="63341" y="440460"/>
                    </a:cubicBezTo>
                    <a:cubicBezTo>
                      <a:pt x="78581" y="444270"/>
                      <a:pt x="95726" y="464272"/>
                      <a:pt x="94774" y="480465"/>
                    </a:cubicBezTo>
                    <a:cubicBezTo>
                      <a:pt x="93821" y="487132"/>
                      <a:pt x="90011" y="492847"/>
                      <a:pt x="88106" y="498562"/>
                    </a:cubicBezTo>
                    <a:cubicBezTo>
                      <a:pt x="86201" y="505230"/>
                      <a:pt x="90964" y="508087"/>
                      <a:pt x="85249" y="515707"/>
                    </a:cubicBezTo>
                    <a:cubicBezTo>
                      <a:pt x="83344" y="518565"/>
                      <a:pt x="77629" y="518565"/>
                      <a:pt x="75724" y="521422"/>
                    </a:cubicBezTo>
                    <a:cubicBezTo>
                      <a:pt x="68104" y="530947"/>
                      <a:pt x="71914" y="529042"/>
                      <a:pt x="71914" y="540472"/>
                    </a:cubicBezTo>
                    <a:cubicBezTo>
                      <a:pt x="72866" y="554760"/>
                      <a:pt x="66199" y="559522"/>
                      <a:pt x="60484" y="571905"/>
                    </a:cubicBezTo>
                    <a:cubicBezTo>
                      <a:pt x="86201" y="574762"/>
                      <a:pt x="76676" y="622387"/>
                      <a:pt x="109061" y="611910"/>
                    </a:cubicBezTo>
                    <a:cubicBezTo>
                      <a:pt x="126206" y="606195"/>
                      <a:pt x="118586" y="583335"/>
                      <a:pt x="142399" y="584287"/>
                    </a:cubicBezTo>
                    <a:cubicBezTo>
                      <a:pt x="149066" y="584287"/>
                      <a:pt x="156686" y="587145"/>
                      <a:pt x="160496" y="591907"/>
                    </a:cubicBezTo>
                    <a:cubicBezTo>
                      <a:pt x="163354" y="595717"/>
                      <a:pt x="165259" y="599527"/>
                      <a:pt x="165259" y="604290"/>
                    </a:cubicBezTo>
                    <a:cubicBezTo>
                      <a:pt x="170974" y="603337"/>
                      <a:pt x="176689" y="605242"/>
                      <a:pt x="180499" y="610005"/>
                    </a:cubicBezTo>
                    <a:cubicBezTo>
                      <a:pt x="185261" y="596670"/>
                      <a:pt x="208121" y="570952"/>
                      <a:pt x="220504" y="565237"/>
                    </a:cubicBezTo>
                    <a:cubicBezTo>
                      <a:pt x="233839" y="559522"/>
                      <a:pt x="238601" y="570000"/>
                      <a:pt x="250031" y="570000"/>
                    </a:cubicBezTo>
                    <a:cubicBezTo>
                      <a:pt x="261461" y="570000"/>
                      <a:pt x="257651" y="561427"/>
                      <a:pt x="266224" y="557617"/>
                    </a:cubicBezTo>
                    <a:cubicBezTo>
                      <a:pt x="275749" y="551902"/>
                      <a:pt x="281464" y="559522"/>
                      <a:pt x="290036" y="563332"/>
                    </a:cubicBezTo>
                    <a:cubicBezTo>
                      <a:pt x="297656" y="567142"/>
                      <a:pt x="308134" y="566190"/>
                      <a:pt x="315754" y="571905"/>
                    </a:cubicBezTo>
                    <a:cubicBezTo>
                      <a:pt x="337661" y="587145"/>
                      <a:pt x="320516" y="610957"/>
                      <a:pt x="321469" y="631912"/>
                    </a:cubicBezTo>
                    <a:cubicBezTo>
                      <a:pt x="332899" y="629055"/>
                      <a:pt x="349091" y="629055"/>
                      <a:pt x="352901" y="642390"/>
                    </a:cubicBezTo>
                    <a:cubicBezTo>
                      <a:pt x="357664" y="658582"/>
                      <a:pt x="340519" y="662392"/>
                      <a:pt x="335756" y="673822"/>
                    </a:cubicBezTo>
                    <a:cubicBezTo>
                      <a:pt x="330994" y="683347"/>
                      <a:pt x="333851" y="695730"/>
                      <a:pt x="329089" y="706207"/>
                    </a:cubicBezTo>
                    <a:cubicBezTo>
                      <a:pt x="322421" y="720495"/>
                      <a:pt x="310039" y="731925"/>
                      <a:pt x="303371" y="746212"/>
                    </a:cubicBezTo>
                    <a:cubicBezTo>
                      <a:pt x="312896" y="741450"/>
                      <a:pt x="338614" y="743355"/>
                      <a:pt x="347186" y="750022"/>
                    </a:cubicBezTo>
                    <a:cubicBezTo>
                      <a:pt x="360521" y="760500"/>
                      <a:pt x="357664" y="792885"/>
                      <a:pt x="354806" y="807172"/>
                    </a:cubicBezTo>
                    <a:cubicBezTo>
                      <a:pt x="371951" y="781455"/>
                      <a:pt x="398621" y="807172"/>
                      <a:pt x="415766" y="790027"/>
                    </a:cubicBezTo>
                    <a:cubicBezTo>
                      <a:pt x="428149" y="777645"/>
                      <a:pt x="419576" y="754785"/>
                      <a:pt x="431959" y="741450"/>
                    </a:cubicBezTo>
                    <a:cubicBezTo>
                      <a:pt x="444341" y="728115"/>
                      <a:pt x="468154" y="731925"/>
                      <a:pt x="483394" y="734782"/>
                    </a:cubicBezTo>
                    <a:cubicBezTo>
                      <a:pt x="495776" y="736687"/>
                      <a:pt x="508159" y="737640"/>
                      <a:pt x="516731" y="747165"/>
                    </a:cubicBezTo>
                    <a:cubicBezTo>
                      <a:pt x="523399" y="753832"/>
                      <a:pt x="523399" y="767167"/>
                      <a:pt x="534829" y="769072"/>
                    </a:cubicBezTo>
                    <a:cubicBezTo>
                      <a:pt x="536734" y="759547"/>
                      <a:pt x="539591" y="752880"/>
                      <a:pt x="534829" y="743355"/>
                    </a:cubicBezTo>
                    <a:cubicBezTo>
                      <a:pt x="530066" y="733830"/>
                      <a:pt x="518636" y="731925"/>
                      <a:pt x="522446" y="719542"/>
                    </a:cubicBezTo>
                    <a:cubicBezTo>
                      <a:pt x="525304" y="710017"/>
                      <a:pt x="536734" y="707160"/>
                      <a:pt x="544354" y="702397"/>
                    </a:cubicBezTo>
                    <a:cubicBezTo>
                      <a:pt x="551021" y="692872"/>
                      <a:pt x="558641" y="682395"/>
                      <a:pt x="568166" y="678585"/>
                    </a:cubicBezTo>
                    <a:close/>
                  </a:path>
                </a:pathLst>
              </a:custGeom>
              <a:grpFill/>
              <a:ln w="9525" cap="flat">
                <a:noFill/>
                <a:prstDash val="solid"/>
                <a:miter/>
              </a:ln>
            </p:spPr>
            <p:txBody>
              <a:bodyPr rtlCol="0" anchor="ctr"/>
              <a:lstStyle/>
              <a:p>
                <a:endParaRPr lang="en-US" sz="1790"/>
              </a:p>
            </p:txBody>
          </p:sp>
          <p:sp>
            <p:nvSpPr>
              <p:cNvPr id="54" name="任意多边形: 形状 16"/>
              <p:cNvSpPr/>
              <p:nvPr>
                <p:custDataLst>
                  <p:tags r:id="rId21"/>
                </p:custDataLst>
              </p:nvPr>
            </p:nvSpPr>
            <p:spPr>
              <a:xfrm>
                <a:off x="9158" y="7345"/>
                <a:ext cx="1052" cy="920"/>
              </a:xfrm>
              <a:custGeom>
                <a:avLst/>
                <a:gdLst>
                  <a:gd name="connsiteX0" fmla="*/ 718312 w 762000"/>
                  <a:gd name="connsiteY0" fmla="*/ 510725 h 666750"/>
                  <a:gd name="connsiteX1" fmla="*/ 748792 w 762000"/>
                  <a:gd name="connsiteY1" fmla="*/ 460243 h 666750"/>
                  <a:gd name="connsiteX2" fmla="*/ 726884 w 762000"/>
                  <a:gd name="connsiteY2" fmla="*/ 443098 h 666750"/>
                  <a:gd name="connsiteX3" fmla="*/ 739267 w 762000"/>
                  <a:gd name="connsiteY3" fmla="*/ 408808 h 666750"/>
                  <a:gd name="connsiteX4" fmla="*/ 730694 w 762000"/>
                  <a:gd name="connsiteY4" fmla="*/ 380233 h 666750"/>
                  <a:gd name="connsiteX5" fmla="*/ 755459 w 762000"/>
                  <a:gd name="connsiteY5" fmla="*/ 361183 h 666750"/>
                  <a:gd name="connsiteX6" fmla="*/ 756412 w 762000"/>
                  <a:gd name="connsiteY6" fmla="*/ 344038 h 666750"/>
                  <a:gd name="connsiteX7" fmla="*/ 755459 w 762000"/>
                  <a:gd name="connsiteY7" fmla="*/ 330703 h 666750"/>
                  <a:gd name="connsiteX8" fmla="*/ 726884 w 762000"/>
                  <a:gd name="connsiteY8" fmla="*/ 334513 h 666750"/>
                  <a:gd name="connsiteX9" fmla="*/ 710692 w 762000"/>
                  <a:gd name="connsiteY9" fmla="*/ 334513 h 666750"/>
                  <a:gd name="connsiteX10" fmla="*/ 691642 w 762000"/>
                  <a:gd name="connsiteY10" fmla="*/ 342133 h 666750"/>
                  <a:gd name="connsiteX11" fmla="*/ 666877 w 762000"/>
                  <a:gd name="connsiteY11" fmla="*/ 323083 h 666750"/>
                  <a:gd name="connsiteX12" fmla="*/ 685927 w 762000"/>
                  <a:gd name="connsiteY12" fmla="*/ 291650 h 666750"/>
                  <a:gd name="connsiteX13" fmla="*/ 713549 w 762000"/>
                  <a:gd name="connsiteY13" fmla="*/ 260218 h 666750"/>
                  <a:gd name="connsiteX14" fmla="*/ 747839 w 762000"/>
                  <a:gd name="connsiteY14" fmla="*/ 241168 h 666750"/>
                  <a:gd name="connsiteX15" fmla="*/ 732599 w 762000"/>
                  <a:gd name="connsiteY15" fmla="*/ 211640 h 666750"/>
                  <a:gd name="connsiteX16" fmla="*/ 730694 w 762000"/>
                  <a:gd name="connsiteY16" fmla="*/ 188780 h 666750"/>
                  <a:gd name="connsiteX17" fmla="*/ 725932 w 762000"/>
                  <a:gd name="connsiteY17" fmla="*/ 170683 h 666750"/>
                  <a:gd name="connsiteX18" fmla="*/ 731647 w 762000"/>
                  <a:gd name="connsiteY18" fmla="*/ 150680 h 666750"/>
                  <a:gd name="connsiteX19" fmla="*/ 723074 w 762000"/>
                  <a:gd name="connsiteY19" fmla="*/ 139250 h 666750"/>
                  <a:gd name="connsiteX20" fmla="*/ 664019 w 762000"/>
                  <a:gd name="connsiteY20" fmla="*/ 158300 h 666750"/>
                  <a:gd name="connsiteX21" fmla="*/ 653542 w 762000"/>
                  <a:gd name="connsiteY21" fmla="*/ 149728 h 666750"/>
                  <a:gd name="connsiteX22" fmla="*/ 650684 w 762000"/>
                  <a:gd name="connsiteY22" fmla="*/ 141155 h 666750"/>
                  <a:gd name="connsiteX23" fmla="*/ 644017 w 762000"/>
                  <a:gd name="connsiteY23" fmla="*/ 141155 h 666750"/>
                  <a:gd name="connsiteX24" fmla="*/ 631634 w 762000"/>
                  <a:gd name="connsiteY24" fmla="*/ 114486 h 666750"/>
                  <a:gd name="connsiteX25" fmla="*/ 623062 w 762000"/>
                  <a:gd name="connsiteY25" fmla="*/ 87815 h 666750"/>
                  <a:gd name="connsiteX26" fmla="*/ 603059 w 762000"/>
                  <a:gd name="connsiteY26" fmla="*/ 69718 h 666750"/>
                  <a:gd name="connsiteX27" fmla="*/ 606869 w 762000"/>
                  <a:gd name="connsiteY27" fmla="*/ 37333 h 666750"/>
                  <a:gd name="connsiteX28" fmla="*/ 577342 w 762000"/>
                  <a:gd name="connsiteY28" fmla="*/ 32570 h 666750"/>
                  <a:gd name="connsiteX29" fmla="*/ 547814 w 762000"/>
                  <a:gd name="connsiteY29" fmla="*/ 35428 h 666750"/>
                  <a:gd name="connsiteX30" fmla="*/ 524954 w 762000"/>
                  <a:gd name="connsiteY30" fmla="*/ 7805 h 666750"/>
                  <a:gd name="connsiteX31" fmla="*/ 488759 w 762000"/>
                  <a:gd name="connsiteY31" fmla="*/ 55430 h 666750"/>
                  <a:gd name="connsiteX32" fmla="*/ 449707 w 762000"/>
                  <a:gd name="connsiteY32" fmla="*/ 55430 h 666750"/>
                  <a:gd name="connsiteX33" fmla="*/ 428752 w 762000"/>
                  <a:gd name="connsiteY33" fmla="*/ 83053 h 666750"/>
                  <a:gd name="connsiteX34" fmla="*/ 400177 w 762000"/>
                  <a:gd name="connsiteY34" fmla="*/ 88768 h 666750"/>
                  <a:gd name="connsiteX35" fmla="*/ 363029 w 762000"/>
                  <a:gd name="connsiteY35" fmla="*/ 78290 h 666750"/>
                  <a:gd name="connsiteX36" fmla="*/ 352552 w 762000"/>
                  <a:gd name="connsiteY36" fmla="*/ 114486 h 666750"/>
                  <a:gd name="connsiteX37" fmla="*/ 329692 w 762000"/>
                  <a:gd name="connsiteY37" fmla="*/ 97340 h 666750"/>
                  <a:gd name="connsiteX38" fmla="*/ 309689 w 762000"/>
                  <a:gd name="connsiteY38" fmla="*/ 79243 h 666750"/>
                  <a:gd name="connsiteX39" fmla="*/ 272542 w 762000"/>
                  <a:gd name="connsiteY39" fmla="*/ 114486 h 666750"/>
                  <a:gd name="connsiteX40" fmla="*/ 301117 w 762000"/>
                  <a:gd name="connsiteY40" fmla="*/ 143061 h 666750"/>
                  <a:gd name="connsiteX41" fmla="*/ 329692 w 762000"/>
                  <a:gd name="connsiteY41" fmla="*/ 132583 h 666750"/>
                  <a:gd name="connsiteX42" fmla="*/ 356362 w 762000"/>
                  <a:gd name="connsiteY42" fmla="*/ 146870 h 666750"/>
                  <a:gd name="connsiteX43" fmla="*/ 365887 w 762000"/>
                  <a:gd name="connsiteY43" fmla="*/ 201163 h 666750"/>
                  <a:gd name="connsiteX44" fmla="*/ 311594 w 762000"/>
                  <a:gd name="connsiteY44" fmla="*/ 217355 h 666750"/>
                  <a:gd name="connsiteX45" fmla="*/ 255397 w 762000"/>
                  <a:gd name="connsiteY45" fmla="*/ 224023 h 666750"/>
                  <a:gd name="connsiteX46" fmla="*/ 224917 w 762000"/>
                  <a:gd name="connsiteY46" fmla="*/ 220213 h 666750"/>
                  <a:gd name="connsiteX47" fmla="*/ 194437 w 762000"/>
                  <a:gd name="connsiteY47" fmla="*/ 269743 h 666750"/>
                  <a:gd name="connsiteX48" fmla="*/ 168719 w 762000"/>
                  <a:gd name="connsiteY48" fmla="*/ 275458 h 666750"/>
                  <a:gd name="connsiteX49" fmla="*/ 143954 w 762000"/>
                  <a:gd name="connsiteY49" fmla="*/ 281173 h 666750"/>
                  <a:gd name="connsiteX50" fmla="*/ 86804 w 762000"/>
                  <a:gd name="connsiteY50" fmla="*/ 261170 h 666750"/>
                  <a:gd name="connsiteX51" fmla="*/ 59182 w 762000"/>
                  <a:gd name="connsiteY51" fmla="*/ 284983 h 666750"/>
                  <a:gd name="connsiteX52" fmla="*/ 29654 w 762000"/>
                  <a:gd name="connsiteY52" fmla="*/ 259265 h 666750"/>
                  <a:gd name="connsiteX53" fmla="*/ 14414 w 762000"/>
                  <a:gd name="connsiteY53" fmla="*/ 283078 h 666750"/>
                  <a:gd name="connsiteX54" fmla="*/ 8699 w 762000"/>
                  <a:gd name="connsiteY54" fmla="*/ 299270 h 666750"/>
                  <a:gd name="connsiteX55" fmla="*/ 12509 w 762000"/>
                  <a:gd name="connsiteY55" fmla="*/ 324036 h 666750"/>
                  <a:gd name="connsiteX56" fmla="*/ 8699 w 762000"/>
                  <a:gd name="connsiteY56" fmla="*/ 346895 h 666750"/>
                  <a:gd name="connsiteX57" fmla="*/ 23939 w 762000"/>
                  <a:gd name="connsiteY57" fmla="*/ 370708 h 666750"/>
                  <a:gd name="connsiteX58" fmla="*/ 31559 w 762000"/>
                  <a:gd name="connsiteY58" fmla="*/ 359278 h 666750"/>
                  <a:gd name="connsiteX59" fmla="*/ 52514 w 762000"/>
                  <a:gd name="connsiteY59" fmla="*/ 352611 h 666750"/>
                  <a:gd name="connsiteX60" fmla="*/ 74422 w 762000"/>
                  <a:gd name="connsiteY60" fmla="*/ 352611 h 666750"/>
                  <a:gd name="connsiteX61" fmla="*/ 93472 w 762000"/>
                  <a:gd name="connsiteY61" fmla="*/ 350705 h 666750"/>
                  <a:gd name="connsiteX62" fmla="*/ 122999 w 762000"/>
                  <a:gd name="connsiteY62" fmla="*/ 386900 h 666750"/>
                  <a:gd name="connsiteX63" fmla="*/ 128714 w 762000"/>
                  <a:gd name="connsiteY63" fmla="*/ 408808 h 666750"/>
                  <a:gd name="connsiteX64" fmla="*/ 112522 w 762000"/>
                  <a:gd name="connsiteY64" fmla="*/ 429763 h 666750"/>
                  <a:gd name="connsiteX65" fmla="*/ 103949 w 762000"/>
                  <a:gd name="connsiteY65" fmla="*/ 452623 h 666750"/>
                  <a:gd name="connsiteX66" fmla="*/ 102997 w 762000"/>
                  <a:gd name="connsiteY66" fmla="*/ 472625 h 666750"/>
                  <a:gd name="connsiteX67" fmla="*/ 83947 w 762000"/>
                  <a:gd name="connsiteY67" fmla="*/ 506915 h 666750"/>
                  <a:gd name="connsiteX68" fmla="*/ 82042 w 762000"/>
                  <a:gd name="connsiteY68" fmla="*/ 517393 h 666750"/>
                  <a:gd name="connsiteX69" fmla="*/ 97282 w 762000"/>
                  <a:gd name="connsiteY69" fmla="*/ 526918 h 666750"/>
                  <a:gd name="connsiteX70" fmla="*/ 107759 w 762000"/>
                  <a:gd name="connsiteY70" fmla="*/ 548825 h 666750"/>
                  <a:gd name="connsiteX71" fmla="*/ 133477 w 762000"/>
                  <a:gd name="connsiteY71" fmla="*/ 572638 h 666750"/>
                  <a:gd name="connsiteX72" fmla="*/ 119189 w 762000"/>
                  <a:gd name="connsiteY72" fmla="*/ 611690 h 666750"/>
                  <a:gd name="connsiteX73" fmla="*/ 110617 w 762000"/>
                  <a:gd name="connsiteY73" fmla="*/ 638361 h 666750"/>
                  <a:gd name="connsiteX74" fmla="*/ 94424 w 762000"/>
                  <a:gd name="connsiteY74" fmla="*/ 665983 h 666750"/>
                  <a:gd name="connsiteX75" fmla="*/ 175387 w 762000"/>
                  <a:gd name="connsiteY75" fmla="*/ 606928 h 666750"/>
                  <a:gd name="connsiteX76" fmla="*/ 275399 w 762000"/>
                  <a:gd name="connsiteY76" fmla="*/ 654553 h 666750"/>
                  <a:gd name="connsiteX77" fmla="*/ 342074 w 762000"/>
                  <a:gd name="connsiteY77" fmla="*/ 611690 h 666750"/>
                  <a:gd name="connsiteX78" fmla="*/ 395414 w 762000"/>
                  <a:gd name="connsiteY78" fmla="*/ 591688 h 666750"/>
                  <a:gd name="connsiteX79" fmla="*/ 415417 w 762000"/>
                  <a:gd name="connsiteY79" fmla="*/ 566923 h 666750"/>
                  <a:gd name="connsiteX80" fmla="*/ 482092 w 762000"/>
                  <a:gd name="connsiteY80" fmla="*/ 558350 h 666750"/>
                  <a:gd name="connsiteX81" fmla="*/ 505904 w 762000"/>
                  <a:gd name="connsiteY81" fmla="*/ 585973 h 666750"/>
                  <a:gd name="connsiteX82" fmla="*/ 554482 w 762000"/>
                  <a:gd name="connsiteY82" fmla="*/ 595498 h 666750"/>
                  <a:gd name="connsiteX83" fmla="*/ 576389 w 762000"/>
                  <a:gd name="connsiteY83" fmla="*/ 562161 h 666750"/>
                  <a:gd name="connsiteX84" fmla="*/ 621157 w 762000"/>
                  <a:gd name="connsiteY84" fmla="*/ 561208 h 666750"/>
                  <a:gd name="connsiteX85" fmla="*/ 641159 w 762000"/>
                  <a:gd name="connsiteY85" fmla="*/ 547873 h 666750"/>
                  <a:gd name="connsiteX86" fmla="*/ 681164 w 762000"/>
                  <a:gd name="connsiteY86" fmla="*/ 544063 h 666750"/>
                  <a:gd name="connsiteX87" fmla="*/ 718312 w 762000"/>
                  <a:gd name="connsiteY87" fmla="*/ 51072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762000" h="666750">
                    <a:moveTo>
                      <a:pt x="718312" y="510725"/>
                    </a:moveTo>
                    <a:cubicBezTo>
                      <a:pt x="736409" y="510725"/>
                      <a:pt x="761174" y="476436"/>
                      <a:pt x="748792" y="460243"/>
                    </a:cubicBezTo>
                    <a:cubicBezTo>
                      <a:pt x="743077" y="451670"/>
                      <a:pt x="730694" y="454528"/>
                      <a:pt x="726884" y="443098"/>
                    </a:cubicBezTo>
                    <a:cubicBezTo>
                      <a:pt x="722122" y="428811"/>
                      <a:pt x="738314" y="420238"/>
                      <a:pt x="739267" y="408808"/>
                    </a:cubicBezTo>
                    <a:cubicBezTo>
                      <a:pt x="741172" y="397378"/>
                      <a:pt x="726884" y="391663"/>
                      <a:pt x="730694" y="380233"/>
                    </a:cubicBezTo>
                    <a:cubicBezTo>
                      <a:pt x="734504" y="368803"/>
                      <a:pt x="749744" y="370708"/>
                      <a:pt x="755459" y="361183"/>
                    </a:cubicBezTo>
                    <a:cubicBezTo>
                      <a:pt x="755459" y="361183"/>
                      <a:pt x="756412" y="344038"/>
                      <a:pt x="756412" y="344038"/>
                    </a:cubicBezTo>
                    <a:cubicBezTo>
                      <a:pt x="756412" y="337370"/>
                      <a:pt x="762127" y="337370"/>
                      <a:pt x="755459" y="330703"/>
                    </a:cubicBezTo>
                    <a:cubicBezTo>
                      <a:pt x="745934" y="319273"/>
                      <a:pt x="736409" y="331655"/>
                      <a:pt x="726884" y="334513"/>
                    </a:cubicBezTo>
                    <a:cubicBezTo>
                      <a:pt x="721169" y="336418"/>
                      <a:pt x="716407" y="334513"/>
                      <a:pt x="710692" y="334513"/>
                    </a:cubicBezTo>
                    <a:cubicBezTo>
                      <a:pt x="704024" y="335465"/>
                      <a:pt x="698309" y="340228"/>
                      <a:pt x="691642" y="342133"/>
                    </a:cubicBezTo>
                    <a:cubicBezTo>
                      <a:pt x="678307" y="344990"/>
                      <a:pt x="664972" y="338323"/>
                      <a:pt x="666877" y="323083"/>
                    </a:cubicBezTo>
                    <a:cubicBezTo>
                      <a:pt x="667829" y="315463"/>
                      <a:pt x="681164" y="298318"/>
                      <a:pt x="685927" y="291650"/>
                    </a:cubicBezTo>
                    <a:cubicBezTo>
                      <a:pt x="693547" y="283078"/>
                      <a:pt x="704977" y="266886"/>
                      <a:pt x="713549" y="260218"/>
                    </a:cubicBezTo>
                    <a:cubicBezTo>
                      <a:pt x="721169" y="254503"/>
                      <a:pt x="744029" y="253550"/>
                      <a:pt x="747839" y="241168"/>
                    </a:cubicBezTo>
                    <a:cubicBezTo>
                      <a:pt x="749744" y="234500"/>
                      <a:pt x="735457" y="220213"/>
                      <a:pt x="732599" y="211640"/>
                    </a:cubicBezTo>
                    <a:cubicBezTo>
                      <a:pt x="729742" y="202115"/>
                      <a:pt x="731647" y="197353"/>
                      <a:pt x="730694" y="188780"/>
                    </a:cubicBezTo>
                    <a:cubicBezTo>
                      <a:pt x="729742" y="184018"/>
                      <a:pt x="725932" y="175445"/>
                      <a:pt x="725932" y="170683"/>
                    </a:cubicBezTo>
                    <a:cubicBezTo>
                      <a:pt x="725932" y="164015"/>
                      <a:pt x="732599" y="157348"/>
                      <a:pt x="731647" y="150680"/>
                    </a:cubicBezTo>
                    <a:cubicBezTo>
                      <a:pt x="730694" y="145918"/>
                      <a:pt x="724979" y="144013"/>
                      <a:pt x="723074" y="139250"/>
                    </a:cubicBezTo>
                    <a:cubicBezTo>
                      <a:pt x="714502" y="163063"/>
                      <a:pt x="687832" y="169730"/>
                      <a:pt x="664019" y="158300"/>
                    </a:cubicBezTo>
                    <a:cubicBezTo>
                      <a:pt x="659257" y="156395"/>
                      <a:pt x="657352" y="153538"/>
                      <a:pt x="653542" y="149728"/>
                    </a:cubicBezTo>
                    <a:cubicBezTo>
                      <a:pt x="651637" y="146870"/>
                      <a:pt x="650684" y="144013"/>
                      <a:pt x="650684" y="141155"/>
                    </a:cubicBezTo>
                    <a:cubicBezTo>
                      <a:pt x="648779" y="141155"/>
                      <a:pt x="645922" y="141155"/>
                      <a:pt x="644017" y="141155"/>
                    </a:cubicBezTo>
                    <a:cubicBezTo>
                      <a:pt x="634492" y="132583"/>
                      <a:pt x="630682" y="128773"/>
                      <a:pt x="631634" y="114486"/>
                    </a:cubicBezTo>
                    <a:cubicBezTo>
                      <a:pt x="632587" y="99245"/>
                      <a:pt x="636397" y="96388"/>
                      <a:pt x="623062" y="87815"/>
                    </a:cubicBezTo>
                    <a:cubicBezTo>
                      <a:pt x="613537" y="81148"/>
                      <a:pt x="605917" y="83053"/>
                      <a:pt x="603059" y="69718"/>
                    </a:cubicBezTo>
                    <a:cubicBezTo>
                      <a:pt x="601154" y="59240"/>
                      <a:pt x="611632" y="48763"/>
                      <a:pt x="606869" y="37333"/>
                    </a:cubicBezTo>
                    <a:cubicBezTo>
                      <a:pt x="601154" y="23045"/>
                      <a:pt x="589724" y="28761"/>
                      <a:pt x="577342" y="32570"/>
                    </a:cubicBezTo>
                    <a:cubicBezTo>
                      <a:pt x="567817" y="35428"/>
                      <a:pt x="557339" y="40190"/>
                      <a:pt x="547814" y="35428"/>
                    </a:cubicBezTo>
                    <a:cubicBezTo>
                      <a:pt x="535432" y="29713"/>
                      <a:pt x="537337" y="11615"/>
                      <a:pt x="524954" y="7805"/>
                    </a:cubicBezTo>
                    <a:cubicBezTo>
                      <a:pt x="502094" y="1138"/>
                      <a:pt x="504952" y="46858"/>
                      <a:pt x="488759" y="55430"/>
                    </a:cubicBezTo>
                    <a:cubicBezTo>
                      <a:pt x="475424" y="63050"/>
                      <a:pt x="462089" y="49715"/>
                      <a:pt x="449707" y="55430"/>
                    </a:cubicBezTo>
                    <a:cubicBezTo>
                      <a:pt x="440182" y="59240"/>
                      <a:pt x="436372" y="75433"/>
                      <a:pt x="428752" y="83053"/>
                    </a:cubicBezTo>
                    <a:cubicBezTo>
                      <a:pt x="419227" y="92578"/>
                      <a:pt x="412559" y="94483"/>
                      <a:pt x="400177" y="88768"/>
                    </a:cubicBezTo>
                    <a:cubicBezTo>
                      <a:pt x="386842" y="82100"/>
                      <a:pt x="378269" y="81148"/>
                      <a:pt x="363029" y="78290"/>
                    </a:cubicBezTo>
                    <a:cubicBezTo>
                      <a:pt x="363029" y="90673"/>
                      <a:pt x="381127" y="117343"/>
                      <a:pt x="352552" y="114486"/>
                    </a:cubicBezTo>
                    <a:cubicBezTo>
                      <a:pt x="343027" y="113533"/>
                      <a:pt x="335407" y="104008"/>
                      <a:pt x="329692" y="97340"/>
                    </a:cubicBezTo>
                    <a:cubicBezTo>
                      <a:pt x="323977" y="90673"/>
                      <a:pt x="314452" y="85911"/>
                      <a:pt x="309689" y="79243"/>
                    </a:cubicBezTo>
                    <a:cubicBezTo>
                      <a:pt x="303022" y="103055"/>
                      <a:pt x="270637" y="83053"/>
                      <a:pt x="272542" y="114486"/>
                    </a:cubicBezTo>
                    <a:cubicBezTo>
                      <a:pt x="288734" y="105913"/>
                      <a:pt x="302069" y="128773"/>
                      <a:pt x="301117" y="143061"/>
                    </a:cubicBezTo>
                    <a:cubicBezTo>
                      <a:pt x="311594" y="143061"/>
                      <a:pt x="318262" y="132583"/>
                      <a:pt x="329692" y="132583"/>
                    </a:cubicBezTo>
                    <a:cubicBezTo>
                      <a:pt x="340169" y="132583"/>
                      <a:pt x="349694" y="139250"/>
                      <a:pt x="356362" y="146870"/>
                    </a:cubicBezTo>
                    <a:cubicBezTo>
                      <a:pt x="369697" y="161158"/>
                      <a:pt x="378269" y="183065"/>
                      <a:pt x="365887" y="201163"/>
                    </a:cubicBezTo>
                    <a:cubicBezTo>
                      <a:pt x="353504" y="220213"/>
                      <a:pt x="330644" y="213545"/>
                      <a:pt x="311594" y="217355"/>
                    </a:cubicBezTo>
                    <a:cubicBezTo>
                      <a:pt x="297307" y="220213"/>
                      <a:pt x="269684" y="229738"/>
                      <a:pt x="255397" y="224023"/>
                    </a:cubicBezTo>
                    <a:cubicBezTo>
                      <a:pt x="243014" y="219261"/>
                      <a:pt x="235394" y="202115"/>
                      <a:pt x="224917" y="220213"/>
                    </a:cubicBezTo>
                    <a:cubicBezTo>
                      <a:pt x="214439" y="237358"/>
                      <a:pt x="220154" y="264028"/>
                      <a:pt x="194437" y="269743"/>
                    </a:cubicBezTo>
                    <a:cubicBezTo>
                      <a:pt x="183959" y="271648"/>
                      <a:pt x="179197" y="269743"/>
                      <a:pt x="168719" y="275458"/>
                    </a:cubicBezTo>
                    <a:cubicBezTo>
                      <a:pt x="158242" y="280220"/>
                      <a:pt x="155384" y="281173"/>
                      <a:pt x="143954" y="281173"/>
                    </a:cubicBezTo>
                    <a:cubicBezTo>
                      <a:pt x="119189" y="280220"/>
                      <a:pt x="103949" y="280220"/>
                      <a:pt x="86804" y="261170"/>
                    </a:cubicBezTo>
                    <a:cubicBezTo>
                      <a:pt x="78232" y="269743"/>
                      <a:pt x="73469" y="284030"/>
                      <a:pt x="59182" y="284983"/>
                    </a:cubicBezTo>
                    <a:cubicBezTo>
                      <a:pt x="43942" y="286888"/>
                      <a:pt x="36322" y="270695"/>
                      <a:pt x="29654" y="259265"/>
                    </a:cubicBezTo>
                    <a:cubicBezTo>
                      <a:pt x="24892" y="267838"/>
                      <a:pt x="20129" y="276411"/>
                      <a:pt x="14414" y="283078"/>
                    </a:cubicBezTo>
                    <a:cubicBezTo>
                      <a:pt x="4889" y="294508"/>
                      <a:pt x="6794" y="286888"/>
                      <a:pt x="8699" y="299270"/>
                    </a:cubicBezTo>
                    <a:cubicBezTo>
                      <a:pt x="10604" y="308795"/>
                      <a:pt x="14414" y="312605"/>
                      <a:pt x="12509" y="324036"/>
                    </a:cubicBezTo>
                    <a:cubicBezTo>
                      <a:pt x="11557" y="332608"/>
                      <a:pt x="8699" y="338323"/>
                      <a:pt x="8699" y="346895"/>
                    </a:cubicBezTo>
                    <a:cubicBezTo>
                      <a:pt x="8699" y="355468"/>
                      <a:pt x="7747" y="377375"/>
                      <a:pt x="23939" y="370708"/>
                    </a:cubicBezTo>
                    <a:cubicBezTo>
                      <a:pt x="28702" y="368803"/>
                      <a:pt x="28702" y="363088"/>
                      <a:pt x="31559" y="359278"/>
                    </a:cubicBezTo>
                    <a:cubicBezTo>
                      <a:pt x="39179" y="351658"/>
                      <a:pt x="42989" y="352611"/>
                      <a:pt x="52514" y="352611"/>
                    </a:cubicBezTo>
                    <a:cubicBezTo>
                      <a:pt x="62039" y="352611"/>
                      <a:pt x="64897" y="355468"/>
                      <a:pt x="74422" y="352611"/>
                    </a:cubicBezTo>
                    <a:cubicBezTo>
                      <a:pt x="82042" y="350705"/>
                      <a:pt x="84899" y="346895"/>
                      <a:pt x="93472" y="350705"/>
                    </a:cubicBezTo>
                    <a:cubicBezTo>
                      <a:pt x="102997" y="354515"/>
                      <a:pt x="118237" y="377375"/>
                      <a:pt x="122999" y="386900"/>
                    </a:cubicBezTo>
                    <a:cubicBezTo>
                      <a:pt x="125857" y="392615"/>
                      <a:pt x="129667" y="402140"/>
                      <a:pt x="128714" y="408808"/>
                    </a:cubicBezTo>
                    <a:cubicBezTo>
                      <a:pt x="126809" y="420238"/>
                      <a:pt x="118237" y="421190"/>
                      <a:pt x="112522" y="429763"/>
                    </a:cubicBezTo>
                    <a:cubicBezTo>
                      <a:pt x="107759" y="436430"/>
                      <a:pt x="106807" y="445003"/>
                      <a:pt x="103949" y="452623"/>
                    </a:cubicBezTo>
                    <a:cubicBezTo>
                      <a:pt x="101092" y="461195"/>
                      <a:pt x="84899" y="482150"/>
                      <a:pt x="102997" y="472625"/>
                    </a:cubicBezTo>
                    <a:cubicBezTo>
                      <a:pt x="95377" y="481198"/>
                      <a:pt x="87757" y="496438"/>
                      <a:pt x="83947" y="506915"/>
                    </a:cubicBezTo>
                    <a:cubicBezTo>
                      <a:pt x="81089" y="514536"/>
                      <a:pt x="76327" y="507868"/>
                      <a:pt x="82042" y="517393"/>
                    </a:cubicBezTo>
                    <a:cubicBezTo>
                      <a:pt x="85852" y="524061"/>
                      <a:pt x="92519" y="523108"/>
                      <a:pt x="97282" y="526918"/>
                    </a:cubicBezTo>
                    <a:cubicBezTo>
                      <a:pt x="105854" y="533586"/>
                      <a:pt x="103949" y="539300"/>
                      <a:pt x="107759" y="548825"/>
                    </a:cubicBezTo>
                    <a:cubicBezTo>
                      <a:pt x="113474" y="562161"/>
                      <a:pt x="123952" y="563113"/>
                      <a:pt x="133477" y="572638"/>
                    </a:cubicBezTo>
                    <a:cubicBezTo>
                      <a:pt x="152527" y="591688"/>
                      <a:pt x="123952" y="596450"/>
                      <a:pt x="119189" y="611690"/>
                    </a:cubicBezTo>
                    <a:cubicBezTo>
                      <a:pt x="116332" y="623120"/>
                      <a:pt x="119189" y="627883"/>
                      <a:pt x="110617" y="638361"/>
                    </a:cubicBezTo>
                    <a:cubicBezTo>
                      <a:pt x="103949" y="646933"/>
                      <a:pt x="95377" y="654553"/>
                      <a:pt x="94424" y="665983"/>
                    </a:cubicBezTo>
                    <a:cubicBezTo>
                      <a:pt x="121094" y="648838"/>
                      <a:pt x="141097" y="605975"/>
                      <a:pt x="175387" y="606928"/>
                    </a:cubicBezTo>
                    <a:cubicBezTo>
                      <a:pt x="212534" y="607880"/>
                      <a:pt x="243014" y="640265"/>
                      <a:pt x="275399" y="654553"/>
                    </a:cubicBezTo>
                    <a:cubicBezTo>
                      <a:pt x="307784" y="669793"/>
                      <a:pt x="320167" y="627883"/>
                      <a:pt x="342074" y="611690"/>
                    </a:cubicBezTo>
                    <a:cubicBezTo>
                      <a:pt x="358267" y="599308"/>
                      <a:pt x="375412" y="595498"/>
                      <a:pt x="395414" y="591688"/>
                    </a:cubicBezTo>
                    <a:cubicBezTo>
                      <a:pt x="412559" y="587878"/>
                      <a:pt x="410654" y="584068"/>
                      <a:pt x="415417" y="566923"/>
                    </a:cubicBezTo>
                    <a:cubicBezTo>
                      <a:pt x="423989" y="534538"/>
                      <a:pt x="463994" y="529775"/>
                      <a:pt x="482092" y="558350"/>
                    </a:cubicBezTo>
                    <a:cubicBezTo>
                      <a:pt x="490664" y="571686"/>
                      <a:pt x="490664" y="580258"/>
                      <a:pt x="505904" y="585973"/>
                    </a:cubicBezTo>
                    <a:cubicBezTo>
                      <a:pt x="517334" y="590736"/>
                      <a:pt x="544004" y="601213"/>
                      <a:pt x="554482" y="595498"/>
                    </a:cubicBezTo>
                    <a:cubicBezTo>
                      <a:pt x="565912" y="588830"/>
                      <a:pt x="565912" y="570733"/>
                      <a:pt x="576389" y="562161"/>
                    </a:cubicBezTo>
                    <a:cubicBezTo>
                      <a:pt x="592582" y="548825"/>
                      <a:pt x="604964" y="557398"/>
                      <a:pt x="621157" y="561208"/>
                    </a:cubicBezTo>
                    <a:cubicBezTo>
                      <a:pt x="637349" y="564065"/>
                      <a:pt x="632587" y="557398"/>
                      <a:pt x="641159" y="547873"/>
                    </a:cubicBezTo>
                    <a:cubicBezTo>
                      <a:pt x="652589" y="535490"/>
                      <a:pt x="666877" y="538348"/>
                      <a:pt x="681164" y="544063"/>
                    </a:cubicBezTo>
                    <a:cubicBezTo>
                      <a:pt x="676402" y="517393"/>
                      <a:pt x="700214" y="510725"/>
                      <a:pt x="718312" y="510725"/>
                    </a:cubicBezTo>
                    <a:close/>
                  </a:path>
                </a:pathLst>
              </a:custGeom>
              <a:grpFill/>
              <a:ln w="9525" cap="flat">
                <a:noFill/>
                <a:prstDash val="solid"/>
                <a:miter/>
              </a:ln>
            </p:spPr>
            <p:txBody>
              <a:bodyPr rtlCol="0" anchor="ctr"/>
              <a:lstStyle/>
              <a:p>
                <a:endParaRPr lang="en-US" sz="1790"/>
              </a:p>
            </p:txBody>
          </p:sp>
          <p:sp>
            <p:nvSpPr>
              <p:cNvPr id="55" name="任意多边形: 形状 17"/>
              <p:cNvSpPr/>
              <p:nvPr>
                <p:custDataLst>
                  <p:tags r:id="rId22"/>
                </p:custDataLst>
              </p:nvPr>
            </p:nvSpPr>
            <p:spPr>
              <a:xfrm>
                <a:off x="6872" y="4994"/>
                <a:ext cx="2260" cy="1643"/>
              </a:xfrm>
              <a:custGeom>
                <a:avLst/>
                <a:gdLst>
                  <a:gd name="connsiteX0" fmla="*/ 916058 w 1638300"/>
                  <a:gd name="connsiteY0" fmla="*/ 1067878 h 1190625"/>
                  <a:gd name="connsiteX1" fmla="*/ 924631 w 1638300"/>
                  <a:gd name="connsiteY1" fmla="*/ 1007870 h 1190625"/>
                  <a:gd name="connsiteX2" fmla="*/ 950348 w 1638300"/>
                  <a:gd name="connsiteY2" fmla="*/ 957388 h 1190625"/>
                  <a:gd name="connsiteX3" fmla="*/ 919868 w 1638300"/>
                  <a:gd name="connsiteY3" fmla="*/ 914525 h 1190625"/>
                  <a:gd name="connsiteX4" fmla="*/ 943681 w 1638300"/>
                  <a:gd name="connsiteY4" fmla="*/ 867853 h 1190625"/>
                  <a:gd name="connsiteX5" fmla="*/ 984638 w 1638300"/>
                  <a:gd name="connsiteY5" fmla="*/ 826895 h 1190625"/>
                  <a:gd name="connsiteX6" fmla="*/ 1015118 w 1638300"/>
                  <a:gd name="connsiteY6" fmla="*/ 833563 h 1190625"/>
                  <a:gd name="connsiteX7" fmla="*/ 1054171 w 1638300"/>
                  <a:gd name="connsiteY7" fmla="*/ 847850 h 1190625"/>
                  <a:gd name="connsiteX8" fmla="*/ 1072268 w 1638300"/>
                  <a:gd name="connsiteY8" fmla="*/ 871663 h 1190625"/>
                  <a:gd name="connsiteX9" fmla="*/ 1084651 w 1638300"/>
                  <a:gd name="connsiteY9" fmla="*/ 907858 h 1190625"/>
                  <a:gd name="connsiteX10" fmla="*/ 1109416 w 1638300"/>
                  <a:gd name="connsiteY10" fmla="*/ 976438 h 1190625"/>
                  <a:gd name="connsiteX11" fmla="*/ 1144658 w 1638300"/>
                  <a:gd name="connsiteY11" fmla="*/ 1020253 h 1190625"/>
                  <a:gd name="connsiteX12" fmla="*/ 1164661 w 1638300"/>
                  <a:gd name="connsiteY12" fmla="*/ 1045018 h 1190625"/>
                  <a:gd name="connsiteX13" fmla="*/ 1200856 w 1638300"/>
                  <a:gd name="connsiteY13" fmla="*/ 1065973 h 1190625"/>
                  <a:gd name="connsiteX14" fmla="*/ 1241813 w 1638300"/>
                  <a:gd name="connsiteY14" fmla="*/ 1037398 h 1190625"/>
                  <a:gd name="connsiteX15" fmla="*/ 1265626 w 1638300"/>
                  <a:gd name="connsiteY15" fmla="*/ 1088833 h 1190625"/>
                  <a:gd name="connsiteX16" fmla="*/ 1291343 w 1638300"/>
                  <a:gd name="connsiteY16" fmla="*/ 1088833 h 1190625"/>
                  <a:gd name="connsiteX17" fmla="*/ 1294201 w 1638300"/>
                  <a:gd name="connsiteY17" fmla="*/ 1082165 h 1190625"/>
                  <a:gd name="connsiteX18" fmla="*/ 1314203 w 1638300"/>
                  <a:gd name="connsiteY18" fmla="*/ 1100263 h 1190625"/>
                  <a:gd name="connsiteX19" fmla="*/ 1346588 w 1638300"/>
                  <a:gd name="connsiteY19" fmla="*/ 1102168 h 1190625"/>
                  <a:gd name="connsiteX20" fmla="*/ 1372306 w 1638300"/>
                  <a:gd name="connsiteY20" fmla="*/ 1105025 h 1190625"/>
                  <a:gd name="connsiteX21" fmla="*/ 1376116 w 1638300"/>
                  <a:gd name="connsiteY21" fmla="*/ 1082165 h 1190625"/>
                  <a:gd name="connsiteX22" fmla="*/ 1381831 w 1638300"/>
                  <a:gd name="connsiteY22" fmla="*/ 1017395 h 1190625"/>
                  <a:gd name="connsiteX23" fmla="*/ 1449458 w 1638300"/>
                  <a:gd name="connsiteY23" fmla="*/ 1032635 h 1190625"/>
                  <a:gd name="connsiteX24" fmla="*/ 1451363 w 1638300"/>
                  <a:gd name="connsiteY24" fmla="*/ 1002155 h 1190625"/>
                  <a:gd name="connsiteX25" fmla="*/ 1429456 w 1638300"/>
                  <a:gd name="connsiteY25" fmla="*/ 972628 h 1190625"/>
                  <a:gd name="connsiteX26" fmla="*/ 1389451 w 1638300"/>
                  <a:gd name="connsiteY26" fmla="*/ 961198 h 1190625"/>
                  <a:gd name="connsiteX27" fmla="*/ 1385641 w 1638300"/>
                  <a:gd name="connsiteY27" fmla="*/ 937385 h 1190625"/>
                  <a:gd name="connsiteX28" fmla="*/ 1370401 w 1638300"/>
                  <a:gd name="connsiteY28" fmla="*/ 925955 h 1190625"/>
                  <a:gd name="connsiteX29" fmla="*/ 1347541 w 1638300"/>
                  <a:gd name="connsiteY29" fmla="*/ 869758 h 1190625"/>
                  <a:gd name="connsiteX30" fmla="*/ 1440886 w 1638300"/>
                  <a:gd name="connsiteY30" fmla="*/ 864995 h 1190625"/>
                  <a:gd name="connsiteX31" fmla="*/ 1483748 w 1638300"/>
                  <a:gd name="connsiteY31" fmla="*/ 884045 h 1190625"/>
                  <a:gd name="connsiteX32" fmla="*/ 1528516 w 1638300"/>
                  <a:gd name="connsiteY32" fmla="*/ 861185 h 1190625"/>
                  <a:gd name="connsiteX33" fmla="*/ 1499941 w 1638300"/>
                  <a:gd name="connsiteY33" fmla="*/ 800225 h 1190625"/>
                  <a:gd name="connsiteX34" fmla="*/ 1539946 w 1638300"/>
                  <a:gd name="connsiteY34" fmla="*/ 748790 h 1190625"/>
                  <a:gd name="connsiteX35" fmla="*/ 1553281 w 1638300"/>
                  <a:gd name="connsiteY35" fmla="*/ 727835 h 1190625"/>
                  <a:gd name="connsiteX36" fmla="*/ 1546613 w 1638300"/>
                  <a:gd name="connsiteY36" fmla="*/ 700213 h 1190625"/>
                  <a:gd name="connsiteX37" fmla="*/ 1569473 w 1638300"/>
                  <a:gd name="connsiteY37" fmla="*/ 684973 h 1190625"/>
                  <a:gd name="connsiteX38" fmla="*/ 1599001 w 1638300"/>
                  <a:gd name="connsiteY38" fmla="*/ 672590 h 1190625"/>
                  <a:gd name="connsiteX39" fmla="*/ 1604716 w 1638300"/>
                  <a:gd name="connsiteY39" fmla="*/ 638300 h 1190625"/>
                  <a:gd name="connsiteX40" fmla="*/ 1627576 w 1638300"/>
                  <a:gd name="connsiteY40" fmla="*/ 626870 h 1190625"/>
                  <a:gd name="connsiteX41" fmla="*/ 1628528 w 1638300"/>
                  <a:gd name="connsiteY41" fmla="*/ 585913 h 1190625"/>
                  <a:gd name="connsiteX42" fmla="*/ 1606621 w 1638300"/>
                  <a:gd name="connsiteY42" fmla="*/ 561148 h 1190625"/>
                  <a:gd name="connsiteX43" fmla="*/ 1609478 w 1638300"/>
                  <a:gd name="connsiteY43" fmla="*/ 529715 h 1190625"/>
                  <a:gd name="connsiteX44" fmla="*/ 1591381 w 1638300"/>
                  <a:gd name="connsiteY44" fmla="*/ 507808 h 1190625"/>
                  <a:gd name="connsiteX45" fmla="*/ 1583761 w 1638300"/>
                  <a:gd name="connsiteY45" fmla="*/ 466850 h 1190625"/>
                  <a:gd name="connsiteX46" fmla="*/ 1592333 w 1638300"/>
                  <a:gd name="connsiteY46" fmla="*/ 442085 h 1190625"/>
                  <a:gd name="connsiteX47" fmla="*/ 1566616 w 1638300"/>
                  <a:gd name="connsiteY47" fmla="*/ 419225 h 1190625"/>
                  <a:gd name="connsiteX48" fmla="*/ 1544708 w 1638300"/>
                  <a:gd name="connsiteY48" fmla="*/ 380173 h 1190625"/>
                  <a:gd name="connsiteX49" fmla="*/ 1515181 w 1638300"/>
                  <a:gd name="connsiteY49" fmla="*/ 347788 h 1190625"/>
                  <a:gd name="connsiteX50" fmla="*/ 1492321 w 1638300"/>
                  <a:gd name="connsiteY50" fmla="*/ 348740 h 1190625"/>
                  <a:gd name="connsiteX51" fmla="*/ 1477081 w 1638300"/>
                  <a:gd name="connsiteY51" fmla="*/ 331595 h 1190625"/>
                  <a:gd name="connsiteX52" fmla="*/ 1443743 w 1638300"/>
                  <a:gd name="connsiteY52" fmla="*/ 330643 h 1190625"/>
                  <a:gd name="connsiteX53" fmla="*/ 1408501 w 1638300"/>
                  <a:gd name="connsiteY53" fmla="*/ 300163 h 1190625"/>
                  <a:gd name="connsiteX54" fmla="*/ 1393261 w 1638300"/>
                  <a:gd name="connsiteY54" fmla="*/ 263015 h 1190625"/>
                  <a:gd name="connsiteX55" fmla="*/ 1348493 w 1638300"/>
                  <a:gd name="connsiteY55" fmla="*/ 240155 h 1190625"/>
                  <a:gd name="connsiteX56" fmla="*/ 1271341 w 1638300"/>
                  <a:gd name="connsiteY56" fmla="*/ 203960 h 1190625"/>
                  <a:gd name="connsiteX57" fmla="*/ 1196093 w 1638300"/>
                  <a:gd name="connsiteY57" fmla="*/ 116330 h 1190625"/>
                  <a:gd name="connsiteX58" fmla="*/ 1146563 w 1638300"/>
                  <a:gd name="connsiteY58" fmla="*/ 120140 h 1190625"/>
                  <a:gd name="connsiteX59" fmla="*/ 1080841 w 1638300"/>
                  <a:gd name="connsiteY59" fmla="*/ 131570 h 1190625"/>
                  <a:gd name="connsiteX60" fmla="*/ 1000831 w 1638300"/>
                  <a:gd name="connsiteY60" fmla="*/ 76325 h 1190625"/>
                  <a:gd name="connsiteX61" fmla="*/ 997021 w 1638300"/>
                  <a:gd name="connsiteY61" fmla="*/ 124903 h 1190625"/>
                  <a:gd name="connsiteX62" fmla="*/ 989401 w 1638300"/>
                  <a:gd name="connsiteY62" fmla="*/ 168718 h 1190625"/>
                  <a:gd name="connsiteX63" fmla="*/ 952253 w 1638300"/>
                  <a:gd name="connsiteY63" fmla="*/ 180148 h 1190625"/>
                  <a:gd name="connsiteX64" fmla="*/ 944633 w 1638300"/>
                  <a:gd name="connsiteY64" fmla="*/ 205865 h 1190625"/>
                  <a:gd name="connsiteX65" fmla="*/ 919868 w 1638300"/>
                  <a:gd name="connsiteY65" fmla="*/ 211580 h 1190625"/>
                  <a:gd name="connsiteX66" fmla="*/ 892246 w 1638300"/>
                  <a:gd name="connsiteY66" fmla="*/ 223963 h 1190625"/>
                  <a:gd name="connsiteX67" fmla="*/ 855098 w 1638300"/>
                  <a:gd name="connsiteY67" fmla="*/ 213485 h 1190625"/>
                  <a:gd name="connsiteX68" fmla="*/ 827476 w 1638300"/>
                  <a:gd name="connsiteY68" fmla="*/ 183958 h 1190625"/>
                  <a:gd name="connsiteX69" fmla="*/ 811283 w 1638300"/>
                  <a:gd name="connsiteY69" fmla="*/ 189673 h 1190625"/>
                  <a:gd name="connsiteX70" fmla="*/ 789376 w 1638300"/>
                  <a:gd name="connsiteY70" fmla="*/ 188720 h 1190625"/>
                  <a:gd name="connsiteX71" fmla="*/ 754133 w 1638300"/>
                  <a:gd name="connsiteY71" fmla="*/ 167765 h 1190625"/>
                  <a:gd name="connsiteX72" fmla="*/ 679838 w 1638300"/>
                  <a:gd name="connsiteY72" fmla="*/ 143000 h 1190625"/>
                  <a:gd name="connsiteX73" fmla="*/ 669361 w 1638300"/>
                  <a:gd name="connsiteY73" fmla="*/ 100138 h 1190625"/>
                  <a:gd name="connsiteX74" fmla="*/ 640786 w 1638300"/>
                  <a:gd name="connsiteY74" fmla="*/ 97280 h 1190625"/>
                  <a:gd name="connsiteX75" fmla="*/ 604591 w 1638300"/>
                  <a:gd name="connsiteY75" fmla="*/ 66800 h 1190625"/>
                  <a:gd name="connsiteX76" fmla="*/ 552203 w 1638300"/>
                  <a:gd name="connsiteY76" fmla="*/ 58228 h 1190625"/>
                  <a:gd name="connsiteX77" fmla="*/ 538868 w 1638300"/>
                  <a:gd name="connsiteY77" fmla="*/ 22985 h 1190625"/>
                  <a:gd name="connsiteX78" fmla="*/ 508388 w 1638300"/>
                  <a:gd name="connsiteY78" fmla="*/ 8698 h 1190625"/>
                  <a:gd name="connsiteX79" fmla="*/ 479813 w 1638300"/>
                  <a:gd name="connsiteY79" fmla="*/ 16318 h 1190625"/>
                  <a:gd name="connsiteX80" fmla="*/ 317888 w 1638300"/>
                  <a:gd name="connsiteY80" fmla="*/ 33463 h 1190625"/>
                  <a:gd name="connsiteX81" fmla="*/ 277883 w 1638300"/>
                  <a:gd name="connsiteY81" fmla="*/ 37273 h 1190625"/>
                  <a:gd name="connsiteX82" fmla="*/ 248356 w 1638300"/>
                  <a:gd name="connsiteY82" fmla="*/ 38225 h 1190625"/>
                  <a:gd name="connsiteX83" fmla="*/ 217876 w 1638300"/>
                  <a:gd name="connsiteY83" fmla="*/ 53465 h 1190625"/>
                  <a:gd name="connsiteX84" fmla="*/ 201683 w 1638300"/>
                  <a:gd name="connsiteY84" fmla="*/ 63943 h 1190625"/>
                  <a:gd name="connsiteX85" fmla="*/ 226448 w 1638300"/>
                  <a:gd name="connsiteY85" fmla="*/ 110615 h 1190625"/>
                  <a:gd name="connsiteX86" fmla="*/ 221686 w 1638300"/>
                  <a:gd name="connsiteY86" fmla="*/ 146810 h 1190625"/>
                  <a:gd name="connsiteX87" fmla="*/ 246451 w 1638300"/>
                  <a:gd name="connsiteY87" fmla="*/ 171575 h 1190625"/>
                  <a:gd name="connsiteX88" fmla="*/ 258833 w 1638300"/>
                  <a:gd name="connsiteY88" fmla="*/ 189673 h 1190625"/>
                  <a:gd name="connsiteX89" fmla="*/ 274073 w 1638300"/>
                  <a:gd name="connsiteY89" fmla="*/ 202055 h 1190625"/>
                  <a:gd name="connsiteX90" fmla="*/ 287408 w 1638300"/>
                  <a:gd name="connsiteY90" fmla="*/ 240155 h 1190625"/>
                  <a:gd name="connsiteX91" fmla="*/ 296933 w 1638300"/>
                  <a:gd name="connsiteY91" fmla="*/ 281113 h 1190625"/>
                  <a:gd name="connsiteX92" fmla="*/ 265501 w 1638300"/>
                  <a:gd name="connsiteY92" fmla="*/ 298258 h 1190625"/>
                  <a:gd name="connsiteX93" fmla="*/ 224543 w 1638300"/>
                  <a:gd name="connsiteY93" fmla="*/ 328738 h 1190625"/>
                  <a:gd name="connsiteX94" fmla="*/ 247403 w 1638300"/>
                  <a:gd name="connsiteY94" fmla="*/ 355408 h 1190625"/>
                  <a:gd name="connsiteX95" fmla="*/ 241688 w 1638300"/>
                  <a:gd name="connsiteY95" fmla="*/ 401128 h 1190625"/>
                  <a:gd name="connsiteX96" fmla="*/ 235021 w 1638300"/>
                  <a:gd name="connsiteY96" fmla="*/ 427798 h 1190625"/>
                  <a:gd name="connsiteX97" fmla="*/ 195016 w 1638300"/>
                  <a:gd name="connsiteY97" fmla="*/ 423035 h 1190625"/>
                  <a:gd name="connsiteX98" fmla="*/ 159773 w 1638300"/>
                  <a:gd name="connsiteY98" fmla="*/ 408748 h 1190625"/>
                  <a:gd name="connsiteX99" fmla="*/ 118816 w 1638300"/>
                  <a:gd name="connsiteY99" fmla="*/ 387793 h 1190625"/>
                  <a:gd name="connsiteX100" fmla="*/ 39758 w 1638300"/>
                  <a:gd name="connsiteY100" fmla="*/ 408748 h 1190625"/>
                  <a:gd name="connsiteX101" fmla="*/ 75001 w 1638300"/>
                  <a:gd name="connsiteY101" fmla="*/ 426845 h 1190625"/>
                  <a:gd name="connsiteX102" fmla="*/ 61666 w 1638300"/>
                  <a:gd name="connsiteY102" fmla="*/ 482090 h 1190625"/>
                  <a:gd name="connsiteX103" fmla="*/ 52141 w 1638300"/>
                  <a:gd name="connsiteY103" fmla="*/ 498283 h 1190625"/>
                  <a:gd name="connsiteX104" fmla="*/ 25471 w 1638300"/>
                  <a:gd name="connsiteY104" fmla="*/ 509713 h 1190625"/>
                  <a:gd name="connsiteX105" fmla="*/ 26423 w 1638300"/>
                  <a:gd name="connsiteY105" fmla="*/ 558290 h 1190625"/>
                  <a:gd name="connsiteX106" fmla="*/ 49283 w 1638300"/>
                  <a:gd name="connsiteY106" fmla="*/ 594485 h 1190625"/>
                  <a:gd name="connsiteX107" fmla="*/ 37853 w 1638300"/>
                  <a:gd name="connsiteY107" fmla="*/ 610678 h 1190625"/>
                  <a:gd name="connsiteX108" fmla="*/ 42616 w 1638300"/>
                  <a:gd name="connsiteY108" fmla="*/ 646873 h 1190625"/>
                  <a:gd name="connsiteX109" fmla="*/ 19756 w 1638300"/>
                  <a:gd name="connsiteY109" fmla="*/ 694498 h 1190625"/>
                  <a:gd name="connsiteX110" fmla="*/ 7373 w 1638300"/>
                  <a:gd name="connsiteY110" fmla="*/ 700213 h 1190625"/>
                  <a:gd name="connsiteX111" fmla="*/ 19756 w 1638300"/>
                  <a:gd name="connsiteY111" fmla="*/ 724978 h 1190625"/>
                  <a:gd name="connsiteX112" fmla="*/ 56903 w 1638300"/>
                  <a:gd name="connsiteY112" fmla="*/ 781175 h 1190625"/>
                  <a:gd name="connsiteX113" fmla="*/ 101671 w 1638300"/>
                  <a:gd name="connsiteY113" fmla="*/ 824038 h 1190625"/>
                  <a:gd name="connsiteX114" fmla="*/ 160726 w 1638300"/>
                  <a:gd name="connsiteY114" fmla="*/ 848803 h 1190625"/>
                  <a:gd name="connsiteX115" fmla="*/ 212161 w 1638300"/>
                  <a:gd name="connsiteY115" fmla="*/ 894523 h 1190625"/>
                  <a:gd name="connsiteX116" fmla="*/ 264548 w 1638300"/>
                  <a:gd name="connsiteY116" fmla="*/ 918335 h 1190625"/>
                  <a:gd name="connsiteX117" fmla="*/ 319793 w 1638300"/>
                  <a:gd name="connsiteY117" fmla="*/ 951673 h 1190625"/>
                  <a:gd name="connsiteX118" fmla="*/ 378848 w 1638300"/>
                  <a:gd name="connsiteY118" fmla="*/ 965008 h 1190625"/>
                  <a:gd name="connsiteX119" fmla="*/ 430283 w 1638300"/>
                  <a:gd name="connsiteY119" fmla="*/ 1005965 h 1190625"/>
                  <a:gd name="connsiteX120" fmla="*/ 455048 w 1638300"/>
                  <a:gd name="connsiteY120" fmla="*/ 1001203 h 1190625"/>
                  <a:gd name="connsiteX121" fmla="*/ 474098 w 1638300"/>
                  <a:gd name="connsiteY121" fmla="*/ 1014538 h 1190625"/>
                  <a:gd name="connsiteX122" fmla="*/ 535058 w 1638300"/>
                  <a:gd name="connsiteY122" fmla="*/ 1014538 h 1190625"/>
                  <a:gd name="connsiteX123" fmla="*/ 585541 w 1638300"/>
                  <a:gd name="connsiteY123" fmla="*/ 1018348 h 1190625"/>
                  <a:gd name="connsiteX124" fmla="*/ 620783 w 1638300"/>
                  <a:gd name="connsiteY124" fmla="*/ 1051685 h 1190625"/>
                  <a:gd name="connsiteX125" fmla="*/ 646501 w 1638300"/>
                  <a:gd name="connsiteY125" fmla="*/ 1062163 h 1190625"/>
                  <a:gd name="connsiteX126" fmla="*/ 649358 w 1638300"/>
                  <a:gd name="connsiteY126" fmla="*/ 1088833 h 1190625"/>
                  <a:gd name="connsiteX127" fmla="*/ 667456 w 1638300"/>
                  <a:gd name="connsiteY127" fmla="*/ 1093595 h 1190625"/>
                  <a:gd name="connsiteX128" fmla="*/ 672218 w 1638300"/>
                  <a:gd name="connsiteY128" fmla="*/ 1113598 h 1190625"/>
                  <a:gd name="connsiteX129" fmla="*/ 662693 w 1638300"/>
                  <a:gd name="connsiteY129" fmla="*/ 1144078 h 1190625"/>
                  <a:gd name="connsiteX130" fmla="*/ 679838 w 1638300"/>
                  <a:gd name="connsiteY130" fmla="*/ 1159318 h 1190625"/>
                  <a:gd name="connsiteX131" fmla="*/ 705556 w 1638300"/>
                  <a:gd name="connsiteY131" fmla="*/ 1165033 h 1190625"/>
                  <a:gd name="connsiteX132" fmla="*/ 736036 w 1638300"/>
                  <a:gd name="connsiteY132" fmla="*/ 1175510 h 1190625"/>
                  <a:gd name="connsiteX133" fmla="*/ 770326 w 1638300"/>
                  <a:gd name="connsiteY133" fmla="*/ 1151698 h 1190625"/>
                  <a:gd name="connsiteX134" fmla="*/ 809378 w 1638300"/>
                  <a:gd name="connsiteY134" fmla="*/ 1186940 h 1190625"/>
                  <a:gd name="connsiteX135" fmla="*/ 806521 w 1638300"/>
                  <a:gd name="connsiteY135" fmla="*/ 1145030 h 1190625"/>
                  <a:gd name="connsiteX136" fmla="*/ 866528 w 1638300"/>
                  <a:gd name="connsiteY136" fmla="*/ 1148840 h 1190625"/>
                  <a:gd name="connsiteX137" fmla="*/ 879863 w 1638300"/>
                  <a:gd name="connsiteY137" fmla="*/ 1128838 h 1190625"/>
                  <a:gd name="connsiteX138" fmla="*/ 884626 w 1638300"/>
                  <a:gd name="connsiteY138" fmla="*/ 1116455 h 1190625"/>
                  <a:gd name="connsiteX139" fmla="*/ 895103 w 1638300"/>
                  <a:gd name="connsiteY139" fmla="*/ 1109788 h 1190625"/>
                  <a:gd name="connsiteX140" fmla="*/ 890341 w 1638300"/>
                  <a:gd name="connsiteY140" fmla="*/ 1086928 h 1190625"/>
                  <a:gd name="connsiteX141" fmla="*/ 916058 w 1638300"/>
                  <a:gd name="connsiteY141" fmla="*/ 1067878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638300" h="1190625">
                    <a:moveTo>
                      <a:pt x="916058" y="1067878"/>
                    </a:moveTo>
                    <a:cubicBezTo>
                      <a:pt x="902723" y="1051685"/>
                      <a:pt x="893198" y="1008823"/>
                      <a:pt x="924631" y="1007870"/>
                    </a:cubicBezTo>
                    <a:cubicBezTo>
                      <a:pt x="919868" y="986915"/>
                      <a:pt x="936061" y="970723"/>
                      <a:pt x="950348" y="957388"/>
                    </a:cubicBezTo>
                    <a:cubicBezTo>
                      <a:pt x="932251" y="957388"/>
                      <a:pt x="922726" y="928813"/>
                      <a:pt x="919868" y="914525"/>
                    </a:cubicBezTo>
                    <a:cubicBezTo>
                      <a:pt x="916058" y="890713"/>
                      <a:pt x="920821" y="875473"/>
                      <a:pt x="943681" y="867853"/>
                    </a:cubicBezTo>
                    <a:cubicBezTo>
                      <a:pt x="965588" y="860233"/>
                      <a:pt x="958921" y="832610"/>
                      <a:pt x="984638" y="826895"/>
                    </a:cubicBezTo>
                    <a:cubicBezTo>
                      <a:pt x="996068" y="824990"/>
                      <a:pt x="1004641" y="828800"/>
                      <a:pt x="1015118" y="833563"/>
                    </a:cubicBezTo>
                    <a:cubicBezTo>
                      <a:pt x="1028453" y="839278"/>
                      <a:pt x="1040836" y="842135"/>
                      <a:pt x="1054171" y="847850"/>
                    </a:cubicBezTo>
                    <a:cubicBezTo>
                      <a:pt x="1066553" y="852613"/>
                      <a:pt x="1069411" y="858328"/>
                      <a:pt x="1072268" y="871663"/>
                    </a:cubicBezTo>
                    <a:cubicBezTo>
                      <a:pt x="1075126" y="887855"/>
                      <a:pt x="1075126" y="894523"/>
                      <a:pt x="1084651" y="907858"/>
                    </a:cubicBezTo>
                    <a:cubicBezTo>
                      <a:pt x="1099891" y="929765"/>
                      <a:pt x="1104653" y="950720"/>
                      <a:pt x="1109416" y="976438"/>
                    </a:cubicBezTo>
                    <a:cubicBezTo>
                      <a:pt x="1113226" y="1002155"/>
                      <a:pt x="1127513" y="1005013"/>
                      <a:pt x="1144658" y="1020253"/>
                    </a:cubicBezTo>
                    <a:cubicBezTo>
                      <a:pt x="1153231" y="1027873"/>
                      <a:pt x="1156088" y="1038350"/>
                      <a:pt x="1164661" y="1045018"/>
                    </a:cubicBezTo>
                    <a:cubicBezTo>
                      <a:pt x="1174186" y="1054543"/>
                      <a:pt x="1189426" y="1057400"/>
                      <a:pt x="1200856" y="1065973"/>
                    </a:cubicBezTo>
                    <a:cubicBezTo>
                      <a:pt x="1204666" y="1048828"/>
                      <a:pt x="1224668" y="1025968"/>
                      <a:pt x="1241813" y="1037398"/>
                    </a:cubicBezTo>
                    <a:cubicBezTo>
                      <a:pt x="1258006" y="1048828"/>
                      <a:pt x="1269436" y="1069783"/>
                      <a:pt x="1265626" y="1088833"/>
                    </a:cubicBezTo>
                    <a:cubicBezTo>
                      <a:pt x="1270388" y="1081213"/>
                      <a:pt x="1297058" y="1071688"/>
                      <a:pt x="1291343" y="1088833"/>
                    </a:cubicBezTo>
                    <a:cubicBezTo>
                      <a:pt x="1292296" y="1086928"/>
                      <a:pt x="1293248" y="1085023"/>
                      <a:pt x="1294201" y="1082165"/>
                    </a:cubicBezTo>
                    <a:cubicBezTo>
                      <a:pt x="1302773" y="1085975"/>
                      <a:pt x="1306583" y="1097405"/>
                      <a:pt x="1314203" y="1100263"/>
                    </a:cubicBezTo>
                    <a:cubicBezTo>
                      <a:pt x="1321823" y="1103120"/>
                      <a:pt x="1338016" y="1101215"/>
                      <a:pt x="1346588" y="1102168"/>
                    </a:cubicBezTo>
                    <a:cubicBezTo>
                      <a:pt x="1353256" y="1103120"/>
                      <a:pt x="1364686" y="1107883"/>
                      <a:pt x="1372306" y="1105025"/>
                    </a:cubicBezTo>
                    <a:cubicBezTo>
                      <a:pt x="1385641" y="1099310"/>
                      <a:pt x="1378973" y="1092643"/>
                      <a:pt x="1376116" y="1082165"/>
                    </a:cubicBezTo>
                    <a:cubicBezTo>
                      <a:pt x="1371353" y="1066925"/>
                      <a:pt x="1367543" y="1028825"/>
                      <a:pt x="1381831" y="1017395"/>
                    </a:cubicBezTo>
                    <a:cubicBezTo>
                      <a:pt x="1398976" y="1003108"/>
                      <a:pt x="1434218" y="1025015"/>
                      <a:pt x="1449458" y="1032635"/>
                    </a:cubicBezTo>
                    <a:cubicBezTo>
                      <a:pt x="1452316" y="1020253"/>
                      <a:pt x="1435171" y="1015490"/>
                      <a:pt x="1451363" y="1002155"/>
                    </a:cubicBezTo>
                    <a:cubicBezTo>
                      <a:pt x="1436123" y="992630"/>
                      <a:pt x="1448506" y="976438"/>
                      <a:pt x="1429456" y="972628"/>
                    </a:cubicBezTo>
                    <a:cubicBezTo>
                      <a:pt x="1416121" y="969770"/>
                      <a:pt x="1396118" y="984058"/>
                      <a:pt x="1389451" y="961198"/>
                    </a:cubicBezTo>
                    <a:cubicBezTo>
                      <a:pt x="1386593" y="949768"/>
                      <a:pt x="1393261" y="946910"/>
                      <a:pt x="1385641" y="937385"/>
                    </a:cubicBezTo>
                    <a:cubicBezTo>
                      <a:pt x="1382783" y="932623"/>
                      <a:pt x="1375163" y="930718"/>
                      <a:pt x="1370401" y="925955"/>
                    </a:cubicBezTo>
                    <a:cubicBezTo>
                      <a:pt x="1358018" y="911668"/>
                      <a:pt x="1345636" y="888808"/>
                      <a:pt x="1347541" y="869758"/>
                    </a:cubicBezTo>
                    <a:cubicBezTo>
                      <a:pt x="1352303" y="809750"/>
                      <a:pt x="1413263" y="851660"/>
                      <a:pt x="1440886" y="864995"/>
                    </a:cubicBezTo>
                    <a:cubicBezTo>
                      <a:pt x="1454221" y="871663"/>
                      <a:pt x="1469461" y="884045"/>
                      <a:pt x="1483748" y="884045"/>
                    </a:cubicBezTo>
                    <a:cubicBezTo>
                      <a:pt x="1500893" y="884045"/>
                      <a:pt x="1513276" y="866900"/>
                      <a:pt x="1528516" y="861185"/>
                    </a:cubicBezTo>
                    <a:cubicBezTo>
                      <a:pt x="1517086" y="841183"/>
                      <a:pt x="1498036" y="824990"/>
                      <a:pt x="1499941" y="800225"/>
                    </a:cubicBezTo>
                    <a:cubicBezTo>
                      <a:pt x="1501846" y="774508"/>
                      <a:pt x="1521848" y="763078"/>
                      <a:pt x="1539946" y="748790"/>
                    </a:cubicBezTo>
                    <a:cubicBezTo>
                      <a:pt x="1547566" y="743075"/>
                      <a:pt x="1553281" y="738313"/>
                      <a:pt x="1553281" y="727835"/>
                    </a:cubicBezTo>
                    <a:cubicBezTo>
                      <a:pt x="1553281" y="719263"/>
                      <a:pt x="1542803" y="708785"/>
                      <a:pt x="1546613" y="700213"/>
                    </a:cubicBezTo>
                    <a:cubicBezTo>
                      <a:pt x="1550423" y="690688"/>
                      <a:pt x="1562806" y="689735"/>
                      <a:pt x="1569473" y="684973"/>
                    </a:cubicBezTo>
                    <a:cubicBezTo>
                      <a:pt x="1579951" y="678305"/>
                      <a:pt x="1584713" y="669733"/>
                      <a:pt x="1599001" y="672590"/>
                    </a:cubicBezTo>
                    <a:cubicBezTo>
                      <a:pt x="1598048" y="662113"/>
                      <a:pt x="1598048" y="646873"/>
                      <a:pt x="1604716" y="638300"/>
                    </a:cubicBezTo>
                    <a:cubicBezTo>
                      <a:pt x="1611383" y="630680"/>
                      <a:pt x="1621861" y="633538"/>
                      <a:pt x="1627576" y="626870"/>
                    </a:cubicBezTo>
                    <a:cubicBezTo>
                      <a:pt x="1632338" y="621155"/>
                      <a:pt x="1632338" y="592580"/>
                      <a:pt x="1628528" y="585913"/>
                    </a:cubicBezTo>
                    <a:cubicBezTo>
                      <a:pt x="1623766" y="575435"/>
                      <a:pt x="1610431" y="573530"/>
                      <a:pt x="1606621" y="561148"/>
                    </a:cubicBezTo>
                    <a:cubicBezTo>
                      <a:pt x="1603763" y="550670"/>
                      <a:pt x="1614241" y="538288"/>
                      <a:pt x="1609478" y="529715"/>
                    </a:cubicBezTo>
                    <a:cubicBezTo>
                      <a:pt x="1604716" y="520190"/>
                      <a:pt x="1594238" y="521143"/>
                      <a:pt x="1591381" y="507808"/>
                    </a:cubicBezTo>
                    <a:cubicBezTo>
                      <a:pt x="1587571" y="494473"/>
                      <a:pt x="1586618" y="480185"/>
                      <a:pt x="1583761" y="466850"/>
                    </a:cubicBezTo>
                    <a:cubicBezTo>
                      <a:pt x="1580903" y="456373"/>
                      <a:pt x="1578998" y="446848"/>
                      <a:pt x="1592333" y="442085"/>
                    </a:cubicBezTo>
                    <a:cubicBezTo>
                      <a:pt x="1587571" y="431608"/>
                      <a:pt x="1575188" y="424940"/>
                      <a:pt x="1566616" y="419225"/>
                    </a:cubicBezTo>
                    <a:cubicBezTo>
                      <a:pt x="1549471" y="409700"/>
                      <a:pt x="1547566" y="399223"/>
                      <a:pt x="1544708" y="380173"/>
                    </a:cubicBezTo>
                    <a:cubicBezTo>
                      <a:pt x="1541851" y="361123"/>
                      <a:pt x="1535183" y="345883"/>
                      <a:pt x="1515181" y="347788"/>
                    </a:cubicBezTo>
                    <a:cubicBezTo>
                      <a:pt x="1505656" y="348740"/>
                      <a:pt x="1502798" y="354455"/>
                      <a:pt x="1492321" y="348740"/>
                    </a:cubicBezTo>
                    <a:cubicBezTo>
                      <a:pt x="1485653" y="344930"/>
                      <a:pt x="1483748" y="336358"/>
                      <a:pt x="1477081" y="331595"/>
                    </a:cubicBezTo>
                    <a:cubicBezTo>
                      <a:pt x="1463746" y="322070"/>
                      <a:pt x="1459936" y="335405"/>
                      <a:pt x="1443743" y="330643"/>
                    </a:cubicBezTo>
                    <a:cubicBezTo>
                      <a:pt x="1433266" y="327785"/>
                      <a:pt x="1414216" y="309688"/>
                      <a:pt x="1408501" y="300163"/>
                    </a:cubicBezTo>
                    <a:cubicBezTo>
                      <a:pt x="1400881" y="287780"/>
                      <a:pt x="1406596" y="273493"/>
                      <a:pt x="1393261" y="263015"/>
                    </a:cubicBezTo>
                    <a:cubicBezTo>
                      <a:pt x="1378973" y="252538"/>
                      <a:pt x="1360876" y="255395"/>
                      <a:pt x="1348493" y="240155"/>
                    </a:cubicBezTo>
                    <a:cubicBezTo>
                      <a:pt x="1338016" y="268730"/>
                      <a:pt x="1280866" y="213485"/>
                      <a:pt x="1271341" y="203960"/>
                    </a:cubicBezTo>
                    <a:cubicBezTo>
                      <a:pt x="1244671" y="175385"/>
                      <a:pt x="1223716" y="143000"/>
                      <a:pt x="1196093" y="116330"/>
                    </a:cubicBezTo>
                    <a:cubicBezTo>
                      <a:pt x="1182758" y="133475"/>
                      <a:pt x="1161803" y="135380"/>
                      <a:pt x="1146563" y="120140"/>
                    </a:cubicBezTo>
                    <a:cubicBezTo>
                      <a:pt x="1132276" y="153478"/>
                      <a:pt x="1106558" y="155383"/>
                      <a:pt x="1080841" y="131570"/>
                    </a:cubicBezTo>
                    <a:cubicBezTo>
                      <a:pt x="1054171" y="105853"/>
                      <a:pt x="1037026" y="87755"/>
                      <a:pt x="1000831" y="76325"/>
                    </a:cubicBezTo>
                    <a:cubicBezTo>
                      <a:pt x="996068" y="93470"/>
                      <a:pt x="995116" y="107758"/>
                      <a:pt x="997021" y="124903"/>
                    </a:cubicBezTo>
                    <a:cubicBezTo>
                      <a:pt x="998926" y="139190"/>
                      <a:pt x="1002736" y="158240"/>
                      <a:pt x="989401" y="168718"/>
                    </a:cubicBezTo>
                    <a:cubicBezTo>
                      <a:pt x="976066" y="178243"/>
                      <a:pt x="962731" y="163955"/>
                      <a:pt x="952253" y="180148"/>
                    </a:cubicBezTo>
                    <a:cubicBezTo>
                      <a:pt x="946538" y="187768"/>
                      <a:pt x="948443" y="198245"/>
                      <a:pt x="944633" y="205865"/>
                    </a:cubicBezTo>
                    <a:cubicBezTo>
                      <a:pt x="937013" y="221105"/>
                      <a:pt x="933203" y="213485"/>
                      <a:pt x="919868" y="211580"/>
                    </a:cubicBezTo>
                    <a:cubicBezTo>
                      <a:pt x="903676" y="209675"/>
                      <a:pt x="906533" y="219200"/>
                      <a:pt x="892246" y="223963"/>
                    </a:cubicBezTo>
                    <a:cubicBezTo>
                      <a:pt x="878911" y="228725"/>
                      <a:pt x="865576" y="221105"/>
                      <a:pt x="855098" y="213485"/>
                    </a:cubicBezTo>
                    <a:cubicBezTo>
                      <a:pt x="846526" y="205865"/>
                      <a:pt x="837953" y="186815"/>
                      <a:pt x="827476" y="183958"/>
                    </a:cubicBezTo>
                    <a:cubicBezTo>
                      <a:pt x="821761" y="182053"/>
                      <a:pt x="816046" y="188720"/>
                      <a:pt x="811283" y="189673"/>
                    </a:cubicBezTo>
                    <a:cubicBezTo>
                      <a:pt x="803663" y="191578"/>
                      <a:pt x="796996" y="190625"/>
                      <a:pt x="789376" y="188720"/>
                    </a:cubicBezTo>
                    <a:cubicBezTo>
                      <a:pt x="776041" y="184910"/>
                      <a:pt x="766516" y="173480"/>
                      <a:pt x="754133" y="167765"/>
                    </a:cubicBezTo>
                    <a:cubicBezTo>
                      <a:pt x="725558" y="157288"/>
                      <a:pt x="694126" y="181100"/>
                      <a:pt x="679838" y="143000"/>
                    </a:cubicBezTo>
                    <a:cubicBezTo>
                      <a:pt x="676028" y="132523"/>
                      <a:pt x="678886" y="107758"/>
                      <a:pt x="669361" y="100138"/>
                    </a:cubicBezTo>
                    <a:cubicBezTo>
                      <a:pt x="662693" y="95375"/>
                      <a:pt x="649358" y="98233"/>
                      <a:pt x="640786" y="97280"/>
                    </a:cubicBezTo>
                    <a:cubicBezTo>
                      <a:pt x="625546" y="95375"/>
                      <a:pt x="594113" y="88708"/>
                      <a:pt x="604591" y="66800"/>
                    </a:cubicBezTo>
                    <a:cubicBezTo>
                      <a:pt x="588398" y="62990"/>
                      <a:pt x="567443" y="66800"/>
                      <a:pt x="552203" y="58228"/>
                    </a:cubicBezTo>
                    <a:cubicBezTo>
                      <a:pt x="536011" y="49655"/>
                      <a:pt x="542678" y="37273"/>
                      <a:pt x="538868" y="22985"/>
                    </a:cubicBezTo>
                    <a:cubicBezTo>
                      <a:pt x="535058" y="6793"/>
                      <a:pt x="523628" y="9650"/>
                      <a:pt x="508388" y="8698"/>
                    </a:cubicBezTo>
                    <a:cubicBezTo>
                      <a:pt x="501721" y="8698"/>
                      <a:pt x="472193" y="2030"/>
                      <a:pt x="479813" y="16318"/>
                    </a:cubicBezTo>
                    <a:cubicBezTo>
                      <a:pt x="425521" y="15365"/>
                      <a:pt x="372181" y="27748"/>
                      <a:pt x="317888" y="33463"/>
                    </a:cubicBezTo>
                    <a:cubicBezTo>
                      <a:pt x="304553" y="35368"/>
                      <a:pt x="291218" y="37273"/>
                      <a:pt x="277883" y="37273"/>
                    </a:cubicBezTo>
                    <a:cubicBezTo>
                      <a:pt x="267406" y="37273"/>
                      <a:pt x="257881" y="33463"/>
                      <a:pt x="248356" y="38225"/>
                    </a:cubicBezTo>
                    <a:cubicBezTo>
                      <a:pt x="236926" y="43940"/>
                      <a:pt x="231211" y="50608"/>
                      <a:pt x="217876" y="53465"/>
                    </a:cubicBezTo>
                    <a:cubicBezTo>
                      <a:pt x="210256" y="55370"/>
                      <a:pt x="200731" y="53465"/>
                      <a:pt x="201683" y="63943"/>
                    </a:cubicBezTo>
                    <a:cubicBezTo>
                      <a:pt x="236926" y="48703"/>
                      <a:pt x="231211" y="90613"/>
                      <a:pt x="226448" y="110615"/>
                    </a:cubicBezTo>
                    <a:cubicBezTo>
                      <a:pt x="223591" y="122045"/>
                      <a:pt x="218828" y="135380"/>
                      <a:pt x="221686" y="146810"/>
                    </a:cubicBezTo>
                    <a:cubicBezTo>
                      <a:pt x="225496" y="161098"/>
                      <a:pt x="236926" y="163003"/>
                      <a:pt x="246451" y="171575"/>
                    </a:cubicBezTo>
                    <a:cubicBezTo>
                      <a:pt x="253118" y="177290"/>
                      <a:pt x="254071" y="183005"/>
                      <a:pt x="258833" y="189673"/>
                    </a:cubicBezTo>
                    <a:cubicBezTo>
                      <a:pt x="263596" y="194435"/>
                      <a:pt x="270263" y="197293"/>
                      <a:pt x="274073" y="202055"/>
                    </a:cubicBezTo>
                    <a:cubicBezTo>
                      <a:pt x="283598" y="213485"/>
                      <a:pt x="282646" y="226820"/>
                      <a:pt x="287408" y="240155"/>
                    </a:cubicBezTo>
                    <a:cubicBezTo>
                      <a:pt x="292171" y="253490"/>
                      <a:pt x="303601" y="265873"/>
                      <a:pt x="296933" y="281113"/>
                    </a:cubicBezTo>
                    <a:cubicBezTo>
                      <a:pt x="290266" y="293495"/>
                      <a:pt x="276931" y="292543"/>
                      <a:pt x="265501" y="298258"/>
                    </a:cubicBezTo>
                    <a:cubicBezTo>
                      <a:pt x="252166" y="303973"/>
                      <a:pt x="208351" y="311593"/>
                      <a:pt x="224543" y="328738"/>
                    </a:cubicBezTo>
                    <a:cubicBezTo>
                      <a:pt x="234068" y="339215"/>
                      <a:pt x="244546" y="339215"/>
                      <a:pt x="247403" y="355408"/>
                    </a:cubicBezTo>
                    <a:cubicBezTo>
                      <a:pt x="250261" y="370648"/>
                      <a:pt x="241688" y="385888"/>
                      <a:pt x="241688" y="401128"/>
                    </a:cubicBezTo>
                    <a:cubicBezTo>
                      <a:pt x="241688" y="411605"/>
                      <a:pt x="245498" y="420178"/>
                      <a:pt x="235021" y="427798"/>
                    </a:cubicBezTo>
                    <a:cubicBezTo>
                      <a:pt x="222638" y="437323"/>
                      <a:pt x="206446" y="429703"/>
                      <a:pt x="195016" y="423035"/>
                    </a:cubicBezTo>
                    <a:cubicBezTo>
                      <a:pt x="181681" y="414463"/>
                      <a:pt x="175966" y="411605"/>
                      <a:pt x="159773" y="408748"/>
                    </a:cubicBezTo>
                    <a:cubicBezTo>
                      <a:pt x="143581" y="405890"/>
                      <a:pt x="130246" y="398270"/>
                      <a:pt x="118816" y="387793"/>
                    </a:cubicBezTo>
                    <a:cubicBezTo>
                      <a:pt x="109291" y="418273"/>
                      <a:pt x="61666" y="403985"/>
                      <a:pt x="39758" y="408748"/>
                    </a:cubicBezTo>
                    <a:cubicBezTo>
                      <a:pt x="49283" y="420178"/>
                      <a:pt x="68333" y="409700"/>
                      <a:pt x="75001" y="426845"/>
                    </a:cubicBezTo>
                    <a:cubicBezTo>
                      <a:pt x="79763" y="440180"/>
                      <a:pt x="66428" y="470660"/>
                      <a:pt x="61666" y="482090"/>
                    </a:cubicBezTo>
                    <a:cubicBezTo>
                      <a:pt x="59761" y="487805"/>
                      <a:pt x="57856" y="494473"/>
                      <a:pt x="52141" y="498283"/>
                    </a:cubicBezTo>
                    <a:cubicBezTo>
                      <a:pt x="44521" y="504950"/>
                      <a:pt x="32138" y="501140"/>
                      <a:pt x="25471" y="509713"/>
                    </a:cubicBezTo>
                    <a:cubicBezTo>
                      <a:pt x="14041" y="523048"/>
                      <a:pt x="32138" y="542098"/>
                      <a:pt x="26423" y="558290"/>
                    </a:cubicBezTo>
                    <a:cubicBezTo>
                      <a:pt x="45473" y="557338"/>
                      <a:pt x="57856" y="577340"/>
                      <a:pt x="49283" y="594485"/>
                    </a:cubicBezTo>
                    <a:cubicBezTo>
                      <a:pt x="46426" y="600200"/>
                      <a:pt x="39758" y="604010"/>
                      <a:pt x="37853" y="610678"/>
                    </a:cubicBezTo>
                    <a:cubicBezTo>
                      <a:pt x="34996" y="621155"/>
                      <a:pt x="41663" y="635443"/>
                      <a:pt x="42616" y="646873"/>
                    </a:cubicBezTo>
                    <a:cubicBezTo>
                      <a:pt x="43568" y="668780"/>
                      <a:pt x="38806" y="683068"/>
                      <a:pt x="19756" y="694498"/>
                    </a:cubicBezTo>
                    <a:cubicBezTo>
                      <a:pt x="14993" y="697355"/>
                      <a:pt x="10231" y="693545"/>
                      <a:pt x="7373" y="700213"/>
                    </a:cubicBezTo>
                    <a:cubicBezTo>
                      <a:pt x="5468" y="706880"/>
                      <a:pt x="15946" y="719263"/>
                      <a:pt x="19756" y="724978"/>
                    </a:cubicBezTo>
                    <a:cubicBezTo>
                      <a:pt x="31186" y="745933"/>
                      <a:pt x="38806" y="764983"/>
                      <a:pt x="56903" y="781175"/>
                    </a:cubicBezTo>
                    <a:cubicBezTo>
                      <a:pt x="72143" y="795463"/>
                      <a:pt x="85478" y="811655"/>
                      <a:pt x="101671" y="824038"/>
                    </a:cubicBezTo>
                    <a:cubicBezTo>
                      <a:pt x="119768" y="837373"/>
                      <a:pt x="141676" y="837373"/>
                      <a:pt x="160726" y="848803"/>
                    </a:cubicBezTo>
                    <a:cubicBezTo>
                      <a:pt x="180728" y="860233"/>
                      <a:pt x="195016" y="879283"/>
                      <a:pt x="212161" y="894523"/>
                    </a:cubicBezTo>
                    <a:cubicBezTo>
                      <a:pt x="229306" y="909763"/>
                      <a:pt x="242641" y="914525"/>
                      <a:pt x="264548" y="918335"/>
                    </a:cubicBezTo>
                    <a:cubicBezTo>
                      <a:pt x="288361" y="923098"/>
                      <a:pt x="294076" y="948815"/>
                      <a:pt x="319793" y="951673"/>
                    </a:cubicBezTo>
                    <a:cubicBezTo>
                      <a:pt x="341701" y="954530"/>
                      <a:pt x="358846" y="951673"/>
                      <a:pt x="378848" y="965008"/>
                    </a:cubicBezTo>
                    <a:cubicBezTo>
                      <a:pt x="392183" y="973580"/>
                      <a:pt x="414091" y="1005013"/>
                      <a:pt x="430283" y="1005965"/>
                    </a:cubicBezTo>
                    <a:cubicBezTo>
                      <a:pt x="439808" y="1006918"/>
                      <a:pt x="443618" y="998345"/>
                      <a:pt x="455048" y="1001203"/>
                    </a:cubicBezTo>
                    <a:cubicBezTo>
                      <a:pt x="462668" y="1003108"/>
                      <a:pt x="468383" y="1009775"/>
                      <a:pt x="474098" y="1014538"/>
                    </a:cubicBezTo>
                    <a:cubicBezTo>
                      <a:pt x="496958" y="1029778"/>
                      <a:pt x="511246" y="1020253"/>
                      <a:pt x="535058" y="1014538"/>
                    </a:cubicBezTo>
                    <a:cubicBezTo>
                      <a:pt x="551251" y="1010728"/>
                      <a:pt x="572206" y="1004060"/>
                      <a:pt x="585541" y="1018348"/>
                    </a:cubicBezTo>
                    <a:cubicBezTo>
                      <a:pt x="598876" y="1032635"/>
                      <a:pt x="599828" y="1045970"/>
                      <a:pt x="620783" y="1051685"/>
                    </a:cubicBezTo>
                    <a:cubicBezTo>
                      <a:pt x="629356" y="1054543"/>
                      <a:pt x="640786" y="1054543"/>
                      <a:pt x="646501" y="1062163"/>
                    </a:cubicBezTo>
                    <a:cubicBezTo>
                      <a:pt x="653168" y="1071688"/>
                      <a:pt x="640786" y="1080260"/>
                      <a:pt x="649358" y="1088833"/>
                    </a:cubicBezTo>
                    <a:cubicBezTo>
                      <a:pt x="654121" y="1094548"/>
                      <a:pt x="661741" y="1089785"/>
                      <a:pt x="667456" y="1093595"/>
                    </a:cubicBezTo>
                    <a:cubicBezTo>
                      <a:pt x="674123" y="1098358"/>
                      <a:pt x="673171" y="1106930"/>
                      <a:pt x="672218" y="1113598"/>
                    </a:cubicBezTo>
                    <a:cubicBezTo>
                      <a:pt x="670313" y="1124075"/>
                      <a:pt x="661741" y="1132648"/>
                      <a:pt x="662693" y="1144078"/>
                    </a:cubicBezTo>
                    <a:cubicBezTo>
                      <a:pt x="663646" y="1160270"/>
                      <a:pt x="670313" y="1156460"/>
                      <a:pt x="679838" y="1159318"/>
                    </a:cubicBezTo>
                    <a:cubicBezTo>
                      <a:pt x="688411" y="1162175"/>
                      <a:pt x="696983" y="1165033"/>
                      <a:pt x="705556" y="1165033"/>
                    </a:cubicBezTo>
                    <a:cubicBezTo>
                      <a:pt x="718891" y="1164080"/>
                      <a:pt x="726511" y="1159318"/>
                      <a:pt x="736036" y="1175510"/>
                    </a:cubicBezTo>
                    <a:cubicBezTo>
                      <a:pt x="733178" y="1154555"/>
                      <a:pt x="750323" y="1140268"/>
                      <a:pt x="770326" y="1151698"/>
                    </a:cubicBezTo>
                    <a:cubicBezTo>
                      <a:pt x="788423" y="1161223"/>
                      <a:pt x="786518" y="1181225"/>
                      <a:pt x="809378" y="1186940"/>
                    </a:cubicBezTo>
                    <a:cubicBezTo>
                      <a:pt x="807473" y="1175510"/>
                      <a:pt x="796996" y="1155508"/>
                      <a:pt x="806521" y="1145030"/>
                    </a:cubicBezTo>
                    <a:cubicBezTo>
                      <a:pt x="820808" y="1128838"/>
                      <a:pt x="849383" y="1152650"/>
                      <a:pt x="866528" y="1148840"/>
                    </a:cubicBezTo>
                    <a:cubicBezTo>
                      <a:pt x="878911" y="1145983"/>
                      <a:pt x="877006" y="1138363"/>
                      <a:pt x="879863" y="1128838"/>
                    </a:cubicBezTo>
                    <a:cubicBezTo>
                      <a:pt x="881768" y="1125028"/>
                      <a:pt x="881768" y="1120265"/>
                      <a:pt x="884626" y="1116455"/>
                    </a:cubicBezTo>
                    <a:cubicBezTo>
                      <a:pt x="886531" y="1113598"/>
                      <a:pt x="894151" y="1111693"/>
                      <a:pt x="895103" y="1109788"/>
                    </a:cubicBezTo>
                    <a:cubicBezTo>
                      <a:pt x="898913" y="1103120"/>
                      <a:pt x="889388" y="1094548"/>
                      <a:pt x="890341" y="1086928"/>
                    </a:cubicBezTo>
                    <a:cubicBezTo>
                      <a:pt x="892246" y="1075498"/>
                      <a:pt x="904628" y="1065020"/>
                      <a:pt x="916058" y="1067878"/>
                    </a:cubicBezTo>
                    <a:close/>
                  </a:path>
                </a:pathLst>
              </a:custGeom>
              <a:grpFill/>
              <a:ln w="9525" cap="flat">
                <a:noFill/>
                <a:prstDash val="solid"/>
                <a:miter/>
              </a:ln>
            </p:spPr>
            <p:txBody>
              <a:bodyPr rtlCol="0" anchor="ctr"/>
              <a:lstStyle/>
              <a:p>
                <a:endParaRPr lang="en-US" sz="1790"/>
              </a:p>
            </p:txBody>
          </p:sp>
          <p:sp>
            <p:nvSpPr>
              <p:cNvPr id="58" name="任意多边形: 形状 18"/>
              <p:cNvSpPr/>
              <p:nvPr>
                <p:custDataLst>
                  <p:tags r:id="rId23"/>
                </p:custDataLst>
              </p:nvPr>
            </p:nvSpPr>
            <p:spPr>
              <a:xfrm>
                <a:off x="11380" y="6028"/>
                <a:ext cx="999" cy="841"/>
              </a:xfrm>
              <a:custGeom>
                <a:avLst/>
                <a:gdLst>
                  <a:gd name="connsiteX0" fmla="*/ 713109 w 723900"/>
                  <a:gd name="connsiteY0" fmla="*/ 441484 h 609600"/>
                  <a:gd name="connsiteX1" fmla="*/ 702632 w 723900"/>
                  <a:gd name="connsiteY1" fmla="*/ 424339 h 609600"/>
                  <a:gd name="connsiteX2" fmla="*/ 683582 w 723900"/>
                  <a:gd name="connsiteY2" fmla="*/ 413861 h 609600"/>
                  <a:gd name="connsiteX3" fmla="*/ 648339 w 723900"/>
                  <a:gd name="connsiteY3" fmla="*/ 391001 h 609600"/>
                  <a:gd name="connsiteX4" fmla="*/ 628337 w 723900"/>
                  <a:gd name="connsiteY4" fmla="*/ 361474 h 609600"/>
                  <a:gd name="connsiteX5" fmla="*/ 594046 w 723900"/>
                  <a:gd name="connsiteY5" fmla="*/ 348139 h 609600"/>
                  <a:gd name="connsiteX6" fmla="*/ 558804 w 723900"/>
                  <a:gd name="connsiteY6" fmla="*/ 270034 h 609600"/>
                  <a:gd name="connsiteX7" fmla="*/ 518799 w 723900"/>
                  <a:gd name="connsiteY7" fmla="*/ 182404 h 609600"/>
                  <a:gd name="connsiteX8" fmla="*/ 496891 w 723900"/>
                  <a:gd name="connsiteY8" fmla="*/ 134779 h 609600"/>
                  <a:gd name="connsiteX9" fmla="*/ 479746 w 723900"/>
                  <a:gd name="connsiteY9" fmla="*/ 96679 h 609600"/>
                  <a:gd name="connsiteX10" fmla="*/ 448314 w 723900"/>
                  <a:gd name="connsiteY10" fmla="*/ 80486 h 609600"/>
                  <a:gd name="connsiteX11" fmla="*/ 381639 w 723900"/>
                  <a:gd name="connsiteY11" fmla="*/ 50959 h 609600"/>
                  <a:gd name="connsiteX12" fmla="*/ 376877 w 723900"/>
                  <a:gd name="connsiteY12" fmla="*/ 41434 h 609600"/>
                  <a:gd name="connsiteX13" fmla="*/ 357827 w 723900"/>
                  <a:gd name="connsiteY13" fmla="*/ 33814 h 609600"/>
                  <a:gd name="connsiteX14" fmla="*/ 338777 w 723900"/>
                  <a:gd name="connsiteY14" fmla="*/ 7144 h 609600"/>
                  <a:gd name="connsiteX15" fmla="*/ 328299 w 723900"/>
                  <a:gd name="connsiteY15" fmla="*/ 21431 h 609600"/>
                  <a:gd name="connsiteX16" fmla="*/ 313059 w 723900"/>
                  <a:gd name="connsiteY16" fmla="*/ 15716 h 609600"/>
                  <a:gd name="connsiteX17" fmla="*/ 305439 w 723900"/>
                  <a:gd name="connsiteY17" fmla="*/ 23336 h 609600"/>
                  <a:gd name="connsiteX18" fmla="*/ 303534 w 723900"/>
                  <a:gd name="connsiteY18" fmla="*/ 30956 h 609600"/>
                  <a:gd name="connsiteX19" fmla="*/ 291152 w 723900"/>
                  <a:gd name="connsiteY19" fmla="*/ 64294 h 609600"/>
                  <a:gd name="connsiteX20" fmla="*/ 260671 w 723900"/>
                  <a:gd name="connsiteY20" fmla="*/ 78581 h 609600"/>
                  <a:gd name="connsiteX21" fmla="*/ 236859 w 723900"/>
                  <a:gd name="connsiteY21" fmla="*/ 115729 h 609600"/>
                  <a:gd name="connsiteX22" fmla="*/ 190187 w 723900"/>
                  <a:gd name="connsiteY22" fmla="*/ 81439 h 609600"/>
                  <a:gd name="connsiteX23" fmla="*/ 162564 w 723900"/>
                  <a:gd name="connsiteY23" fmla="*/ 104299 h 609600"/>
                  <a:gd name="connsiteX24" fmla="*/ 121607 w 723900"/>
                  <a:gd name="connsiteY24" fmla="*/ 103346 h 609600"/>
                  <a:gd name="connsiteX25" fmla="*/ 64457 w 723900"/>
                  <a:gd name="connsiteY25" fmla="*/ 70009 h 609600"/>
                  <a:gd name="connsiteX26" fmla="*/ 30166 w 723900"/>
                  <a:gd name="connsiteY26" fmla="*/ 53816 h 609600"/>
                  <a:gd name="connsiteX27" fmla="*/ 7307 w 723900"/>
                  <a:gd name="connsiteY27" fmla="*/ 73819 h 609600"/>
                  <a:gd name="connsiteX28" fmla="*/ 36834 w 723900"/>
                  <a:gd name="connsiteY28" fmla="*/ 96679 h 609600"/>
                  <a:gd name="connsiteX29" fmla="*/ 78744 w 723900"/>
                  <a:gd name="connsiteY29" fmla="*/ 119539 h 609600"/>
                  <a:gd name="connsiteX30" fmla="*/ 97794 w 723900"/>
                  <a:gd name="connsiteY30" fmla="*/ 152876 h 609600"/>
                  <a:gd name="connsiteX31" fmla="*/ 149229 w 723900"/>
                  <a:gd name="connsiteY31" fmla="*/ 158591 h 609600"/>
                  <a:gd name="connsiteX32" fmla="*/ 170184 w 723900"/>
                  <a:gd name="connsiteY32" fmla="*/ 170021 h 609600"/>
                  <a:gd name="connsiteX33" fmla="*/ 178757 w 723900"/>
                  <a:gd name="connsiteY33" fmla="*/ 192881 h 609600"/>
                  <a:gd name="connsiteX34" fmla="*/ 218762 w 723900"/>
                  <a:gd name="connsiteY34" fmla="*/ 192881 h 609600"/>
                  <a:gd name="connsiteX35" fmla="*/ 222571 w 723900"/>
                  <a:gd name="connsiteY35" fmla="*/ 282416 h 609600"/>
                  <a:gd name="connsiteX36" fmla="*/ 250194 w 723900"/>
                  <a:gd name="connsiteY36" fmla="*/ 293846 h 609600"/>
                  <a:gd name="connsiteX37" fmla="*/ 266387 w 723900"/>
                  <a:gd name="connsiteY37" fmla="*/ 336709 h 609600"/>
                  <a:gd name="connsiteX38" fmla="*/ 293057 w 723900"/>
                  <a:gd name="connsiteY38" fmla="*/ 347186 h 609600"/>
                  <a:gd name="connsiteX39" fmla="*/ 309249 w 723900"/>
                  <a:gd name="connsiteY39" fmla="*/ 310991 h 609600"/>
                  <a:gd name="connsiteX40" fmla="*/ 379734 w 723900"/>
                  <a:gd name="connsiteY40" fmla="*/ 369094 h 609600"/>
                  <a:gd name="connsiteX41" fmla="*/ 365446 w 723900"/>
                  <a:gd name="connsiteY41" fmla="*/ 404336 h 609600"/>
                  <a:gd name="connsiteX42" fmla="*/ 308296 w 723900"/>
                  <a:gd name="connsiteY42" fmla="*/ 390049 h 609600"/>
                  <a:gd name="connsiteX43" fmla="*/ 300677 w 723900"/>
                  <a:gd name="connsiteY43" fmla="*/ 451961 h 609600"/>
                  <a:gd name="connsiteX44" fmla="*/ 305439 w 723900"/>
                  <a:gd name="connsiteY44" fmla="*/ 495776 h 609600"/>
                  <a:gd name="connsiteX45" fmla="*/ 326394 w 723900"/>
                  <a:gd name="connsiteY45" fmla="*/ 507206 h 609600"/>
                  <a:gd name="connsiteX46" fmla="*/ 352112 w 723900"/>
                  <a:gd name="connsiteY46" fmla="*/ 518636 h 609600"/>
                  <a:gd name="connsiteX47" fmla="*/ 343539 w 723900"/>
                  <a:gd name="connsiteY47" fmla="*/ 571024 h 609600"/>
                  <a:gd name="connsiteX48" fmla="*/ 384496 w 723900"/>
                  <a:gd name="connsiteY48" fmla="*/ 561499 h 609600"/>
                  <a:gd name="connsiteX49" fmla="*/ 414024 w 723900"/>
                  <a:gd name="connsiteY49" fmla="*/ 561499 h 609600"/>
                  <a:gd name="connsiteX50" fmla="*/ 426407 w 723900"/>
                  <a:gd name="connsiteY50" fmla="*/ 576739 h 609600"/>
                  <a:gd name="connsiteX51" fmla="*/ 475937 w 723900"/>
                  <a:gd name="connsiteY51" fmla="*/ 567214 h 609600"/>
                  <a:gd name="connsiteX52" fmla="*/ 514989 w 723900"/>
                  <a:gd name="connsiteY52" fmla="*/ 599599 h 609600"/>
                  <a:gd name="connsiteX53" fmla="*/ 541659 w 723900"/>
                  <a:gd name="connsiteY53" fmla="*/ 595789 h 609600"/>
                  <a:gd name="connsiteX54" fmla="*/ 555946 w 723900"/>
                  <a:gd name="connsiteY54" fmla="*/ 608171 h 609600"/>
                  <a:gd name="connsiteX55" fmla="*/ 587379 w 723900"/>
                  <a:gd name="connsiteY55" fmla="*/ 577691 h 609600"/>
                  <a:gd name="connsiteX56" fmla="*/ 616907 w 723900"/>
                  <a:gd name="connsiteY56" fmla="*/ 543401 h 609600"/>
                  <a:gd name="connsiteX57" fmla="*/ 623574 w 723900"/>
                  <a:gd name="connsiteY57" fmla="*/ 513874 h 609600"/>
                  <a:gd name="connsiteX58" fmla="*/ 630241 w 723900"/>
                  <a:gd name="connsiteY58" fmla="*/ 492919 h 609600"/>
                  <a:gd name="connsiteX59" fmla="*/ 643577 w 723900"/>
                  <a:gd name="connsiteY59" fmla="*/ 495776 h 609600"/>
                  <a:gd name="connsiteX60" fmla="*/ 593094 w 723900"/>
                  <a:gd name="connsiteY60" fmla="*/ 470059 h 609600"/>
                  <a:gd name="connsiteX61" fmla="*/ 553089 w 723900"/>
                  <a:gd name="connsiteY61" fmla="*/ 440531 h 609600"/>
                  <a:gd name="connsiteX62" fmla="*/ 514989 w 723900"/>
                  <a:gd name="connsiteY62" fmla="*/ 453866 h 609600"/>
                  <a:gd name="connsiteX63" fmla="*/ 540707 w 723900"/>
                  <a:gd name="connsiteY63" fmla="*/ 428149 h 609600"/>
                  <a:gd name="connsiteX64" fmla="*/ 590237 w 723900"/>
                  <a:gd name="connsiteY64" fmla="*/ 446246 h 609600"/>
                  <a:gd name="connsiteX65" fmla="*/ 609287 w 723900"/>
                  <a:gd name="connsiteY65" fmla="*/ 460534 h 609600"/>
                  <a:gd name="connsiteX66" fmla="*/ 633099 w 723900"/>
                  <a:gd name="connsiteY66" fmla="*/ 453866 h 609600"/>
                  <a:gd name="connsiteX67" fmla="*/ 699774 w 723900"/>
                  <a:gd name="connsiteY67" fmla="*/ 469106 h 609600"/>
                  <a:gd name="connsiteX68" fmla="*/ 719777 w 723900"/>
                  <a:gd name="connsiteY68" fmla="*/ 464344 h 609600"/>
                  <a:gd name="connsiteX69" fmla="*/ 713109 w 723900"/>
                  <a:gd name="connsiteY69" fmla="*/ 441484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723900" h="609600">
                    <a:moveTo>
                      <a:pt x="713109" y="441484"/>
                    </a:moveTo>
                    <a:cubicBezTo>
                      <a:pt x="708346" y="436721"/>
                      <a:pt x="707394" y="429101"/>
                      <a:pt x="702632" y="424339"/>
                    </a:cubicBezTo>
                    <a:cubicBezTo>
                      <a:pt x="697869" y="419576"/>
                      <a:pt x="689296" y="416719"/>
                      <a:pt x="683582" y="413861"/>
                    </a:cubicBezTo>
                    <a:cubicBezTo>
                      <a:pt x="671199" y="407194"/>
                      <a:pt x="655959" y="402431"/>
                      <a:pt x="648339" y="391001"/>
                    </a:cubicBezTo>
                    <a:cubicBezTo>
                      <a:pt x="641671" y="380524"/>
                      <a:pt x="639766" y="369094"/>
                      <a:pt x="628337" y="361474"/>
                    </a:cubicBezTo>
                    <a:cubicBezTo>
                      <a:pt x="617859" y="354806"/>
                      <a:pt x="604524" y="354806"/>
                      <a:pt x="594046" y="348139"/>
                    </a:cubicBezTo>
                    <a:cubicBezTo>
                      <a:pt x="567377" y="330994"/>
                      <a:pt x="572139" y="295751"/>
                      <a:pt x="558804" y="270034"/>
                    </a:cubicBezTo>
                    <a:cubicBezTo>
                      <a:pt x="543564" y="242411"/>
                      <a:pt x="532134" y="210979"/>
                      <a:pt x="518799" y="182404"/>
                    </a:cubicBezTo>
                    <a:cubicBezTo>
                      <a:pt x="510227" y="165259"/>
                      <a:pt x="506416" y="152876"/>
                      <a:pt x="496891" y="134779"/>
                    </a:cubicBezTo>
                    <a:cubicBezTo>
                      <a:pt x="491177" y="123349"/>
                      <a:pt x="487366" y="106204"/>
                      <a:pt x="479746" y="96679"/>
                    </a:cubicBezTo>
                    <a:cubicBezTo>
                      <a:pt x="472127" y="87154"/>
                      <a:pt x="459744" y="84296"/>
                      <a:pt x="448314" y="80486"/>
                    </a:cubicBezTo>
                    <a:cubicBezTo>
                      <a:pt x="426407" y="72866"/>
                      <a:pt x="400689" y="66199"/>
                      <a:pt x="381639" y="50959"/>
                    </a:cubicBezTo>
                    <a:cubicBezTo>
                      <a:pt x="378782" y="48101"/>
                      <a:pt x="378782" y="43339"/>
                      <a:pt x="376877" y="41434"/>
                    </a:cubicBezTo>
                    <a:cubicBezTo>
                      <a:pt x="371162" y="35719"/>
                      <a:pt x="365446" y="36671"/>
                      <a:pt x="357827" y="33814"/>
                    </a:cubicBezTo>
                    <a:cubicBezTo>
                      <a:pt x="343539" y="28099"/>
                      <a:pt x="341634" y="22384"/>
                      <a:pt x="338777" y="7144"/>
                    </a:cubicBezTo>
                    <a:cubicBezTo>
                      <a:pt x="334966" y="11906"/>
                      <a:pt x="331157" y="16669"/>
                      <a:pt x="328299" y="21431"/>
                    </a:cubicBezTo>
                    <a:cubicBezTo>
                      <a:pt x="327346" y="10954"/>
                      <a:pt x="322584" y="10954"/>
                      <a:pt x="313059" y="15716"/>
                    </a:cubicBezTo>
                    <a:cubicBezTo>
                      <a:pt x="305439" y="13811"/>
                      <a:pt x="303534" y="15716"/>
                      <a:pt x="305439" y="23336"/>
                    </a:cubicBezTo>
                    <a:cubicBezTo>
                      <a:pt x="304487" y="26194"/>
                      <a:pt x="304487" y="28099"/>
                      <a:pt x="303534" y="30956"/>
                    </a:cubicBezTo>
                    <a:cubicBezTo>
                      <a:pt x="301629" y="37624"/>
                      <a:pt x="295914" y="59531"/>
                      <a:pt x="291152" y="64294"/>
                    </a:cubicBezTo>
                    <a:cubicBezTo>
                      <a:pt x="282579" y="72866"/>
                      <a:pt x="269244" y="68104"/>
                      <a:pt x="260671" y="78581"/>
                    </a:cubicBezTo>
                    <a:cubicBezTo>
                      <a:pt x="251146" y="90964"/>
                      <a:pt x="254004" y="107156"/>
                      <a:pt x="236859" y="115729"/>
                    </a:cubicBezTo>
                    <a:cubicBezTo>
                      <a:pt x="199712" y="135731"/>
                      <a:pt x="213999" y="84296"/>
                      <a:pt x="190187" y="81439"/>
                    </a:cubicBezTo>
                    <a:cubicBezTo>
                      <a:pt x="179709" y="80486"/>
                      <a:pt x="170184" y="98584"/>
                      <a:pt x="162564" y="104299"/>
                    </a:cubicBezTo>
                    <a:cubicBezTo>
                      <a:pt x="147324" y="115729"/>
                      <a:pt x="135894" y="116681"/>
                      <a:pt x="121607" y="103346"/>
                    </a:cubicBezTo>
                    <a:cubicBezTo>
                      <a:pt x="100652" y="147161"/>
                      <a:pt x="72077" y="87154"/>
                      <a:pt x="64457" y="70009"/>
                    </a:cubicBezTo>
                    <a:cubicBezTo>
                      <a:pt x="56837" y="52864"/>
                      <a:pt x="49216" y="48101"/>
                      <a:pt x="30166" y="53816"/>
                    </a:cubicBezTo>
                    <a:cubicBezTo>
                      <a:pt x="20641" y="56674"/>
                      <a:pt x="5402" y="61436"/>
                      <a:pt x="7307" y="73819"/>
                    </a:cubicBezTo>
                    <a:cubicBezTo>
                      <a:pt x="9212" y="84296"/>
                      <a:pt x="29214" y="90964"/>
                      <a:pt x="36834" y="96679"/>
                    </a:cubicBezTo>
                    <a:cubicBezTo>
                      <a:pt x="49216" y="105251"/>
                      <a:pt x="67314" y="109061"/>
                      <a:pt x="78744" y="119539"/>
                    </a:cubicBezTo>
                    <a:cubicBezTo>
                      <a:pt x="89221" y="129064"/>
                      <a:pt x="86364" y="145256"/>
                      <a:pt x="97794" y="152876"/>
                    </a:cubicBezTo>
                    <a:cubicBezTo>
                      <a:pt x="112082" y="161449"/>
                      <a:pt x="133037" y="154781"/>
                      <a:pt x="149229" y="158591"/>
                    </a:cubicBezTo>
                    <a:cubicBezTo>
                      <a:pt x="156849" y="160496"/>
                      <a:pt x="164469" y="163354"/>
                      <a:pt x="170184" y="170021"/>
                    </a:cubicBezTo>
                    <a:cubicBezTo>
                      <a:pt x="176852" y="177641"/>
                      <a:pt x="174946" y="185261"/>
                      <a:pt x="178757" y="192881"/>
                    </a:cubicBezTo>
                    <a:cubicBezTo>
                      <a:pt x="188282" y="209074"/>
                      <a:pt x="203521" y="190976"/>
                      <a:pt x="218762" y="192881"/>
                    </a:cubicBezTo>
                    <a:cubicBezTo>
                      <a:pt x="265434" y="200501"/>
                      <a:pt x="210189" y="262414"/>
                      <a:pt x="222571" y="282416"/>
                    </a:cubicBezTo>
                    <a:cubicBezTo>
                      <a:pt x="228287" y="291941"/>
                      <a:pt x="242574" y="289084"/>
                      <a:pt x="250194" y="293846"/>
                    </a:cubicBezTo>
                    <a:cubicBezTo>
                      <a:pt x="266387" y="304324"/>
                      <a:pt x="258766" y="322421"/>
                      <a:pt x="266387" y="336709"/>
                    </a:cubicBezTo>
                    <a:cubicBezTo>
                      <a:pt x="270196" y="344329"/>
                      <a:pt x="283532" y="351949"/>
                      <a:pt x="293057" y="347186"/>
                    </a:cubicBezTo>
                    <a:cubicBezTo>
                      <a:pt x="305439" y="340519"/>
                      <a:pt x="298771" y="319564"/>
                      <a:pt x="309249" y="310991"/>
                    </a:cubicBezTo>
                    <a:cubicBezTo>
                      <a:pt x="343539" y="282416"/>
                      <a:pt x="378782" y="342424"/>
                      <a:pt x="379734" y="369094"/>
                    </a:cubicBezTo>
                    <a:cubicBezTo>
                      <a:pt x="379734" y="381476"/>
                      <a:pt x="378782" y="399574"/>
                      <a:pt x="365446" y="404336"/>
                    </a:cubicBezTo>
                    <a:cubicBezTo>
                      <a:pt x="346396" y="411956"/>
                      <a:pt x="329252" y="386239"/>
                      <a:pt x="308296" y="390049"/>
                    </a:cubicBezTo>
                    <a:cubicBezTo>
                      <a:pt x="328299" y="411956"/>
                      <a:pt x="321632" y="432911"/>
                      <a:pt x="300677" y="451961"/>
                    </a:cubicBezTo>
                    <a:cubicBezTo>
                      <a:pt x="283532" y="468154"/>
                      <a:pt x="280674" y="485299"/>
                      <a:pt x="305439" y="495776"/>
                    </a:cubicBezTo>
                    <a:cubicBezTo>
                      <a:pt x="314012" y="499586"/>
                      <a:pt x="317821" y="502444"/>
                      <a:pt x="326394" y="507206"/>
                    </a:cubicBezTo>
                    <a:cubicBezTo>
                      <a:pt x="334014" y="511969"/>
                      <a:pt x="344491" y="510064"/>
                      <a:pt x="352112" y="518636"/>
                    </a:cubicBezTo>
                    <a:cubicBezTo>
                      <a:pt x="364494" y="533876"/>
                      <a:pt x="359732" y="560546"/>
                      <a:pt x="343539" y="571024"/>
                    </a:cubicBezTo>
                    <a:cubicBezTo>
                      <a:pt x="349254" y="579596"/>
                      <a:pt x="378782" y="563404"/>
                      <a:pt x="384496" y="561499"/>
                    </a:cubicBezTo>
                    <a:cubicBezTo>
                      <a:pt x="394021" y="558641"/>
                      <a:pt x="405452" y="554831"/>
                      <a:pt x="414024" y="561499"/>
                    </a:cubicBezTo>
                    <a:cubicBezTo>
                      <a:pt x="420691" y="566261"/>
                      <a:pt x="419739" y="572929"/>
                      <a:pt x="426407" y="576739"/>
                    </a:cubicBezTo>
                    <a:cubicBezTo>
                      <a:pt x="439741" y="583406"/>
                      <a:pt x="461649" y="566261"/>
                      <a:pt x="475937" y="567214"/>
                    </a:cubicBezTo>
                    <a:cubicBezTo>
                      <a:pt x="501654" y="568166"/>
                      <a:pt x="494034" y="594836"/>
                      <a:pt x="514989" y="599599"/>
                    </a:cubicBezTo>
                    <a:cubicBezTo>
                      <a:pt x="524514" y="602456"/>
                      <a:pt x="533087" y="592931"/>
                      <a:pt x="541659" y="595789"/>
                    </a:cubicBezTo>
                    <a:cubicBezTo>
                      <a:pt x="548327" y="598646"/>
                      <a:pt x="546421" y="607219"/>
                      <a:pt x="555946" y="608171"/>
                    </a:cubicBezTo>
                    <a:cubicBezTo>
                      <a:pt x="567377" y="610076"/>
                      <a:pt x="580712" y="585311"/>
                      <a:pt x="587379" y="577691"/>
                    </a:cubicBezTo>
                    <a:cubicBezTo>
                      <a:pt x="596904" y="566261"/>
                      <a:pt x="611191" y="557689"/>
                      <a:pt x="616907" y="543401"/>
                    </a:cubicBezTo>
                    <a:cubicBezTo>
                      <a:pt x="620716" y="533876"/>
                      <a:pt x="619764" y="523399"/>
                      <a:pt x="623574" y="513874"/>
                    </a:cubicBezTo>
                    <a:cubicBezTo>
                      <a:pt x="627384" y="504349"/>
                      <a:pt x="634052" y="506254"/>
                      <a:pt x="630241" y="492919"/>
                    </a:cubicBezTo>
                    <a:cubicBezTo>
                      <a:pt x="635004" y="494824"/>
                      <a:pt x="638814" y="494824"/>
                      <a:pt x="643577" y="495776"/>
                    </a:cubicBezTo>
                    <a:cubicBezTo>
                      <a:pt x="634052" y="476726"/>
                      <a:pt x="609287" y="478631"/>
                      <a:pt x="593094" y="470059"/>
                    </a:cubicBezTo>
                    <a:cubicBezTo>
                      <a:pt x="575949" y="460534"/>
                      <a:pt x="577854" y="433864"/>
                      <a:pt x="553089" y="440531"/>
                    </a:cubicBezTo>
                    <a:cubicBezTo>
                      <a:pt x="545469" y="442436"/>
                      <a:pt x="523562" y="463391"/>
                      <a:pt x="514989" y="453866"/>
                    </a:cubicBezTo>
                    <a:cubicBezTo>
                      <a:pt x="506416" y="443389"/>
                      <a:pt x="533087" y="430054"/>
                      <a:pt x="540707" y="428149"/>
                    </a:cubicBezTo>
                    <a:cubicBezTo>
                      <a:pt x="558804" y="424339"/>
                      <a:pt x="576902" y="435769"/>
                      <a:pt x="590237" y="446246"/>
                    </a:cubicBezTo>
                    <a:cubicBezTo>
                      <a:pt x="595952" y="451009"/>
                      <a:pt x="601666" y="458629"/>
                      <a:pt x="609287" y="460534"/>
                    </a:cubicBezTo>
                    <a:cubicBezTo>
                      <a:pt x="619764" y="463391"/>
                      <a:pt x="623574" y="456724"/>
                      <a:pt x="633099" y="453866"/>
                    </a:cubicBezTo>
                    <a:cubicBezTo>
                      <a:pt x="655959" y="446246"/>
                      <a:pt x="677866" y="462439"/>
                      <a:pt x="699774" y="469106"/>
                    </a:cubicBezTo>
                    <a:cubicBezTo>
                      <a:pt x="709299" y="471964"/>
                      <a:pt x="716919" y="474821"/>
                      <a:pt x="719777" y="464344"/>
                    </a:cubicBezTo>
                    <a:cubicBezTo>
                      <a:pt x="723587" y="460534"/>
                      <a:pt x="716919" y="444341"/>
                      <a:pt x="713109" y="441484"/>
                    </a:cubicBezTo>
                    <a:close/>
                  </a:path>
                </a:pathLst>
              </a:custGeom>
              <a:grpFill/>
              <a:ln w="9525" cap="flat">
                <a:noFill/>
                <a:prstDash val="solid"/>
                <a:miter/>
              </a:ln>
            </p:spPr>
            <p:txBody>
              <a:bodyPr rtlCol="0" anchor="ctr"/>
              <a:lstStyle/>
              <a:p>
                <a:endParaRPr lang="en-US" sz="1790"/>
              </a:p>
            </p:txBody>
          </p:sp>
          <p:sp>
            <p:nvSpPr>
              <p:cNvPr id="59" name="任意多边形: 形状 19"/>
              <p:cNvSpPr/>
              <p:nvPr>
                <p:custDataLst>
                  <p:tags r:id="rId24"/>
                </p:custDataLst>
              </p:nvPr>
            </p:nvSpPr>
            <p:spPr>
              <a:xfrm>
                <a:off x="11121" y="5349"/>
                <a:ext cx="1235" cy="814"/>
              </a:xfrm>
              <a:custGeom>
                <a:avLst/>
                <a:gdLst>
                  <a:gd name="connsiteX0" fmla="*/ 557380 w 895350"/>
                  <a:gd name="connsiteY0" fmla="*/ 152912 h 590550"/>
                  <a:gd name="connsiteX1" fmla="*/ 473560 w 895350"/>
                  <a:gd name="connsiteY1" fmla="*/ 152912 h 590550"/>
                  <a:gd name="connsiteX2" fmla="*/ 455462 w 895350"/>
                  <a:gd name="connsiteY2" fmla="*/ 83380 h 590550"/>
                  <a:gd name="connsiteX3" fmla="*/ 471655 w 895350"/>
                  <a:gd name="connsiteY3" fmla="*/ 61472 h 590550"/>
                  <a:gd name="connsiteX4" fmla="*/ 449748 w 895350"/>
                  <a:gd name="connsiteY4" fmla="*/ 31945 h 590550"/>
                  <a:gd name="connsiteX5" fmla="*/ 423078 w 895350"/>
                  <a:gd name="connsiteY5" fmla="*/ 7180 h 590550"/>
                  <a:gd name="connsiteX6" fmla="*/ 397360 w 895350"/>
                  <a:gd name="connsiteY6" fmla="*/ 32897 h 590550"/>
                  <a:gd name="connsiteX7" fmla="*/ 354498 w 895350"/>
                  <a:gd name="connsiteY7" fmla="*/ 35755 h 590550"/>
                  <a:gd name="connsiteX8" fmla="*/ 341162 w 895350"/>
                  <a:gd name="connsiteY8" fmla="*/ 39565 h 590550"/>
                  <a:gd name="connsiteX9" fmla="*/ 317350 w 895350"/>
                  <a:gd name="connsiteY9" fmla="*/ 11942 h 590550"/>
                  <a:gd name="connsiteX10" fmla="*/ 281155 w 895350"/>
                  <a:gd name="connsiteY10" fmla="*/ 67187 h 590550"/>
                  <a:gd name="connsiteX11" fmla="*/ 225910 w 895350"/>
                  <a:gd name="connsiteY11" fmla="*/ 81475 h 590550"/>
                  <a:gd name="connsiteX12" fmla="*/ 183048 w 895350"/>
                  <a:gd name="connsiteY12" fmla="*/ 123385 h 590550"/>
                  <a:gd name="connsiteX13" fmla="*/ 158283 w 895350"/>
                  <a:gd name="connsiteY13" fmla="*/ 138625 h 590550"/>
                  <a:gd name="connsiteX14" fmla="*/ 145900 w 895350"/>
                  <a:gd name="connsiteY14" fmla="*/ 163390 h 590550"/>
                  <a:gd name="connsiteX15" fmla="*/ 117325 w 895350"/>
                  <a:gd name="connsiteY15" fmla="*/ 174820 h 590550"/>
                  <a:gd name="connsiteX16" fmla="*/ 104943 w 895350"/>
                  <a:gd name="connsiteY16" fmla="*/ 206252 h 590550"/>
                  <a:gd name="connsiteX17" fmla="*/ 70653 w 895350"/>
                  <a:gd name="connsiteY17" fmla="*/ 263402 h 590550"/>
                  <a:gd name="connsiteX18" fmla="*/ 47793 w 895350"/>
                  <a:gd name="connsiteY18" fmla="*/ 296740 h 590550"/>
                  <a:gd name="connsiteX19" fmla="*/ 59223 w 895350"/>
                  <a:gd name="connsiteY19" fmla="*/ 322458 h 590550"/>
                  <a:gd name="connsiteX20" fmla="*/ 62080 w 895350"/>
                  <a:gd name="connsiteY20" fmla="*/ 395800 h 590550"/>
                  <a:gd name="connsiteX21" fmla="*/ 96370 w 895350"/>
                  <a:gd name="connsiteY21" fmla="*/ 360558 h 590550"/>
                  <a:gd name="connsiteX22" fmla="*/ 119230 w 895350"/>
                  <a:gd name="connsiteY22" fmla="*/ 351033 h 590550"/>
                  <a:gd name="connsiteX23" fmla="*/ 141138 w 895350"/>
                  <a:gd name="connsiteY23" fmla="*/ 355795 h 590550"/>
                  <a:gd name="connsiteX24" fmla="*/ 131613 w 895350"/>
                  <a:gd name="connsiteY24" fmla="*/ 380560 h 590550"/>
                  <a:gd name="connsiteX25" fmla="*/ 104943 w 895350"/>
                  <a:gd name="connsiteY25" fmla="*/ 403420 h 590550"/>
                  <a:gd name="connsiteX26" fmla="*/ 38268 w 895350"/>
                  <a:gd name="connsiteY26" fmla="*/ 467237 h 590550"/>
                  <a:gd name="connsiteX27" fmla="*/ 11598 w 895350"/>
                  <a:gd name="connsiteY27" fmla="*/ 524387 h 590550"/>
                  <a:gd name="connsiteX28" fmla="*/ 45888 w 895350"/>
                  <a:gd name="connsiteY28" fmla="*/ 535817 h 590550"/>
                  <a:gd name="connsiteX29" fmla="*/ 74463 w 895350"/>
                  <a:gd name="connsiteY29" fmla="*/ 561535 h 590550"/>
                  <a:gd name="connsiteX30" fmla="*/ 96370 w 895350"/>
                  <a:gd name="connsiteY30" fmla="*/ 588205 h 590550"/>
                  <a:gd name="connsiteX31" fmla="*/ 126850 w 895350"/>
                  <a:gd name="connsiteY31" fmla="*/ 583442 h 590550"/>
                  <a:gd name="connsiteX32" fmla="*/ 163045 w 895350"/>
                  <a:gd name="connsiteY32" fmla="*/ 574870 h 590550"/>
                  <a:gd name="connsiteX33" fmla="*/ 176380 w 895350"/>
                  <a:gd name="connsiteY33" fmla="*/ 544390 h 590550"/>
                  <a:gd name="connsiteX34" fmla="*/ 246865 w 895350"/>
                  <a:gd name="connsiteY34" fmla="*/ 520577 h 590550"/>
                  <a:gd name="connsiteX35" fmla="*/ 288775 w 895350"/>
                  <a:gd name="connsiteY35" fmla="*/ 582490 h 590550"/>
                  <a:gd name="connsiteX36" fmla="*/ 322112 w 895350"/>
                  <a:gd name="connsiteY36" fmla="*/ 574870 h 590550"/>
                  <a:gd name="connsiteX37" fmla="*/ 338305 w 895350"/>
                  <a:gd name="connsiteY37" fmla="*/ 575822 h 590550"/>
                  <a:gd name="connsiteX38" fmla="*/ 353545 w 895350"/>
                  <a:gd name="connsiteY38" fmla="*/ 556772 h 590550"/>
                  <a:gd name="connsiteX39" fmla="*/ 415458 w 895350"/>
                  <a:gd name="connsiteY39" fmla="*/ 586300 h 590550"/>
                  <a:gd name="connsiteX40" fmla="*/ 441175 w 895350"/>
                  <a:gd name="connsiteY40" fmla="*/ 543437 h 590550"/>
                  <a:gd name="connsiteX41" fmla="*/ 458320 w 895350"/>
                  <a:gd name="connsiteY41" fmla="*/ 538675 h 590550"/>
                  <a:gd name="connsiteX42" fmla="*/ 469750 w 895350"/>
                  <a:gd name="connsiteY42" fmla="*/ 516767 h 590550"/>
                  <a:gd name="connsiteX43" fmla="*/ 487848 w 895350"/>
                  <a:gd name="connsiteY43" fmla="*/ 484383 h 590550"/>
                  <a:gd name="connsiteX44" fmla="*/ 515470 w 895350"/>
                  <a:gd name="connsiteY44" fmla="*/ 477715 h 590550"/>
                  <a:gd name="connsiteX45" fmla="*/ 533568 w 895350"/>
                  <a:gd name="connsiteY45" fmla="*/ 476762 h 590550"/>
                  <a:gd name="connsiteX46" fmla="*/ 566905 w 895350"/>
                  <a:gd name="connsiteY46" fmla="*/ 416755 h 590550"/>
                  <a:gd name="connsiteX47" fmla="*/ 601195 w 895350"/>
                  <a:gd name="connsiteY47" fmla="*/ 373892 h 590550"/>
                  <a:gd name="connsiteX48" fmla="*/ 609768 w 895350"/>
                  <a:gd name="connsiteY48" fmla="*/ 347222 h 590550"/>
                  <a:gd name="connsiteX49" fmla="*/ 627865 w 895350"/>
                  <a:gd name="connsiteY49" fmla="*/ 334840 h 590550"/>
                  <a:gd name="connsiteX50" fmla="*/ 620245 w 895350"/>
                  <a:gd name="connsiteY50" fmla="*/ 295787 h 590550"/>
                  <a:gd name="connsiteX51" fmla="*/ 641200 w 895350"/>
                  <a:gd name="connsiteY51" fmla="*/ 290072 h 590550"/>
                  <a:gd name="connsiteX52" fmla="*/ 639295 w 895350"/>
                  <a:gd name="connsiteY52" fmla="*/ 313885 h 590550"/>
                  <a:gd name="connsiteX53" fmla="*/ 681205 w 895350"/>
                  <a:gd name="connsiteY53" fmla="*/ 299597 h 590550"/>
                  <a:gd name="connsiteX54" fmla="*/ 680253 w 895350"/>
                  <a:gd name="connsiteY54" fmla="*/ 255783 h 590550"/>
                  <a:gd name="connsiteX55" fmla="*/ 696445 w 895350"/>
                  <a:gd name="connsiteY55" fmla="*/ 248162 h 590550"/>
                  <a:gd name="connsiteX56" fmla="*/ 708828 w 895350"/>
                  <a:gd name="connsiteY56" fmla="*/ 231970 h 590550"/>
                  <a:gd name="connsiteX57" fmla="*/ 749785 w 895350"/>
                  <a:gd name="connsiteY57" fmla="*/ 192917 h 590550"/>
                  <a:gd name="connsiteX58" fmla="*/ 777408 w 895350"/>
                  <a:gd name="connsiteY58" fmla="*/ 181487 h 590550"/>
                  <a:gd name="connsiteX59" fmla="*/ 815508 w 895350"/>
                  <a:gd name="connsiteY59" fmla="*/ 159580 h 590550"/>
                  <a:gd name="connsiteX60" fmla="*/ 839320 w 895350"/>
                  <a:gd name="connsiteY60" fmla="*/ 150055 h 590550"/>
                  <a:gd name="connsiteX61" fmla="*/ 852655 w 895350"/>
                  <a:gd name="connsiteY61" fmla="*/ 167200 h 590550"/>
                  <a:gd name="connsiteX62" fmla="*/ 884087 w 895350"/>
                  <a:gd name="connsiteY62" fmla="*/ 141483 h 590550"/>
                  <a:gd name="connsiteX63" fmla="*/ 886945 w 895350"/>
                  <a:gd name="connsiteY63" fmla="*/ 110050 h 590550"/>
                  <a:gd name="connsiteX64" fmla="*/ 894565 w 895350"/>
                  <a:gd name="connsiteY64" fmla="*/ 78617 h 590550"/>
                  <a:gd name="connsiteX65" fmla="*/ 880278 w 895350"/>
                  <a:gd name="connsiteY65" fmla="*/ 75760 h 590550"/>
                  <a:gd name="connsiteX66" fmla="*/ 839320 w 895350"/>
                  <a:gd name="connsiteY66" fmla="*/ 69092 h 590550"/>
                  <a:gd name="connsiteX67" fmla="*/ 813603 w 895350"/>
                  <a:gd name="connsiteY67" fmla="*/ 67187 h 590550"/>
                  <a:gd name="connsiteX68" fmla="*/ 796458 w 895350"/>
                  <a:gd name="connsiteY68" fmla="*/ 83380 h 590550"/>
                  <a:gd name="connsiteX69" fmla="*/ 738355 w 895350"/>
                  <a:gd name="connsiteY69" fmla="*/ 72902 h 590550"/>
                  <a:gd name="connsiteX70" fmla="*/ 707875 w 895350"/>
                  <a:gd name="connsiteY70" fmla="*/ 57662 h 590550"/>
                  <a:gd name="connsiteX71" fmla="*/ 684062 w 895350"/>
                  <a:gd name="connsiteY71" fmla="*/ 38612 h 590550"/>
                  <a:gd name="connsiteX72" fmla="*/ 625008 w 895350"/>
                  <a:gd name="connsiteY72" fmla="*/ 56710 h 590550"/>
                  <a:gd name="connsiteX73" fmla="*/ 582145 w 895350"/>
                  <a:gd name="connsiteY73" fmla="*/ 111002 h 590550"/>
                  <a:gd name="connsiteX74" fmla="*/ 569762 w 895350"/>
                  <a:gd name="connsiteY74" fmla="*/ 130052 h 590550"/>
                  <a:gd name="connsiteX75" fmla="*/ 557380 w 895350"/>
                  <a:gd name="connsiteY75" fmla="*/ 152912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895350" h="590550">
                    <a:moveTo>
                      <a:pt x="557380" y="152912"/>
                    </a:moveTo>
                    <a:cubicBezTo>
                      <a:pt x="533568" y="159580"/>
                      <a:pt x="496420" y="166247"/>
                      <a:pt x="473560" y="152912"/>
                    </a:cubicBezTo>
                    <a:cubicBezTo>
                      <a:pt x="453558" y="140530"/>
                      <a:pt x="441175" y="104335"/>
                      <a:pt x="455462" y="83380"/>
                    </a:cubicBezTo>
                    <a:cubicBezTo>
                      <a:pt x="462130" y="73855"/>
                      <a:pt x="475465" y="73855"/>
                      <a:pt x="471655" y="61472"/>
                    </a:cubicBezTo>
                    <a:cubicBezTo>
                      <a:pt x="469750" y="53852"/>
                      <a:pt x="453558" y="38612"/>
                      <a:pt x="449748" y="31945"/>
                    </a:cubicBezTo>
                    <a:cubicBezTo>
                      <a:pt x="444033" y="24325"/>
                      <a:pt x="434508" y="6227"/>
                      <a:pt x="423078" y="7180"/>
                    </a:cubicBezTo>
                    <a:cubicBezTo>
                      <a:pt x="414505" y="8132"/>
                      <a:pt x="404980" y="27182"/>
                      <a:pt x="397360" y="32897"/>
                    </a:cubicBezTo>
                    <a:cubicBezTo>
                      <a:pt x="394503" y="16705"/>
                      <a:pt x="359260" y="30992"/>
                      <a:pt x="354498" y="35755"/>
                    </a:cubicBezTo>
                    <a:cubicBezTo>
                      <a:pt x="345925" y="43375"/>
                      <a:pt x="350687" y="47185"/>
                      <a:pt x="341162" y="39565"/>
                    </a:cubicBezTo>
                    <a:cubicBezTo>
                      <a:pt x="331637" y="30992"/>
                      <a:pt x="330685" y="18610"/>
                      <a:pt x="317350" y="11942"/>
                    </a:cubicBezTo>
                    <a:cubicBezTo>
                      <a:pt x="312587" y="35755"/>
                      <a:pt x="291633" y="47185"/>
                      <a:pt x="281155" y="67187"/>
                    </a:cubicBezTo>
                    <a:cubicBezTo>
                      <a:pt x="268773" y="91000"/>
                      <a:pt x="246865" y="78617"/>
                      <a:pt x="225910" y="81475"/>
                    </a:cubicBezTo>
                    <a:cubicBezTo>
                      <a:pt x="200193" y="84333"/>
                      <a:pt x="197335" y="105287"/>
                      <a:pt x="183048" y="123385"/>
                    </a:cubicBezTo>
                    <a:cubicBezTo>
                      <a:pt x="175428" y="133862"/>
                      <a:pt x="166855" y="131958"/>
                      <a:pt x="158283" y="138625"/>
                    </a:cubicBezTo>
                    <a:cubicBezTo>
                      <a:pt x="149710" y="146245"/>
                      <a:pt x="155425" y="156722"/>
                      <a:pt x="145900" y="163390"/>
                    </a:cubicBezTo>
                    <a:cubicBezTo>
                      <a:pt x="136375" y="170058"/>
                      <a:pt x="125898" y="163390"/>
                      <a:pt x="117325" y="174820"/>
                    </a:cubicBezTo>
                    <a:cubicBezTo>
                      <a:pt x="111610" y="182440"/>
                      <a:pt x="108753" y="197680"/>
                      <a:pt x="104943" y="206252"/>
                    </a:cubicBezTo>
                    <a:cubicBezTo>
                      <a:pt x="96370" y="231017"/>
                      <a:pt x="90655" y="247210"/>
                      <a:pt x="70653" y="263402"/>
                    </a:cubicBezTo>
                    <a:cubicBezTo>
                      <a:pt x="59223" y="271975"/>
                      <a:pt x="51603" y="281500"/>
                      <a:pt x="47793" y="296740"/>
                    </a:cubicBezTo>
                    <a:cubicBezTo>
                      <a:pt x="43983" y="311980"/>
                      <a:pt x="48745" y="313885"/>
                      <a:pt x="59223" y="322458"/>
                    </a:cubicBezTo>
                    <a:cubicBezTo>
                      <a:pt x="81130" y="341508"/>
                      <a:pt x="73510" y="371987"/>
                      <a:pt x="62080" y="395800"/>
                    </a:cubicBezTo>
                    <a:cubicBezTo>
                      <a:pt x="73510" y="384370"/>
                      <a:pt x="83035" y="370083"/>
                      <a:pt x="96370" y="360558"/>
                    </a:cubicBezTo>
                    <a:cubicBezTo>
                      <a:pt x="103038" y="355795"/>
                      <a:pt x="110658" y="351033"/>
                      <a:pt x="119230" y="351033"/>
                    </a:cubicBezTo>
                    <a:cubicBezTo>
                      <a:pt x="125898" y="351033"/>
                      <a:pt x="135423" y="358652"/>
                      <a:pt x="141138" y="355795"/>
                    </a:cubicBezTo>
                    <a:cubicBezTo>
                      <a:pt x="135423" y="358652"/>
                      <a:pt x="135423" y="374845"/>
                      <a:pt x="131613" y="380560"/>
                    </a:cubicBezTo>
                    <a:cubicBezTo>
                      <a:pt x="124945" y="390085"/>
                      <a:pt x="113515" y="395800"/>
                      <a:pt x="104943" y="403420"/>
                    </a:cubicBezTo>
                    <a:cubicBezTo>
                      <a:pt x="82083" y="422470"/>
                      <a:pt x="60175" y="446283"/>
                      <a:pt x="38268" y="467237"/>
                    </a:cubicBezTo>
                    <a:cubicBezTo>
                      <a:pt x="27790" y="476762"/>
                      <a:pt x="-4595" y="512005"/>
                      <a:pt x="11598" y="524387"/>
                    </a:cubicBezTo>
                    <a:cubicBezTo>
                      <a:pt x="19218" y="531055"/>
                      <a:pt x="36363" y="531055"/>
                      <a:pt x="45888" y="535817"/>
                    </a:cubicBezTo>
                    <a:cubicBezTo>
                      <a:pt x="57318" y="542485"/>
                      <a:pt x="66843" y="551058"/>
                      <a:pt x="74463" y="561535"/>
                    </a:cubicBezTo>
                    <a:cubicBezTo>
                      <a:pt x="80178" y="570108"/>
                      <a:pt x="84940" y="585347"/>
                      <a:pt x="96370" y="588205"/>
                    </a:cubicBezTo>
                    <a:cubicBezTo>
                      <a:pt x="103990" y="590110"/>
                      <a:pt x="118278" y="584395"/>
                      <a:pt x="126850" y="583442"/>
                    </a:cubicBezTo>
                    <a:cubicBezTo>
                      <a:pt x="138280" y="582490"/>
                      <a:pt x="153520" y="582490"/>
                      <a:pt x="163045" y="574870"/>
                    </a:cubicBezTo>
                    <a:cubicBezTo>
                      <a:pt x="175428" y="566297"/>
                      <a:pt x="169712" y="556772"/>
                      <a:pt x="176380" y="544390"/>
                    </a:cubicBezTo>
                    <a:cubicBezTo>
                      <a:pt x="187810" y="523435"/>
                      <a:pt x="224958" y="512958"/>
                      <a:pt x="246865" y="520577"/>
                    </a:cubicBezTo>
                    <a:cubicBezTo>
                      <a:pt x="273535" y="529150"/>
                      <a:pt x="277345" y="560583"/>
                      <a:pt x="288775" y="582490"/>
                    </a:cubicBezTo>
                    <a:cubicBezTo>
                      <a:pt x="294490" y="563440"/>
                      <a:pt x="309730" y="571060"/>
                      <a:pt x="322112" y="574870"/>
                    </a:cubicBezTo>
                    <a:cubicBezTo>
                      <a:pt x="331637" y="576775"/>
                      <a:pt x="328780" y="581537"/>
                      <a:pt x="338305" y="575822"/>
                    </a:cubicBezTo>
                    <a:cubicBezTo>
                      <a:pt x="345925" y="571060"/>
                      <a:pt x="346878" y="561535"/>
                      <a:pt x="353545" y="556772"/>
                    </a:cubicBezTo>
                    <a:cubicBezTo>
                      <a:pt x="379262" y="535817"/>
                      <a:pt x="410695" y="556772"/>
                      <a:pt x="415458" y="586300"/>
                    </a:cubicBezTo>
                    <a:cubicBezTo>
                      <a:pt x="429745" y="575822"/>
                      <a:pt x="425935" y="553915"/>
                      <a:pt x="441175" y="543437"/>
                    </a:cubicBezTo>
                    <a:cubicBezTo>
                      <a:pt x="445937" y="540580"/>
                      <a:pt x="454510" y="541533"/>
                      <a:pt x="458320" y="538675"/>
                    </a:cubicBezTo>
                    <a:cubicBezTo>
                      <a:pt x="460225" y="536770"/>
                      <a:pt x="467845" y="520577"/>
                      <a:pt x="469750" y="516767"/>
                    </a:cubicBezTo>
                    <a:cubicBezTo>
                      <a:pt x="476418" y="500575"/>
                      <a:pt x="466893" y="490097"/>
                      <a:pt x="487848" y="484383"/>
                    </a:cubicBezTo>
                    <a:cubicBezTo>
                      <a:pt x="497373" y="481525"/>
                      <a:pt x="505945" y="480572"/>
                      <a:pt x="515470" y="477715"/>
                    </a:cubicBezTo>
                    <a:cubicBezTo>
                      <a:pt x="525948" y="473905"/>
                      <a:pt x="523090" y="471047"/>
                      <a:pt x="533568" y="476762"/>
                    </a:cubicBezTo>
                    <a:cubicBezTo>
                      <a:pt x="540235" y="453902"/>
                      <a:pt x="556428" y="437710"/>
                      <a:pt x="566905" y="416755"/>
                    </a:cubicBezTo>
                    <a:cubicBezTo>
                      <a:pt x="575478" y="398658"/>
                      <a:pt x="592623" y="391037"/>
                      <a:pt x="601195" y="373892"/>
                    </a:cubicBezTo>
                    <a:cubicBezTo>
                      <a:pt x="605005" y="365320"/>
                      <a:pt x="604053" y="354842"/>
                      <a:pt x="609768" y="347222"/>
                    </a:cubicBezTo>
                    <a:cubicBezTo>
                      <a:pt x="614530" y="341508"/>
                      <a:pt x="624055" y="341508"/>
                      <a:pt x="627865" y="334840"/>
                    </a:cubicBezTo>
                    <a:cubicBezTo>
                      <a:pt x="638343" y="317695"/>
                      <a:pt x="605005" y="313885"/>
                      <a:pt x="620245" y="295787"/>
                    </a:cubicBezTo>
                    <a:cubicBezTo>
                      <a:pt x="624055" y="291025"/>
                      <a:pt x="636437" y="283405"/>
                      <a:pt x="641200" y="290072"/>
                    </a:cubicBezTo>
                    <a:cubicBezTo>
                      <a:pt x="645010" y="295787"/>
                      <a:pt x="632628" y="309122"/>
                      <a:pt x="639295" y="313885"/>
                    </a:cubicBezTo>
                    <a:cubicBezTo>
                      <a:pt x="644058" y="317695"/>
                      <a:pt x="678348" y="302455"/>
                      <a:pt x="681205" y="299597"/>
                    </a:cubicBezTo>
                    <a:cubicBezTo>
                      <a:pt x="692635" y="287215"/>
                      <a:pt x="677395" y="269117"/>
                      <a:pt x="680253" y="255783"/>
                    </a:cubicBezTo>
                    <a:cubicBezTo>
                      <a:pt x="684062" y="242447"/>
                      <a:pt x="685015" y="250067"/>
                      <a:pt x="696445" y="248162"/>
                    </a:cubicBezTo>
                    <a:cubicBezTo>
                      <a:pt x="709780" y="246258"/>
                      <a:pt x="706923" y="243400"/>
                      <a:pt x="708828" y="231970"/>
                    </a:cubicBezTo>
                    <a:cubicBezTo>
                      <a:pt x="713590" y="211967"/>
                      <a:pt x="732640" y="203395"/>
                      <a:pt x="749785" y="192917"/>
                    </a:cubicBezTo>
                    <a:cubicBezTo>
                      <a:pt x="759310" y="188155"/>
                      <a:pt x="767883" y="185297"/>
                      <a:pt x="777408" y="181487"/>
                    </a:cubicBezTo>
                    <a:cubicBezTo>
                      <a:pt x="790743" y="175772"/>
                      <a:pt x="802173" y="166247"/>
                      <a:pt x="815508" y="159580"/>
                    </a:cubicBezTo>
                    <a:cubicBezTo>
                      <a:pt x="821223" y="155770"/>
                      <a:pt x="831700" y="147197"/>
                      <a:pt x="839320" y="150055"/>
                    </a:cubicBezTo>
                    <a:cubicBezTo>
                      <a:pt x="845987" y="152912"/>
                      <a:pt x="845987" y="163390"/>
                      <a:pt x="852655" y="167200"/>
                    </a:cubicBezTo>
                    <a:cubicBezTo>
                      <a:pt x="868848" y="175772"/>
                      <a:pt x="884087" y="153865"/>
                      <a:pt x="884087" y="141483"/>
                    </a:cubicBezTo>
                    <a:cubicBezTo>
                      <a:pt x="884087" y="129100"/>
                      <a:pt x="883135" y="123385"/>
                      <a:pt x="886945" y="110050"/>
                    </a:cubicBezTo>
                    <a:cubicBezTo>
                      <a:pt x="888850" y="104335"/>
                      <a:pt x="896470" y="83380"/>
                      <a:pt x="894565" y="78617"/>
                    </a:cubicBezTo>
                    <a:cubicBezTo>
                      <a:pt x="891708" y="71950"/>
                      <a:pt x="887898" y="75760"/>
                      <a:pt x="880278" y="75760"/>
                    </a:cubicBezTo>
                    <a:cubicBezTo>
                      <a:pt x="865037" y="75760"/>
                      <a:pt x="854560" y="74808"/>
                      <a:pt x="839320" y="69092"/>
                    </a:cubicBezTo>
                    <a:cubicBezTo>
                      <a:pt x="828843" y="65283"/>
                      <a:pt x="823128" y="59567"/>
                      <a:pt x="813603" y="67187"/>
                    </a:cubicBezTo>
                    <a:cubicBezTo>
                      <a:pt x="805030" y="72902"/>
                      <a:pt x="807887" y="79570"/>
                      <a:pt x="796458" y="83380"/>
                    </a:cubicBezTo>
                    <a:cubicBezTo>
                      <a:pt x="776455" y="90047"/>
                      <a:pt x="756453" y="79570"/>
                      <a:pt x="738355" y="72902"/>
                    </a:cubicBezTo>
                    <a:cubicBezTo>
                      <a:pt x="726925" y="69092"/>
                      <a:pt x="717400" y="65283"/>
                      <a:pt x="707875" y="57662"/>
                    </a:cubicBezTo>
                    <a:cubicBezTo>
                      <a:pt x="700255" y="50995"/>
                      <a:pt x="693587" y="42422"/>
                      <a:pt x="684062" y="38612"/>
                    </a:cubicBezTo>
                    <a:cubicBezTo>
                      <a:pt x="664060" y="30992"/>
                      <a:pt x="641200" y="46232"/>
                      <a:pt x="625008" y="56710"/>
                    </a:cubicBezTo>
                    <a:cubicBezTo>
                      <a:pt x="602148" y="70045"/>
                      <a:pt x="599290" y="92905"/>
                      <a:pt x="582145" y="111002"/>
                    </a:cubicBezTo>
                    <a:cubicBezTo>
                      <a:pt x="573573" y="119575"/>
                      <a:pt x="572620" y="118622"/>
                      <a:pt x="569762" y="130052"/>
                    </a:cubicBezTo>
                    <a:cubicBezTo>
                      <a:pt x="565953" y="136720"/>
                      <a:pt x="569762" y="149102"/>
                      <a:pt x="557380" y="152912"/>
                    </a:cubicBezTo>
                    <a:close/>
                  </a:path>
                </a:pathLst>
              </a:custGeom>
              <a:grpFill/>
              <a:ln w="9525" cap="flat">
                <a:noFill/>
                <a:prstDash val="solid"/>
                <a:miter/>
              </a:ln>
            </p:spPr>
            <p:txBody>
              <a:bodyPr rtlCol="0" anchor="ctr"/>
              <a:lstStyle/>
              <a:p>
                <a:endParaRPr lang="en-US" sz="1790"/>
              </a:p>
            </p:txBody>
          </p:sp>
          <p:sp>
            <p:nvSpPr>
              <p:cNvPr id="60" name="任意多边形: 形状 20"/>
              <p:cNvSpPr/>
              <p:nvPr>
                <p:custDataLst>
                  <p:tags r:id="rId25"/>
                </p:custDataLst>
              </p:nvPr>
            </p:nvSpPr>
            <p:spPr>
              <a:xfrm>
                <a:off x="7510" y="4295"/>
                <a:ext cx="2562" cy="2299"/>
              </a:xfrm>
              <a:custGeom>
                <a:avLst/>
                <a:gdLst>
                  <a:gd name="connsiteX0" fmla="*/ 558237 w 1857375"/>
                  <a:gd name="connsiteY0" fmla="*/ 15718 h 1666875"/>
                  <a:gd name="connsiteX1" fmla="*/ 498229 w 1857375"/>
                  <a:gd name="connsiteY1" fmla="*/ 67153 h 1666875"/>
                  <a:gd name="connsiteX2" fmla="*/ 502039 w 1857375"/>
                  <a:gd name="connsiteY2" fmla="*/ 91918 h 1666875"/>
                  <a:gd name="connsiteX3" fmla="*/ 495371 w 1857375"/>
                  <a:gd name="connsiteY3" fmla="*/ 107158 h 1666875"/>
                  <a:gd name="connsiteX4" fmla="*/ 478227 w 1857375"/>
                  <a:gd name="connsiteY4" fmla="*/ 148115 h 1666875"/>
                  <a:gd name="connsiteX5" fmla="*/ 400121 w 1857375"/>
                  <a:gd name="connsiteY5" fmla="*/ 171928 h 1666875"/>
                  <a:gd name="connsiteX6" fmla="*/ 376309 w 1857375"/>
                  <a:gd name="connsiteY6" fmla="*/ 184310 h 1666875"/>
                  <a:gd name="connsiteX7" fmla="*/ 365831 w 1857375"/>
                  <a:gd name="connsiteY7" fmla="*/ 168118 h 1666875"/>
                  <a:gd name="connsiteX8" fmla="*/ 320112 w 1857375"/>
                  <a:gd name="connsiteY8" fmla="*/ 190978 h 1666875"/>
                  <a:gd name="connsiteX9" fmla="*/ 246769 w 1857375"/>
                  <a:gd name="connsiteY9" fmla="*/ 238603 h 1666875"/>
                  <a:gd name="connsiteX10" fmla="*/ 190571 w 1857375"/>
                  <a:gd name="connsiteY10" fmla="*/ 300515 h 1666875"/>
                  <a:gd name="connsiteX11" fmla="*/ 150567 w 1857375"/>
                  <a:gd name="connsiteY11" fmla="*/ 301468 h 1666875"/>
                  <a:gd name="connsiteX12" fmla="*/ 95321 w 1857375"/>
                  <a:gd name="connsiteY12" fmla="*/ 296705 h 1666875"/>
                  <a:gd name="connsiteX13" fmla="*/ 60079 w 1857375"/>
                  <a:gd name="connsiteY13" fmla="*/ 403385 h 1666875"/>
                  <a:gd name="connsiteX14" fmla="*/ 39124 w 1857375"/>
                  <a:gd name="connsiteY14" fmla="*/ 454820 h 1666875"/>
                  <a:gd name="connsiteX15" fmla="*/ 7692 w 1857375"/>
                  <a:gd name="connsiteY15" fmla="*/ 496730 h 1666875"/>
                  <a:gd name="connsiteX16" fmla="*/ 82939 w 1857375"/>
                  <a:gd name="connsiteY16" fmla="*/ 498635 h 1666875"/>
                  <a:gd name="connsiteX17" fmla="*/ 112467 w 1857375"/>
                  <a:gd name="connsiteY17" fmla="*/ 548165 h 1666875"/>
                  <a:gd name="connsiteX18" fmla="*/ 171521 w 1857375"/>
                  <a:gd name="connsiteY18" fmla="*/ 582455 h 1666875"/>
                  <a:gd name="connsiteX19" fmla="*/ 229624 w 1857375"/>
                  <a:gd name="connsiteY19" fmla="*/ 594838 h 1666875"/>
                  <a:gd name="connsiteX20" fmla="*/ 238196 w 1857375"/>
                  <a:gd name="connsiteY20" fmla="*/ 634843 h 1666875"/>
                  <a:gd name="connsiteX21" fmla="*/ 269629 w 1857375"/>
                  <a:gd name="connsiteY21" fmla="*/ 651988 h 1666875"/>
                  <a:gd name="connsiteX22" fmla="*/ 305824 w 1857375"/>
                  <a:gd name="connsiteY22" fmla="*/ 657703 h 1666875"/>
                  <a:gd name="connsiteX23" fmla="*/ 331542 w 1857375"/>
                  <a:gd name="connsiteY23" fmla="*/ 674848 h 1666875"/>
                  <a:gd name="connsiteX24" fmla="*/ 384881 w 1857375"/>
                  <a:gd name="connsiteY24" fmla="*/ 676753 h 1666875"/>
                  <a:gd name="connsiteX25" fmla="*/ 421077 w 1857375"/>
                  <a:gd name="connsiteY25" fmla="*/ 711043 h 1666875"/>
                  <a:gd name="connsiteX26" fmla="*/ 439174 w 1857375"/>
                  <a:gd name="connsiteY26" fmla="*/ 697708 h 1666875"/>
                  <a:gd name="connsiteX27" fmla="*/ 456319 w 1857375"/>
                  <a:gd name="connsiteY27" fmla="*/ 696755 h 1666875"/>
                  <a:gd name="connsiteX28" fmla="*/ 464892 w 1857375"/>
                  <a:gd name="connsiteY28" fmla="*/ 691993 h 1666875"/>
                  <a:gd name="connsiteX29" fmla="*/ 514421 w 1857375"/>
                  <a:gd name="connsiteY29" fmla="*/ 658655 h 1666875"/>
                  <a:gd name="connsiteX30" fmla="*/ 561094 w 1857375"/>
                  <a:gd name="connsiteY30" fmla="*/ 567215 h 1666875"/>
                  <a:gd name="connsiteX31" fmla="*/ 619197 w 1857375"/>
                  <a:gd name="connsiteY31" fmla="*/ 605315 h 1666875"/>
                  <a:gd name="connsiteX32" fmla="*/ 655392 w 1857375"/>
                  <a:gd name="connsiteY32" fmla="*/ 631985 h 1666875"/>
                  <a:gd name="connsiteX33" fmla="*/ 668727 w 1857375"/>
                  <a:gd name="connsiteY33" fmla="*/ 607220 h 1666875"/>
                  <a:gd name="connsiteX34" fmla="*/ 695397 w 1857375"/>
                  <a:gd name="connsiteY34" fmla="*/ 609125 h 1666875"/>
                  <a:gd name="connsiteX35" fmla="*/ 716352 w 1857375"/>
                  <a:gd name="connsiteY35" fmla="*/ 613888 h 1666875"/>
                  <a:gd name="connsiteX36" fmla="*/ 741117 w 1857375"/>
                  <a:gd name="connsiteY36" fmla="*/ 603410 h 1666875"/>
                  <a:gd name="connsiteX37" fmla="*/ 791599 w 1857375"/>
                  <a:gd name="connsiteY37" fmla="*/ 655798 h 1666875"/>
                  <a:gd name="connsiteX38" fmla="*/ 847797 w 1857375"/>
                  <a:gd name="connsiteY38" fmla="*/ 716758 h 1666875"/>
                  <a:gd name="connsiteX39" fmla="*/ 869704 w 1857375"/>
                  <a:gd name="connsiteY39" fmla="*/ 699613 h 1666875"/>
                  <a:gd name="connsiteX40" fmla="*/ 903994 w 1857375"/>
                  <a:gd name="connsiteY40" fmla="*/ 733903 h 1666875"/>
                  <a:gd name="connsiteX41" fmla="*/ 968764 w 1857375"/>
                  <a:gd name="connsiteY41" fmla="*/ 785338 h 1666875"/>
                  <a:gd name="connsiteX42" fmla="*/ 984004 w 1857375"/>
                  <a:gd name="connsiteY42" fmla="*/ 814865 h 1666875"/>
                  <a:gd name="connsiteX43" fmla="*/ 1019247 w 1857375"/>
                  <a:gd name="connsiteY43" fmla="*/ 812008 h 1666875"/>
                  <a:gd name="connsiteX44" fmla="*/ 1044964 w 1857375"/>
                  <a:gd name="connsiteY44" fmla="*/ 836773 h 1666875"/>
                  <a:gd name="connsiteX45" fmla="*/ 1061156 w 1857375"/>
                  <a:gd name="connsiteY45" fmla="*/ 832010 h 1666875"/>
                  <a:gd name="connsiteX46" fmla="*/ 1081159 w 1857375"/>
                  <a:gd name="connsiteY46" fmla="*/ 840583 h 1666875"/>
                  <a:gd name="connsiteX47" fmla="*/ 1106877 w 1857375"/>
                  <a:gd name="connsiteY47" fmla="*/ 875825 h 1666875"/>
                  <a:gd name="connsiteX48" fmla="*/ 1123069 w 1857375"/>
                  <a:gd name="connsiteY48" fmla="*/ 912020 h 1666875"/>
                  <a:gd name="connsiteX49" fmla="*/ 1155454 w 1857375"/>
                  <a:gd name="connsiteY49" fmla="*/ 969170 h 1666875"/>
                  <a:gd name="connsiteX50" fmla="*/ 1147834 w 1857375"/>
                  <a:gd name="connsiteY50" fmla="*/ 973933 h 1666875"/>
                  <a:gd name="connsiteX51" fmla="*/ 1150692 w 1857375"/>
                  <a:gd name="connsiteY51" fmla="*/ 984410 h 1666875"/>
                  <a:gd name="connsiteX52" fmla="*/ 1152597 w 1857375"/>
                  <a:gd name="connsiteY52" fmla="*/ 1006318 h 1666875"/>
                  <a:gd name="connsiteX53" fmla="*/ 1176409 w 1857375"/>
                  <a:gd name="connsiteY53" fmla="*/ 1037750 h 1666875"/>
                  <a:gd name="connsiteX54" fmla="*/ 1171647 w 1857375"/>
                  <a:gd name="connsiteY54" fmla="*/ 1060610 h 1666875"/>
                  <a:gd name="connsiteX55" fmla="*/ 1182124 w 1857375"/>
                  <a:gd name="connsiteY55" fmla="*/ 1073945 h 1666875"/>
                  <a:gd name="connsiteX56" fmla="*/ 1193554 w 1857375"/>
                  <a:gd name="connsiteY56" fmla="*/ 1118713 h 1666875"/>
                  <a:gd name="connsiteX57" fmla="*/ 1183077 w 1857375"/>
                  <a:gd name="connsiteY57" fmla="*/ 1163480 h 1666875"/>
                  <a:gd name="connsiteX58" fmla="*/ 1166884 w 1857375"/>
                  <a:gd name="connsiteY58" fmla="*/ 1165385 h 1666875"/>
                  <a:gd name="connsiteX59" fmla="*/ 1164979 w 1857375"/>
                  <a:gd name="connsiteY59" fmla="*/ 1185388 h 1666875"/>
                  <a:gd name="connsiteX60" fmla="*/ 1144977 w 1857375"/>
                  <a:gd name="connsiteY60" fmla="*/ 1208248 h 1666875"/>
                  <a:gd name="connsiteX61" fmla="*/ 1129737 w 1857375"/>
                  <a:gd name="connsiteY61" fmla="*/ 1213963 h 1666875"/>
                  <a:gd name="connsiteX62" fmla="*/ 1114497 w 1857375"/>
                  <a:gd name="connsiteY62" fmla="*/ 1226345 h 1666875"/>
                  <a:gd name="connsiteX63" fmla="*/ 1067824 w 1857375"/>
                  <a:gd name="connsiteY63" fmla="*/ 1302545 h 1666875"/>
                  <a:gd name="connsiteX64" fmla="*/ 1093542 w 1857375"/>
                  <a:gd name="connsiteY64" fmla="*/ 1386365 h 1666875"/>
                  <a:gd name="connsiteX65" fmla="*/ 1074492 w 1857375"/>
                  <a:gd name="connsiteY65" fmla="*/ 1397795 h 1666875"/>
                  <a:gd name="connsiteX66" fmla="*/ 1051631 w 1857375"/>
                  <a:gd name="connsiteY66" fmla="*/ 1413035 h 1666875"/>
                  <a:gd name="connsiteX67" fmla="*/ 997339 w 1857375"/>
                  <a:gd name="connsiteY67" fmla="*/ 1413988 h 1666875"/>
                  <a:gd name="connsiteX68" fmla="*/ 946856 w 1857375"/>
                  <a:gd name="connsiteY68" fmla="*/ 1387318 h 1666875"/>
                  <a:gd name="connsiteX69" fmla="*/ 914472 w 1857375"/>
                  <a:gd name="connsiteY69" fmla="*/ 1373983 h 1666875"/>
                  <a:gd name="connsiteX70" fmla="*/ 912567 w 1857375"/>
                  <a:gd name="connsiteY70" fmla="*/ 1396843 h 1666875"/>
                  <a:gd name="connsiteX71" fmla="*/ 927806 w 1857375"/>
                  <a:gd name="connsiteY71" fmla="*/ 1423513 h 1666875"/>
                  <a:gd name="connsiteX72" fmla="*/ 955429 w 1857375"/>
                  <a:gd name="connsiteY72" fmla="*/ 1465423 h 1666875"/>
                  <a:gd name="connsiteX73" fmla="*/ 1004959 w 1857375"/>
                  <a:gd name="connsiteY73" fmla="*/ 1487330 h 1666875"/>
                  <a:gd name="connsiteX74" fmla="*/ 1041154 w 1857375"/>
                  <a:gd name="connsiteY74" fmla="*/ 1505428 h 1666875"/>
                  <a:gd name="connsiteX75" fmla="*/ 1024962 w 1857375"/>
                  <a:gd name="connsiteY75" fmla="*/ 1547338 h 1666875"/>
                  <a:gd name="connsiteX76" fmla="*/ 1052584 w 1857375"/>
                  <a:gd name="connsiteY76" fmla="*/ 1529240 h 1666875"/>
                  <a:gd name="connsiteX77" fmla="*/ 1070681 w 1857375"/>
                  <a:gd name="connsiteY77" fmla="*/ 1514953 h 1666875"/>
                  <a:gd name="connsiteX78" fmla="*/ 1082112 w 1857375"/>
                  <a:gd name="connsiteY78" fmla="*/ 1509238 h 1666875"/>
                  <a:gd name="connsiteX79" fmla="*/ 1069729 w 1857375"/>
                  <a:gd name="connsiteY79" fmla="*/ 1485425 h 1666875"/>
                  <a:gd name="connsiteX80" fmla="*/ 1058299 w 1857375"/>
                  <a:gd name="connsiteY80" fmla="*/ 1452088 h 1666875"/>
                  <a:gd name="connsiteX81" fmla="*/ 1084017 w 1857375"/>
                  <a:gd name="connsiteY81" fmla="*/ 1424465 h 1666875"/>
                  <a:gd name="connsiteX82" fmla="*/ 1105924 w 1857375"/>
                  <a:gd name="connsiteY82" fmla="*/ 1416845 h 1666875"/>
                  <a:gd name="connsiteX83" fmla="*/ 1119259 w 1857375"/>
                  <a:gd name="connsiteY83" fmla="*/ 1402558 h 1666875"/>
                  <a:gd name="connsiteX84" fmla="*/ 1164027 w 1857375"/>
                  <a:gd name="connsiteY84" fmla="*/ 1386365 h 1666875"/>
                  <a:gd name="connsiteX85" fmla="*/ 1196412 w 1857375"/>
                  <a:gd name="connsiteY85" fmla="*/ 1426370 h 1666875"/>
                  <a:gd name="connsiteX86" fmla="*/ 1198317 w 1857375"/>
                  <a:gd name="connsiteY86" fmla="*/ 1468280 h 1666875"/>
                  <a:gd name="connsiteX87" fmla="*/ 1217367 w 1857375"/>
                  <a:gd name="connsiteY87" fmla="*/ 1467328 h 1666875"/>
                  <a:gd name="connsiteX88" fmla="*/ 1239274 w 1857375"/>
                  <a:gd name="connsiteY88" fmla="*/ 1474948 h 1666875"/>
                  <a:gd name="connsiteX89" fmla="*/ 1294519 w 1857375"/>
                  <a:gd name="connsiteY89" fmla="*/ 1491140 h 1666875"/>
                  <a:gd name="connsiteX90" fmla="*/ 1324999 w 1857375"/>
                  <a:gd name="connsiteY90" fmla="*/ 1534955 h 1666875"/>
                  <a:gd name="connsiteX91" fmla="*/ 1345002 w 1857375"/>
                  <a:gd name="connsiteY91" fmla="*/ 1555910 h 1666875"/>
                  <a:gd name="connsiteX92" fmla="*/ 1337381 w 1857375"/>
                  <a:gd name="connsiteY92" fmla="*/ 1574960 h 1666875"/>
                  <a:gd name="connsiteX93" fmla="*/ 1339287 w 1857375"/>
                  <a:gd name="connsiteY93" fmla="*/ 1598773 h 1666875"/>
                  <a:gd name="connsiteX94" fmla="*/ 1332619 w 1857375"/>
                  <a:gd name="connsiteY94" fmla="*/ 1621633 h 1666875"/>
                  <a:gd name="connsiteX95" fmla="*/ 1339287 w 1857375"/>
                  <a:gd name="connsiteY95" fmla="*/ 1632110 h 1666875"/>
                  <a:gd name="connsiteX96" fmla="*/ 1354527 w 1857375"/>
                  <a:gd name="connsiteY96" fmla="*/ 1638778 h 1666875"/>
                  <a:gd name="connsiteX97" fmla="*/ 1403104 w 1857375"/>
                  <a:gd name="connsiteY97" fmla="*/ 1657828 h 1666875"/>
                  <a:gd name="connsiteX98" fmla="*/ 1428822 w 1857375"/>
                  <a:gd name="connsiteY98" fmla="*/ 1659733 h 1666875"/>
                  <a:gd name="connsiteX99" fmla="*/ 1450729 w 1857375"/>
                  <a:gd name="connsiteY99" fmla="*/ 1649255 h 1666875"/>
                  <a:gd name="connsiteX100" fmla="*/ 1453587 w 1857375"/>
                  <a:gd name="connsiteY100" fmla="*/ 1619728 h 1666875"/>
                  <a:gd name="connsiteX101" fmla="*/ 1473589 w 1857375"/>
                  <a:gd name="connsiteY101" fmla="*/ 1622585 h 1666875"/>
                  <a:gd name="connsiteX102" fmla="*/ 1501212 w 1857375"/>
                  <a:gd name="connsiteY102" fmla="*/ 1611155 h 1666875"/>
                  <a:gd name="connsiteX103" fmla="*/ 1503117 w 1857375"/>
                  <a:gd name="connsiteY103" fmla="*/ 1587343 h 1666875"/>
                  <a:gd name="connsiteX104" fmla="*/ 1484067 w 1857375"/>
                  <a:gd name="connsiteY104" fmla="*/ 1567340 h 1666875"/>
                  <a:gd name="connsiteX105" fmla="*/ 1496449 w 1857375"/>
                  <a:gd name="connsiteY105" fmla="*/ 1546385 h 1666875"/>
                  <a:gd name="connsiteX106" fmla="*/ 1514547 w 1857375"/>
                  <a:gd name="connsiteY106" fmla="*/ 1520668 h 1666875"/>
                  <a:gd name="connsiteX107" fmla="*/ 1548837 w 1857375"/>
                  <a:gd name="connsiteY107" fmla="*/ 1516858 h 1666875"/>
                  <a:gd name="connsiteX108" fmla="*/ 1586937 w 1857375"/>
                  <a:gd name="connsiteY108" fmla="*/ 1515905 h 1666875"/>
                  <a:gd name="connsiteX109" fmla="*/ 1590747 w 1857375"/>
                  <a:gd name="connsiteY109" fmla="*/ 1456850 h 1666875"/>
                  <a:gd name="connsiteX110" fmla="*/ 1609797 w 1857375"/>
                  <a:gd name="connsiteY110" fmla="*/ 1416845 h 1666875"/>
                  <a:gd name="connsiteX111" fmla="*/ 1598367 w 1857375"/>
                  <a:gd name="connsiteY111" fmla="*/ 1397795 h 1666875"/>
                  <a:gd name="connsiteX112" fmla="*/ 1580269 w 1857375"/>
                  <a:gd name="connsiteY112" fmla="*/ 1390175 h 1666875"/>
                  <a:gd name="connsiteX113" fmla="*/ 1581222 w 1857375"/>
                  <a:gd name="connsiteY113" fmla="*/ 1363505 h 1666875"/>
                  <a:gd name="connsiteX114" fmla="*/ 1600272 w 1857375"/>
                  <a:gd name="connsiteY114" fmla="*/ 1334930 h 1666875"/>
                  <a:gd name="connsiteX115" fmla="*/ 1598367 w 1857375"/>
                  <a:gd name="connsiteY115" fmla="*/ 1300640 h 1666875"/>
                  <a:gd name="connsiteX116" fmla="*/ 1669804 w 1857375"/>
                  <a:gd name="connsiteY116" fmla="*/ 1297783 h 1666875"/>
                  <a:gd name="connsiteX117" fmla="*/ 1700284 w 1857375"/>
                  <a:gd name="connsiteY117" fmla="*/ 1311118 h 1666875"/>
                  <a:gd name="connsiteX118" fmla="*/ 1745052 w 1857375"/>
                  <a:gd name="connsiteY118" fmla="*/ 1306355 h 1666875"/>
                  <a:gd name="connsiteX119" fmla="*/ 1731717 w 1857375"/>
                  <a:gd name="connsiteY119" fmla="*/ 1268255 h 1666875"/>
                  <a:gd name="connsiteX120" fmla="*/ 1770769 w 1857375"/>
                  <a:gd name="connsiteY120" fmla="*/ 1263493 h 1666875"/>
                  <a:gd name="connsiteX121" fmla="*/ 1816489 w 1857375"/>
                  <a:gd name="connsiteY121" fmla="*/ 1260635 h 1666875"/>
                  <a:gd name="connsiteX122" fmla="*/ 1844112 w 1857375"/>
                  <a:gd name="connsiteY122" fmla="*/ 1241585 h 1666875"/>
                  <a:gd name="connsiteX123" fmla="*/ 1832681 w 1857375"/>
                  <a:gd name="connsiteY123" fmla="*/ 1193960 h 1666875"/>
                  <a:gd name="connsiteX124" fmla="*/ 1852684 w 1857375"/>
                  <a:gd name="connsiteY124" fmla="*/ 1157765 h 1666875"/>
                  <a:gd name="connsiteX125" fmla="*/ 1854589 w 1857375"/>
                  <a:gd name="connsiteY125" fmla="*/ 1113950 h 1666875"/>
                  <a:gd name="connsiteX126" fmla="*/ 1831729 w 1857375"/>
                  <a:gd name="connsiteY126" fmla="*/ 1101568 h 1666875"/>
                  <a:gd name="connsiteX127" fmla="*/ 1815537 w 1857375"/>
                  <a:gd name="connsiteY127" fmla="*/ 1086328 h 1666875"/>
                  <a:gd name="connsiteX128" fmla="*/ 1792677 w 1857375"/>
                  <a:gd name="connsiteY128" fmla="*/ 1081565 h 1666875"/>
                  <a:gd name="connsiteX129" fmla="*/ 1764102 w 1857375"/>
                  <a:gd name="connsiteY129" fmla="*/ 1056800 h 1666875"/>
                  <a:gd name="connsiteX130" fmla="*/ 1691712 w 1857375"/>
                  <a:gd name="connsiteY130" fmla="*/ 1011080 h 1666875"/>
                  <a:gd name="connsiteX131" fmla="*/ 1662184 w 1857375"/>
                  <a:gd name="connsiteY131" fmla="*/ 994888 h 1666875"/>
                  <a:gd name="connsiteX132" fmla="*/ 1633609 w 1857375"/>
                  <a:gd name="connsiteY132" fmla="*/ 1012033 h 1666875"/>
                  <a:gd name="connsiteX133" fmla="*/ 1633609 w 1857375"/>
                  <a:gd name="connsiteY133" fmla="*/ 1025368 h 1666875"/>
                  <a:gd name="connsiteX134" fmla="*/ 1632656 w 1857375"/>
                  <a:gd name="connsiteY134" fmla="*/ 1045370 h 1666875"/>
                  <a:gd name="connsiteX135" fmla="*/ 1617417 w 1857375"/>
                  <a:gd name="connsiteY135" fmla="*/ 1059658 h 1666875"/>
                  <a:gd name="connsiteX136" fmla="*/ 1615512 w 1857375"/>
                  <a:gd name="connsiteY136" fmla="*/ 1078708 h 1666875"/>
                  <a:gd name="connsiteX137" fmla="*/ 1618369 w 1857375"/>
                  <a:gd name="connsiteY137" fmla="*/ 1099663 h 1666875"/>
                  <a:gd name="connsiteX138" fmla="*/ 1635514 w 1857375"/>
                  <a:gd name="connsiteY138" fmla="*/ 1107283 h 1666875"/>
                  <a:gd name="connsiteX139" fmla="*/ 1668852 w 1857375"/>
                  <a:gd name="connsiteY139" fmla="*/ 1136810 h 1666875"/>
                  <a:gd name="connsiteX140" fmla="*/ 1661231 w 1857375"/>
                  <a:gd name="connsiteY140" fmla="*/ 1195865 h 1666875"/>
                  <a:gd name="connsiteX141" fmla="*/ 1611702 w 1857375"/>
                  <a:gd name="connsiteY141" fmla="*/ 1208248 h 1666875"/>
                  <a:gd name="connsiteX142" fmla="*/ 1589794 w 1857375"/>
                  <a:gd name="connsiteY142" fmla="*/ 1279685 h 1666875"/>
                  <a:gd name="connsiteX143" fmla="*/ 1564077 w 1857375"/>
                  <a:gd name="connsiteY143" fmla="*/ 1259683 h 1666875"/>
                  <a:gd name="connsiteX144" fmla="*/ 1551694 w 1857375"/>
                  <a:gd name="connsiteY144" fmla="*/ 1255873 h 1666875"/>
                  <a:gd name="connsiteX145" fmla="*/ 1544074 w 1857375"/>
                  <a:gd name="connsiteY145" fmla="*/ 1244443 h 1666875"/>
                  <a:gd name="connsiteX146" fmla="*/ 1511689 w 1857375"/>
                  <a:gd name="connsiteY146" fmla="*/ 1228250 h 1666875"/>
                  <a:gd name="connsiteX147" fmla="*/ 1495497 w 1857375"/>
                  <a:gd name="connsiteY147" fmla="*/ 1210153 h 1666875"/>
                  <a:gd name="connsiteX148" fmla="*/ 1477399 w 1857375"/>
                  <a:gd name="connsiteY148" fmla="*/ 1207295 h 1666875"/>
                  <a:gd name="connsiteX149" fmla="*/ 1463112 w 1857375"/>
                  <a:gd name="connsiteY149" fmla="*/ 1193008 h 1666875"/>
                  <a:gd name="connsiteX150" fmla="*/ 1459302 w 1857375"/>
                  <a:gd name="connsiteY150" fmla="*/ 1148240 h 1666875"/>
                  <a:gd name="connsiteX151" fmla="*/ 1478352 w 1857375"/>
                  <a:gd name="connsiteY151" fmla="*/ 1123475 h 1666875"/>
                  <a:gd name="connsiteX152" fmla="*/ 1468827 w 1857375"/>
                  <a:gd name="connsiteY152" fmla="*/ 1089185 h 1666875"/>
                  <a:gd name="connsiteX153" fmla="*/ 1447872 w 1857375"/>
                  <a:gd name="connsiteY153" fmla="*/ 1058705 h 1666875"/>
                  <a:gd name="connsiteX154" fmla="*/ 1447872 w 1857375"/>
                  <a:gd name="connsiteY154" fmla="*/ 1039655 h 1666875"/>
                  <a:gd name="connsiteX155" fmla="*/ 1456444 w 1857375"/>
                  <a:gd name="connsiteY155" fmla="*/ 1027273 h 1666875"/>
                  <a:gd name="connsiteX156" fmla="*/ 1433584 w 1857375"/>
                  <a:gd name="connsiteY156" fmla="*/ 1002508 h 1666875"/>
                  <a:gd name="connsiteX157" fmla="*/ 1410724 w 1857375"/>
                  <a:gd name="connsiteY157" fmla="*/ 973933 h 1666875"/>
                  <a:gd name="connsiteX158" fmla="*/ 1383102 w 1857375"/>
                  <a:gd name="connsiteY158" fmla="*/ 965360 h 1666875"/>
                  <a:gd name="connsiteX159" fmla="*/ 1380244 w 1857375"/>
                  <a:gd name="connsiteY159" fmla="*/ 938690 h 1666875"/>
                  <a:gd name="connsiteX160" fmla="*/ 1332619 w 1857375"/>
                  <a:gd name="connsiteY160" fmla="*/ 933928 h 1666875"/>
                  <a:gd name="connsiteX161" fmla="*/ 1297377 w 1857375"/>
                  <a:gd name="connsiteY161" fmla="*/ 904400 h 1666875"/>
                  <a:gd name="connsiteX162" fmla="*/ 1260229 w 1857375"/>
                  <a:gd name="connsiteY162" fmla="*/ 868205 h 1666875"/>
                  <a:gd name="connsiteX163" fmla="*/ 1231654 w 1857375"/>
                  <a:gd name="connsiteY163" fmla="*/ 835820 h 1666875"/>
                  <a:gd name="connsiteX164" fmla="*/ 1245942 w 1857375"/>
                  <a:gd name="connsiteY164" fmla="*/ 800578 h 1666875"/>
                  <a:gd name="connsiteX165" fmla="*/ 1244037 w 1857375"/>
                  <a:gd name="connsiteY165" fmla="*/ 772955 h 1666875"/>
                  <a:gd name="connsiteX166" fmla="*/ 1303092 w 1857375"/>
                  <a:gd name="connsiteY166" fmla="*/ 715805 h 1666875"/>
                  <a:gd name="connsiteX167" fmla="*/ 1328809 w 1857375"/>
                  <a:gd name="connsiteY167" fmla="*/ 686278 h 1666875"/>
                  <a:gd name="connsiteX168" fmla="*/ 1329762 w 1857375"/>
                  <a:gd name="connsiteY168" fmla="*/ 650083 h 1666875"/>
                  <a:gd name="connsiteX169" fmla="*/ 1319284 w 1857375"/>
                  <a:gd name="connsiteY169" fmla="*/ 618650 h 1666875"/>
                  <a:gd name="connsiteX170" fmla="*/ 1273564 w 1857375"/>
                  <a:gd name="connsiteY170" fmla="*/ 628175 h 1666875"/>
                  <a:gd name="connsiteX171" fmla="*/ 1187839 w 1857375"/>
                  <a:gd name="connsiteY171" fmla="*/ 658655 h 1666875"/>
                  <a:gd name="connsiteX172" fmla="*/ 1147834 w 1857375"/>
                  <a:gd name="connsiteY172" fmla="*/ 639605 h 1666875"/>
                  <a:gd name="connsiteX173" fmla="*/ 1100209 w 1857375"/>
                  <a:gd name="connsiteY173" fmla="*/ 650083 h 1666875"/>
                  <a:gd name="connsiteX174" fmla="*/ 1080206 w 1857375"/>
                  <a:gd name="connsiteY174" fmla="*/ 721520 h 1666875"/>
                  <a:gd name="connsiteX175" fmla="*/ 1020199 w 1857375"/>
                  <a:gd name="connsiteY175" fmla="*/ 704375 h 1666875"/>
                  <a:gd name="connsiteX176" fmla="*/ 1001149 w 1857375"/>
                  <a:gd name="connsiteY176" fmla="*/ 671990 h 1666875"/>
                  <a:gd name="connsiteX177" fmla="*/ 970669 w 1857375"/>
                  <a:gd name="connsiteY177" fmla="*/ 668180 h 1666875"/>
                  <a:gd name="connsiteX178" fmla="*/ 959239 w 1857375"/>
                  <a:gd name="connsiteY178" fmla="*/ 599600 h 1666875"/>
                  <a:gd name="connsiteX179" fmla="*/ 889706 w 1857375"/>
                  <a:gd name="connsiteY179" fmla="*/ 539593 h 1666875"/>
                  <a:gd name="connsiteX180" fmla="*/ 849702 w 1857375"/>
                  <a:gd name="connsiteY180" fmla="*/ 510065 h 1666875"/>
                  <a:gd name="connsiteX181" fmla="*/ 826842 w 1857375"/>
                  <a:gd name="connsiteY181" fmla="*/ 507208 h 1666875"/>
                  <a:gd name="connsiteX182" fmla="*/ 812554 w 1857375"/>
                  <a:gd name="connsiteY182" fmla="*/ 494825 h 1666875"/>
                  <a:gd name="connsiteX183" fmla="*/ 820174 w 1857375"/>
                  <a:gd name="connsiteY183" fmla="*/ 483395 h 1666875"/>
                  <a:gd name="connsiteX184" fmla="*/ 838272 w 1857375"/>
                  <a:gd name="connsiteY184" fmla="*/ 473870 h 1666875"/>
                  <a:gd name="connsiteX185" fmla="*/ 875419 w 1857375"/>
                  <a:gd name="connsiteY185" fmla="*/ 450058 h 1666875"/>
                  <a:gd name="connsiteX186" fmla="*/ 901137 w 1857375"/>
                  <a:gd name="connsiteY186" fmla="*/ 422435 h 1666875"/>
                  <a:gd name="connsiteX187" fmla="*/ 915424 w 1857375"/>
                  <a:gd name="connsiteY187" fmla="*/ 375763 h 1666875"/>
                  <a:gd name="connsiteX188" fmla="*/ 890659 w 1857375"/>
                  <a:gd name="connsiteY188" fmla="*/ 343378 h 1666875"/>
                  <a:gd name="connsiteX189" fmla="*/ 846844 w 1857375"/>
                  <a:gd name="connsiteY189" fmla="*/ 352903 h 1666875"/>
                  <a:gd name="connsiteX190" fmla="*/ 823984 w 1857375"/>
                  <a:gd name="connsiteY190" fmla="*/ 357665 h 1666875"/>
                  <a:gd name="connsiteX191" fmla="*/ 813506 w 1857375"/>
                  <a:gd name="connsiteY191" fmla="*/ 368143 h 1666875"/>
                  <a:gd name="connsiteX192" fmla="*/ 780169 w 1857375"/>
                  <a:gd name="connsiteY192" fmla="*/ 363380 h 1666875"/>
                  <a:gd name="connsiteX193" fmla="*/ 762072 w 1857375"/>
                  <a:gd name="connsiteY193" fmla="*/ 380525 h 1666875"/>
                  <a:gd name="connsiteX194" fmla="*/ 748737 w 1857375"/>
                  <a:gd name="connsiteY194" fmla="*/ 378620 h 1666875"/>
                  <a:gd name="connsiteX195" fmla="*/ 739212 w 1857375"/>
                  <a:gd name="connsiteY195" fmla="*/ 385288 h 1666875"/>
                  <a:gd name="connsiteX196" fmla="*/ 699206 w 1857375"/>
                  <a:gd name="connsiteY196" fmla="*/ 371953 h 1666875"/>
                  <a:gd name="connsiteX197" fmla="*/ 692539 w 1857375"/>
                  <a:gd name="connsiteY197" fmla="*/ 310040 h 1666875"/>
                  <a:gd name="connsiteX198" fmla="*/ 666822 w 1857375"/>
                  <a:gd name="connsiteY198" fmla="*/ 290038 h 1666875"/>
                  <a:gd name="connsiteX199" fmla="*/ 643009 w 1857375"/>
                  <a:gd name="connsiteY199" fmla="*/ 258605 h 1666875"/>
                  <a:gd name="connsiteX200" fmla="*/ 649677 w 1857375"/>
                  <a:gd name="connsiteY200" fmla="*/ 213838 h 1666875"/>
                  <a:gd name="connsiteX201" fmla="*/ 663012 w 1857375"/>
                  <a:gd name="connsiteY201" fmla="*/ 198598 h 1666875"/>
                  <a:gd name="connsiteX202" fmla="*/ 652534 w 1857375"/>
                  <a:gd name="connsiteY202" fmla="*/ 168118 h 1666875"/>
                  <a:gd name="connsiteX203" fmla="*/ 628722 w 1857375"/>
                  <a:gd name="connsiteY203" fmla="*/ 91918 h 1666875"/>
                  <a:gd name="connsiteX204" fmla="*/ 608719 w 1857375"/>
                  <a:gd name="connsiteY204" fmla="*/ 10955 h 1666875"/>
                  <a:gd name="connsiteX205" fmla="*/ 558237 w 1857375"/>
                  <a:gd name="connsiteY205" fmla="*/ 15718 h 166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1857375" h="1666875">
                    <a:moveTo>
                      <a:pt x="558237" y="15718"/>
                    </a:moveTo>
                    <a:cubicBezTo>
                      <a:pt x="543949" y="38578"/>
                      <a:pt x="491562" y="32863"/>
                      <a:pt x="498229" y="67153"/>
                    </a:cubicBezTo>
                    <a:cubicBezTo>
                      <a:pt x="500134" y="77630"/>
                      <a:pt x="503944" y="80488"/>
                      <a:pt x="502039" y="91918"/>
                    </a:cubicBezTo>
                    <a:cubicBezTo>
                      <a:pt x="501087" y="96680"/>
                      <a:pt x="497277" y="101443"/>
                      <a:pt x="495371" y="107158"/>
                    </a:cubicBezTo>
                    <a:cubicBezTo>
                      <a:pt x="491562" y="123350"/>
                      <a:pt x="492514" y="135733"/>
                      <a:pt x="478227" y="148115"/>
                    </a:cubicBezTo>
                    <a:cubicBezTo>
                      <a:pt x="455367" y="167165"/>
                      <a:pt x="422981" y="154783"/>
                      <a:pt x="400121" y="171928"/>
                    </a:cubicBezTo>
                    <a:cubicBezTo>
                      <a:pt x="393454" y="177643"/>
                      <a:pt x="386787" y="188120"/>
                      <a:pt x="376309" y="184310"/>
                    </a:cubicBezTo>
                    <a:cubicBezTo>
                      <a:pt x="369642" y="181453"/>
                      <a:pt x="369642" y="172880"/>
                      <a:pt x="365831" y="168118"/>
                    </a:cubicBezTo>
                    <a:cubicBezTo>
                      <a:pt x="350592" y="151925"/>
                      <a:pt x="335352" y="183358"/>
                      <a:pt x="320112" y="190978"/>
                    </a:cubicBezTo>
                    <a:cubicBezTo>
                      <a:pt x="293442" y="205265"/>
                      <a:pt x="267724" y="214790"/>
                      <a:pt x="246769" y="238603"/>
                    </a:cubicBezTo>
                    <a:cubicBezTo>
                      <a:pt x="230577" y="257653"/>
                      <a:pt x="214384" y="289085"/>
                      <a:pt x="190571" y="300515"/>
                    </a:cubicBezTo>
                    <a:cubicBezTo>
                      <a:pt x="178189" y="306230"/>
                      <a:pt x="163902" y="302420"/>
                      <a:pt x="150567" y="301468"/>
                    </a:cubicBezTo>
                    <a:cubicBezTo>
                      <a:pt x="132469" y="300515"/>
                      <a:pt x="113419" y="297658"/>
                      <a:pt x="95321" y="296705"/>
                    </a:cubicBezTo>
                    <a:cubicBezTo>
                      <a:pt x="94369" y="334805"/>
                      <a:pt x="72462" y="368143"/>
                      <a:pt x="60079" y="403385"/>
                    </a:cubicBezTo>
                    <a:cubicBezTo>
                      <a:pt x="54364" y="420530"/>
                      <a:pt x="49602" y="439580"/>
                      <a:pt x="39124" y="454820"/>
                    </a:cubicBezTo>
                    <a:cubicBezTo>
                      <a:pt x="30552" y="467203"/>
                      <a:pt x="2929" y="480538"/>
                      <a:pt x="7692" y="496730"/>
                    </a:cubicBezTo>
                    <a:cubicBezTo>
                      <a:pt x="21979" y="486253"/>
                      <a:pt x="67699" y="493873"/>
                      <a:pt x="82939" y="498635"/>
                    </a:cubicBezTo>
                    <a:cubicBezTo>
                      <a:pt x="113419" y="508160"/>
                      <a:pt x="91512" y="540545"/>
                      <a:pt x="112467" y="548165"/>
                    </a:cubicBezTo>
                    <a:cubicBezTo>
                      <a:pt x="124849" y="552928"/>
                      <a:pt x="195334" y="552928"/>
                      <a:pt x="171521" y="582455"/>
                    </a:cubicBezTo>
                    <a:cubicBezTo>
                      <a:pt x="189619" y="587218"/>
                      <a:pt x="216289" y="578645"/>
                      <a:pt x="229624" y="594838"/>
                    </a:cubicBezTo>
                    <a:cubicBezTo>
                      <a:pt x="239149" y="605315"/>
                      <a:pt x="235339" y="621508"/>
                      <a:pt x="238196" y="634843"/>
                    </a:cubicBezTo>
                    <a:cubicBezTo>
                      <a:pt x="242959" y="654845"/>
                      <a:pt x="251532" y="652940"/>
                      <a:pt x="269629" y="651988"/>
                    </a:cubicBezTo>
                    <a:cubicBezTo>
                      <a:pt x="282012" y="651035"/>
                      <a:pt x="294394" y="651035"/>
                      <a:pt x="305824" y="657703"/>
                    </a:cubicBezTo>
                    <a:cubicBezTo>
                      <a:pt x="314396" y="662465"/>
                      <a:pt x="321064" y="671990"/>
                      <a:pt x="331542" y="674848"/>
                    </a:cubicBezTo>
                    <a:cubicBezTo>
                      <a:pt x="351544" y="681515"/>
                      <a:pt x="364879" y="660560"/>
                      <a:pt x="384881" y="676753"/>
                    </a:cubicBezTo>
                    <a:cubicBezTo>
                      <a:pt x="395359" y="685325"/>
                      <a:pt x="405837" y="711995"/>
                      <a:pt x="421077" y="711043"/>
                    </a:cubicBezTo>
                    <a:cubicBezTo>
                      <a:pt x="429649" y="710090"/>
                      <a:pt x="431554" y="700565"/>
                      <a:pt x="439174" y="697708"/>
                    </a:cubicBezTo>
                    <a:cubicBezTo>
                      <a:pt x="444889" y="694850"/>
                      <a:pt x="450604" y="697708"/>
                      <a:pt x="456319" y="696755"/>
                    </a:cubicBezTo>
                    <a:cubicBezTo>
                      <a:pt x="464892" y="694850"/>
                      <a:pt x="459177" y="699613"/>
                      <a:pt x="464892" y="691993"/>
                    </a:cubicBezTo>
                    <a:cubicBezTo>
                      <a:pt x="475369" y="678658"/>
                      <a:pt x="490609" y="643415"/>
                      <a:pt x="514421" y="658655"/>
                    </a:cubicBezTo>
                    <a:cubicBezTo>
                      <a:pt x="519184" y="624365"/>
                      <a:pt x="496324" y="541498"/>
                      <a:pt x="561094" y="567215"/>
                    </a:cubicBezTo>
                    <a:cubicBezTo>
                      <a:pt x="583002" y="575788"/>
                      <a:pt x="603004" y="589123"/>
                      <a:pt x="619197" y="605315"/>
                    </a:cubicBezTo>
                    <a:cubicBezTo>
                      <a:pt x="627769" y="613888"/>
                      <a:pt x="641104" y="637700"/>
                      <a:pt x="655392" y="631985"/>
                    </a:cubicBezTo>
                    <a:cubicBezTo>
                      <a:pt x="664917" y="628175"/>
                      <a:pt x="662059" y="612935"/>
                      <a:pt x="668727" y="607220"/>
                    </a:cubicBezTo>
                    <a:cubicBezTo>
                      <a:pt x="677299" y="600553"/>
                      <a:pt x="687777" y="604363"/>
                      <a:pt x="695397" y="609125"/>
                    </a:cubicBezTo>
                    <a:cubicBezTo>
                      <a:pt x="705874" y="615793"/>
                      <a:pt x="704922" y="621508"/>
                      <a:pt x="716352" y="613888"/>
                    </a:cubicBezTo>
                    <a:cubicBezTo>
                      <a:pt x="726829" y="607220"/>
                      <a:pt x="725877" y="597695"/>
                      <a:pt x="741117" y="603410"/>
                    </a:cubicBezTo>
                    <a:cubicBezTo>
                      <a:pt x="762072" y="610078"/>
                      <a:pt x="778264" y="639605"/>
                      <a:pt x="791599" y="655798"/>
                    </a:cubicBezTo>
                    <a:cubicBezTo>
                      <a:pt x="808744" y="676753"/>
                      <a:pt x="824937" y="701518"/>
                      <a:pt x="847797" y="716758"/>
                    </a:cubicBezTo>
                    <a:cubicBezTo>
                      <a:pt x="845892" y="703423"/>
                      <a:pt x="858274" y="697708"/>
                      <a:pt x="869704" y="699613"/>
                    </a:cubicBezTo>
                    <a:cubicBezTo>
                      <a:pt x="887802" y="702470"/>
                      <a:pt x="894469" y="720568"/>
                      <a:pt x="903994" y="733903"/>
                    </a:cubicBezTo>
                    <a:cubicBezTo>
                      <a:pt x="920187" y="756763"/>
                      <a:pt x="964954" y="751048"/>
                      <a:pt x="968764" y="785338"/>
                    </a:cubicBezTo>
                    <a:cubicBezTo>
                      <a:pt x="970669" y="797720"/>
                      <a:pt x="968764" y="808198"/>
                      <a:pt x="984004" y="814865"/>
                    </a:cubicBezTo>
                    <a:cubicBezTo>
                      <a:pt x="996387" y="820580"/>
                      <a:pt x="1004959" y="806293"/>
                      <a:pt x="1019247" y="812008"/>
                    </a:cubicBezTo>
                    <a:cubicBezTo>
                      <a:pt x="1031629" y="817723"/>
                      <a:pt x="1033534" y="836773"/>
                      <a:pt x="1044964" y="836773"/>
                    </a:cubicBezTo>
                    <a:cubicBezTo>
                      <a:pt x="1048774" y="836773"/>
                      <a:pt x="1055442" y="831058"/>
                      <a:pt x="1061156" y="832010"/>
                    </a:cubicBezTo>
                    <a:cubicBezTo>
                      <a:pt x="1067824" y="832010"/>
                      <a:pt x="1075444" y="836773"/>
                      <a:pt x="1081159" y="840583"/>
                    </a:cubicBezTo>
                    <a:cubicBezTo>
                      <a:pt x="1093542" y="848203"/>
                      <a:pt x="1104019" y="861538"/>
                      <a:pt x="1106877" y="875825"/>
                    </a:cubicBezTo>
                    <a:cubicBezTo>
                      <a:pt x="1110687" y="894875"/>
                      <a:pt x="1105924" y="901543"/>
                      <a:pt x="1123069" y="912020"/>
                    </a:cubicBezTo>
                    <a:cubicBezTo>
                      <a:pt x="1143072" y="924403"/>
                      <a:pt x="1163074" y="944405"/>
                      <a:pt x="1155454" y="969170"/>
                    </a:cubicBezTo>
                    <a:cubicBezTo>
                      <a:pt x="1154502" y="972028"/>
                      <a:pt x="1148787" y="972028"/>
                      <a:pt x="1147834" y="973933"/>
                    </a:cubicBezTo>
                    <a:cubicBezTo>
                      <a:pt x="1146881" y="975838"/>
                      <a:pt x="1150692" y="981553"/>
                      <a:pt x="1150692" y="984410"/>
                    </a:cubicBezTo>
                    <a:cubicBezTo>
                      <a:pt x="1150692" y="991078"/>
                      <a:pt x="1150692" y="999650"/>
                      <a:pt x="1152597" y="1006318"/>
                    </a:cubicBezTo>
                    <a:cubicBezTo>
                      <a:pt x="1156406" y="1021558"/>
                      <a:pt x="1172599" y="1023463"/>
                      <a:pt x="1176409" y="1037750"/>
                    </a:cubicBezTo>
                    <a:cubicBezTo>
                      <a:pt x="1178314" y="1046323"/>
                      <a:pt x="1170694" y="1053943"/>
                      <a:pt x="1171647" y="1060610"/>
                    </a:cubicBezTo>
                    <a:cubicBezTo>
                      <a:pt x="1172599" y="1071088"/>
                      <a:pt x="1176409" y="1067278"/>
                      <a:pt x="1182124" y="1073945"/>
                    </a:cubicBezTo>
                    <a:cubicBezTo>
                      <a:pt x="1195459" y="1088233"/>
                      <a:pt x="1193554" y="1100615"/>
                      <a:pt x="1193554" y="1118713"/>
                    </a:cubicBezTo>
                    <a:cubicBezTo>
                      <a:pt x="1193554" y="1133000"/>
                      <a:pt x="1197364" y="1155860"/>
                      <a:pt x="1183077" y="1163480"/>
                    </a:cubicBezTo>
                    <a:cubicBezTo>
                      <a:pt x="1179267" y="1166338"/>
                      <a:pt x="1169742" y="1163480"/>
                      <a:pt x="1166884" y="1165385"/>
                    </a:cubicBezTo>
                    <a:cubicBezTo>
                      <a:pt x="1161169" y="1170148"/>
                      <a:pt x="1164979" y="1179673"/>
                      <a:pt x="1164979" y="1185388"/>
                    </a:cubicBezTo>
                    <a:cubicBezTo>
                      <a:pt x="1164979" y="1202533"/>
                      <a:pt x="1162122" y="1207295"/>
                      <a:pt x="1144977" y="1208248"/>
                    </a:cubicBezTo>
                    <a:cubicBezTo>
                      <a:pt x="1133547" y="1209200"/>
                      <a:pt x="1137356" y="1206343"/>
                      <a:pt x="1129737" y="1213963"/>
                    </a:cubicBezTo>
                    <a:cubicBezTo>
                      <a:pt x="1124022" y="1219678"/>
                      <a:pt x="1124974" y="1226345"/>
                      <a:pt x="1114497" y="1226345"/>
                    </a:cubicBezTo>
                    <a:cubicBezTo>
                      <a:pt x="1127831" y="1267303"/>
                      <a:pt x="1083064" y="1273970"/>
                      <a:pt x="1067824" y="1302545"/>
                    </a:cubicBezTo>
                    <a:cubicBezTo>
                      <a:pt x="1050679" y="1333025"/>
                      <a:pt x="1110687" y="1357790"/>
                      <a:pt x="1093542" y="1386365"/>
                    </a:cubicBezTo>
                    <a:cubicBezTo>
                      <a:pt x="1089731" y="1393033"/>
                      <a:pt x="1081159" y="1393985"/>
                      <a:pt x="1074492" y="1397795"/>
                    </a:cubicBezTo>
                    <a:cubicBezTo>
                      <a:pt x="1065919" y="1402558"/>
                      <a:pt x="1060204" y="1408273"/>
                      <a:pt x="1051631" y="1413035"/>
                    </a:cubicBezTo>
                    <a:cubicBezTo>
                      <a:pt x="1034487" y="1423513"/>
                      <a:pt x="1015437" y="1423513"/>
                      <a:pt x="997339" y="1413988"/>
                    </a:cubicBezTo>
                    <a:cubicBezTo>
                      <a:pt x="981147" y="1404463"/>
                      <a:pt x="964954" y="1394938"/>
                      <a:pt x="946856" y="1387318"/>
                    </a:cubicBezTo>
                    <a:cubicBezTo>
                      <a:pt x="941142" y="1384460"/>
                      <a:pt x="915424" y="1379698"/>
                      <a:pt x="914472" y="1373983"/>
                    </a:cubicBezTo>
                    <a:cubicBezTo>
                      <a:pt x="915424" y="1381603"/>
                      <a:pt x="909709" y="1387318"/>
                      <a:pt x="912567" y="1396843"/>
                    </a:cubicBezTo>
                    <a:cubicBezTo>
                      <a:pt x="915424" y="1405415"/>
                      <a:pt x="921139" y="1416845"/>
                      <a:pt x="927806" y="1423513"/>
                    </a:cubicBezTo>
                    <a:cubicBezTo>
                      <a:pt x="938284" y="1434943"/>
                      <a:pt x="964002" y="1444468"/>
                      <a:pt x="955429" y="1465423"/>
                    </a:cubicBezTo>
                    <a:cubicBezTo>
                      <a:pt x="974479" y="1461613"/>
                      <a:pt x="1002102" y="1460660"/>
                      <a:pt x="1004959" y="1487330"/>
                    </a:cubicBezTo>
                    <a:cubicBezTo>
                      <a:pt x="1022104" y="1476853"/>
                      <a:pt x="1040202" y="1485425"/>
                      <a:pt x="1041154" y="1505428"/>
                    </a:cubicBezTo>
                    <a:cubicBezTo>
                      <a:pt x="1042106" y="1510190"/>
                      <a:pt x="1026867" y="1548290"/>
                      <a:pt x="1024962" y="1547338"/>
                    </a:cubicBezTo>
                    <a:cubicBezTo>
                      <a:pt x="1033534" y="1554958"/>
                      <a:pt x="1049727" y="1533050"/>
                      <a:pt x="1052584" y="1529240"/>
                    </a:cubicBezTo>
                    <a:cubicBezTo>
                      <a:pt x="1059252" y="1521620"/>
                      <a:pt x="1062109" y="1519715"/>
                      <a:pt x="1070681" y="1514953"/>
                    </a:cubicBezTo>
                    <a:cubicBezTo>
                      <a:pt x="1076397" y="1511143"/>
                      <a:pt x="1079254" y="1516858"/>
                      <a:pt x="1082112" y="1509238"/>
                    </a:cubicBezTo>
                    <a:cubicBezTo>
                      <a:pt x="1083064" y="1505428"/>
                      <a:pt x="1070681" y="1489235"/>
                      <a:pt x="1069729" y="1485425"/>
                    </a:cubicBezTo>
                    <a:cubicBezTo>
                      <a:pt x="1065919" y="1475900"/>
                      <a:pt x="1058299" y="1461613"/>
                      <a:pt x="1058299" y="1452088"/>
                    </a:cubicBezTo>
                    <a:cubicBezTo>
                      <a:pt x="1057347" y="1434943"/>
                      <a:pt x="1070681" y="1430180"/>
                      <a:pt x="1084017" y="1424465"/>
                    </a:cubicBezTo>
                    <a:cubicBezTo>
                      <a:pt x="1089731" y="1421608"/>
                      <a:pt x="1100209" y="1420655"/>
                      <a:pt x="1105924" y="1416845"/>
                    </a:cubicBezTo>
                    <a:cubicBezTo>
                      <a:pt x="1110687" y="1413988"/>
                      <a:pt x="1114497" y="1406368"/>
                      <a:pt x="1119259" y="1402558"/>
                    </a:cubicBezTo>
                    <a:cubicBezTo>
                      <a:pt x="1130689" y="1393985"/>
                      <a:pt x="1148787" y="1379698"/>
                      <a:pt x="1164027" y="1386365"/>
                    </a:cubicBezTo>
                    <a:cubicBezTo>
                      <a:pt x="1173552" y="1390175"/>
                      <a:pt x="1194506" y="1415893"/>
                      <a:pt x="1196412" y="1426370"/>
                    </a:cubicBezTo>
                    <a:cubicBezTo>
                      <a:pt x="1198317" y="1437800"/>
                      <a:pt x="1190697" y="1458755"/>
                      <a:pt x="1198317" y="1468280"/>
                    </a:cubicBezTo>
                    <a:cubicBezTo>
                      <a:pt x="1204984" y="1476853"/>
                      <a:pt x="1209747" y="1469233"/>
                      <a:pt x="1217367" y="1467328"/>
                    </a:cubicBezTo>
                    <a:cubicBezTo>
                      <a:pt x="1228797" y="1465423"/>
                      <a:pt x="1231654" y="1467328"/>
                      <a:pt x="1239274" y="1474948"/>
                    </a:cubicBezTo>
                    <a:cubicBezTo>
                      <a:pt x="1256419" y="1492093"/>
                      <a:pt x="1272612" y="1484473"/>
                      <a:pt x="1294519" y="1491140"/>
                    </a:cubicBezTo>
                    <a:cubicBezTo>
                      <a:pt x="1319284" y="1498760"/>
                      <a:pt x="1312617" y="1517810"/>
                      <a:pt x="1324999" y="1534955"/>
                    </a:cubicBezTo>
                    <a:cubicBezTo>
                      <a:pt x="1329762" y="1542575"/>
                      <a:pt x="1342144" y="1546385"/>
                      <a:pt x="1345002" y="1555910"/>
                    </a:cubicBezTo>
                    <a:cubicBezTo>
                      <a:pt x="1347859" y="1566388"/>
                      <a:pt x="1340239" y="1566388"/>
                      <a:pt x="1337381" y="1574960"/>
                    </a:cubicBezTo>
                    <a:cubicBezTo>
                      <a:pt x="1333572" y="1584485"/>
                      <a:pt x="1338334" y="1589248"/>
                      <a:pt x="1339287" y="1598773"/>
                    </a:cubicBezTo>
                    <a:cubicBezTo>
                      <a:pt x="1340239" y="1609250"/>
                      <a:pt x="1332619" y="1614965"/>
                      <a:pt x="1332619" y="1621633"/>
                    </a:cubicBezTo>
                    <a:cubicBezTo>
                      <a:pt x="1332619" y="1630205"/>
                      <a:pt x="1329762" y="1625443"/>
                      <a:pt x="1339287" y="1632110"/>
                    </a:cubicBezTo>
                    <a:cubicBezTo>
                      <a:pt x="1344049" y="1634968"/>
                      <a:pt x="1349764" y="1635920"/>
                      <a:pt x="1354527" y="1638778"/>
                    </a:cubicBezTo>
                    <a:cubicBezTo>
                      <a:pt x="1372624" y="1650208"/>
                      <a:pt x="1380244" y="1656875"/>
                      <a:pt x="1403104" y="1657828"/>
                    </a:cubicBezTo>
                    <a:cubicBezTo>
                      <a:pt x="1410724" y="1657828"/>
                      <a:pt x="1421202" y="1661638"/>
                      <a:pt x="1428822" y="1659733"/>
                    </a:cubicBezTo>
                    <a:cubicBezTo>
                      <a:pt x="1437394" y="1658780"/>
                      <a:pt x="1443109" y="1651160"/>
                      <a:pt x="1450729" y="1649255"/>
                    </a:cubicBezTo>
                    <a:cubicBezTo>
                      <a:pt x="1444062" y="1640683"/>
                      <a:pt x="1444062" y="1627348"/>
                      <a:pt x="1453587" y="1619728"/>
                    </a:cubicBezTo>
                    <a:cubicBezTo>
                      <a:pt x="1461206" y="1614013"/>
                      <a:pt x="1475494" y="1612108"/>
                      <a:pt x="1473589" y="1622585"/>
                    </a:cubicBezTo>
                    <a:cubicBezTo>
                      <a:pt x="1479304" y="1609250"/>
                      <a:pt x="1492639" y="1628300"/>
                      <a:pt x="1501212" y="1611155"/>
                    </a:cubicBezTo>
                    <a:cubicBezTo>
                      <a:pt x="1504069" y="1606393"/>
                      <a:pt x="1505022" y="1591153"/>
                      <a:pt x="1503117" y="1587343"/>
                    </a:cubicBezTo>
                    <a:cubicBezTo>
                      <a:pt x="1498354" y="1577818"/>
                      <a:pt x="1485019" y="1582580"/>
                      <a:pt x="1484067" y="1567340"/>
                    </a:cubicBezTo>
                    <a:cubicBezTo>
                      <a:pt x="1483114" y="1555910"/>
                      <a:pt x="1491687" y="1554005"/>
                      <a:pt x="1496449" y="1546385"/>
                    </a:cubicBezTo>
                    <a:cubicBezTo>
                      <a:pt x="1503117" y="1536860"/>
                      <a:pt x="1505022" y="1527335"/>
                      <a:pt x="1514547" y="1520668"/>
                    </a:cubicBezTo>
                    <a:cubicBezTo>
                      <a:pt x="1526929" y="1512095"/>
                      <a:pt x="1535502" y="1514953"/>
                      <a:pt x="1548837" y="1516858"/>
                    </a:cubicBezTo>
                    <a:cubicBezTo>
                      <a:pt x="1562172" y="1519715"/>
                      <a:pt x="1573602" y="1513048"/>
                      <a:pt x="1586937" y="1515905"/>
                    </a:cubicBezTo>
                    <a:cubicBezTo>
                      <a:pt x="1573602" y="1498760"/>
                      <a:pt x="1583127" y="1473043"/>
                      <a:pt x="1590747" y="1456850"/>
                    </a:cubicBezTo>
                    <a:cubicBezTo>
                      <a:pt x="1597414" y="1440658"/>
                      <a:pt x="1588842" y="1424465"/>
                      <a:pt x="1609797" y="1416845"/>
                    </a:cubicBezTo>
                    <a:cubicBezTo>
                      <a:pt x="1605987" y="1410178"/>
                      <a:pt x="1605034" y="1403510"/>
                      <a:pt x="1598367" y="1397795"/>
                    </a:cubicBezTo>
                    <a:cubicBezTo>
                      <a:pt x="1592652" y="1393985"/>
                      <a:pt x="1585984" y="1393985"/>
                      <a:pt x="1580269" y="1390175"/>
                    </a:cubicBezTo>
                    <a:cubicBezTo>
                      <a:pt x="1568839" y="1380650"/>
                      <a:pt x="1574554" y="1373983"/>
                      <a:pt x="1581222" y="1363505"/>
                    </a:cubicBezTo>
                    <a:cubicBezTo>
                      <a:pt x="1586937" y="1355885"/>
                      <a:pt x="1599319" y="1345408"/>
                      <a:pt x="1600272" y="1334930"/>
                    </a:cubicBezTo>
                    <a:cubicBezTo>
                      <a:pt x="1602177" y="1322548"/>
                      <a:pt x="1592652" y="1313975"/>
                      <a:pt x="1598367" y="1300640"/>
                    </a:cubicBezTo>
                    <a:cubicBezTo>
                      <a:pt x="1611702" y="1272065"/>
                      <a:pt x="1649802" y="1283495"/>
                      <a:pt x="1669804" y="1297783"/>
                    </a:cubicBezTo>
                    <a:cubicBezTo>
                      <a:pt x="1683139" y="1307308"/>
                      <a:pt x="1684092" y="1310165"/>
                      <a:pt x="1700284" y="1311118"/>
                    </a:cubicBezTo>
                    <a:cubicBezTo>
                      <a:pt x="1714572" y="1311118"/>
                      <a:pt x="1731717" y="1304450"/>
                      <a:pt x="1745052" y="1306355"/>
                    </a:cubicBezTo>
                    <a:cubicBezTo>
                      <a:pt x="1738384" y="1295878"/>
                      <a:pt x="1724097" y="1282543"/>
                      <a:pt x="1731717" y="1268255"/>
                    </a:cubicBezTo>
                    <a:cubicBezTo>
                      <a:pt x="1741242" y="1253015"/>
                      <a:pt x="1757434" y="1263493"/>
                      <a:pt x="1770769" y="1263493"/>
                    </a:cubicBezTo>
                    <a:cubicBezTo>
                      <a:pt x="1787914" y="1263493"/>
                      <a:pt x="1799344" y="1257778"/>
                      <a:pt x="1816489" y="1260635"/>
                    </a:cubicBezTo>
                    <a:cubicBezTo>
                      <a:pt x="1833634" y="1263493"/>
                      <a:pt x="1843159" y="1260635"/>
                      <a:pt x="1844112" y="1241585"/>
                    </a:cubicBezTo>
                    <a:cubicBezTo>
                      <a:pt x="1845064" y="1225393"/>
                      <a:pt x="1832681" y="1210153"/>
                      <a:pt x="1832681" y="1193960"/>
                    </a:cubicBezTo>
                    <a:cubicBezTo>
                      <a:pt x="1832681" y="1176815"/>
                      <a:pt x="1845064" y="1172053"/>
                      <a:pt x="1852684" y="1157765"/>
                    </a:cubicBezTo>
                    <a:cubicBezTo>
                      <a:pt x="1858399" y="1146335"/>
                      <a:pt x="1859352" y="1126333"/>
                      <a:pt x="1854589" y="1113950"/>
                    </a:cubicBezTo>
                    <a:cubicBezTo>
                      <a:pt x="1848874" y="1098710"/>
                      <a:pt x="1845064" y="1108235"/>
                      <a:pt x="1831729" y="1101568"/>
                    </a:cubicBezTo>
                    <a:cubicBezTo>
                      <a:pt x="1825062" y="1097758"/>
                      <a:pt x="1822204" y="1090138"/>
                      <a:pt x="1815537" y="1086328"/>
                    </a:cubicBezTo>
                    <a:cubicBezTo>
                      <a:pt x="1807917" y="1081565"/>
                      <a:pt x="1800297" y="1084423"/>
                      <a:pt x="1792677" y="1081565"/>
                    </a:cubicBezTo>
                    <a:cubicBezTo>
                      <a:pt x="1777437" y="1077755"/>
                      <a:pt x="1774579" y="1066325"/>
                      <a:pt x="1764102" y="1056800"/>
                    </a:cubicBezTo>
                    <a:cubicBezTo>
                      <a:pt x="1744099" y="1036798"/>
                      <a:pt x="1704094" y="1038703"/>
                      <a:pt x="1691712" y="1011080"/>
                    </a:cubicBezTo>
                    <a:cubicBezTo>
                      <a:pt x="1684092" y="994888"/>
                      <a:pt x="1680281" y="995840"/>
                      <a:pt x="1662184" y="994888"/>
                    </a:cubicBezTo>
                    <a:cubicBezTo>
                      <a:pt x="1645992" y="993935"/>
                      <a:pt x="1638372" y="993935"/>
                      <a:pt x="1633609" y="1012033"/>
                    </a:cubicBezTo>
                    <a:cubicBezTo>
                      <a:pt x="1631704" y="1019653"/>
                      <a:pt x="1632656" y="1016795"/>
                      <a:pt x="1633609" y="1025368"/>
                    </a:cubicBezTo>
                    <a:cubicBezTo>
                      <a:pt x="1634562" y="1032988"/>
                      <a:pt x="1637419" y="1036798"/>
                      <a:pt x="1632656" y="1045370"/>
                    </a:cubicBezTo>
                    <a:cubicBezTo>
                      <a:pt x="1628847" y="1052038"/>
                      <a:pt x="1622179" y="1053943"/>
                      <a:pt x="1617417" y="1059658"/>
                    </a:cubicBezTo>
                    <a:cubicBezTo>
                      <a:pt x="1608844" y="1070135"/>
                      <a:pt x="1613606" y="1068230"/>
                      <a:pt x="1615512" y="1078708"/>
                    </a:cubicBezTo>
                    <a:cubicBezTo>
                      <a:pt x="1616464" y="1083470"/>
                      <a:pt x="1616464" y="1095853"/>
                      <a:pt x="1618369" y="1099663"/>
                    </a:cubicBezTo>
                    <a:cubicBezTo>
                      <a:pt x="1621227" y="1104425"/>
                      <a:pt x="1629799" y="1105378"/>
                      <a:pt x="1635514" y="1107283"/>
                    </a:cubicBezTo>
                    <a:cubicBezTo>
                      <a:pt x="1649802" y="1112998"/>
                      <a:pt x="1664089" y="1120618"/>
                      <a:pt x="1668852" y="1136810"/>
                    </a:cubicBezTo>
                    <a:cubicBezTo>
                      <a:pt x="1671709" y="1149193"/>
                      <a:pt x="1667899" y="1184435"/>
                      <a:pt x="1661231" y="1195865"/>
                    </a:cubicBezTo>
                    <a:cubicBezTo>
                      <a:pt x="1649802" y="1213963"/>
                      <a:pt x="1630752" y="1212058"/>
                      <a:pt x="1611702" y="1208248"/>
                    </a:cubicBezTo>
                    <a:cubicBezTo>
                      <a:pt x="1616464" y="1229203"/>
                      <a:pt x="1624084" y="1277780"/>
                      <a:pt x="1589794" y="1279685"/>
                    </a:cubicBezTo>
                    <a:cubicBezTo>
                      <a:pt x="1575506" y="1280638"/>
                      <a:pt x="1573602" y="1266350"/>
                      <a:pt x="1564077" y="1259683"/>
                    </a:cubicBezTo>
                    <a:cubicBezTo>
                      <a:pt x="1560267" y="1257778"/>
                      <a:pt x="1555504" y="1258730"/>
                      <a:pt x="1551694" y="1255873"/>
                    </a:cubicBezTo>
                    <a:cubicBezTo>
                      <a:pt x="1547884" y="1253015"/>
                      <a:pt x="1547884" y="1247300"/>
                      <a:pt x="1544074" y="1244443"/>
                    </a:cubicBezTo>
                    <a:cubicBezTo>
                      <a:pt x="1533597" y="1235870"/>
                      <a:pt x="1521214" y="1240633"/>
                      <a:pt x="1511689" y="1228250"/>
                    </a:cubicBezTo>
                    <a:cubicBezTo>
                      <a:pt x="1505022" y="1219678"/>
                      <a:pt x="1505974" y="1214915"/>
                      <a:pt x="1495497" y="1210153"/>
                    </a:cubicBezTo>
                    <a:cubicBezTo>
                      <a:pt x="1489781" y="1208248"/>
                      <a:pt x="1483114" y="1210153"/>
                      <a:pt x="1477399" y="1207295"/>
                    </a:cubicBezTo>
                    <a:cubicBezTo>
                      <a:pt x="1471684" y="1204438"/>
                      <a:pt x="1466922" y="1197770"/>
                      <a:pt x="1463112" y="1193008"/>
                    </a:cubicBezTo>
                    <a:cubicBezTo>
                      <a:pt x="1453587" y="1178720"/>
                      <a:pt x="1451681" y="1163480"/>
                      <a:pt x="1459302" y="1148240"/>
                    </a:cubicBezTo>
                    <a:cubicBezTo>
                      <a:pt x="1464064" y="1138715"/>
                      <a:pt x="1476447" y="1133000"/>
                      <a:pt x="1478352" y="1123475"/>
                    </a:cubicBezTo>
                    <a:cubicBezTo>
                      <a:pt x="1480256" y="1115855"/>
                      <a:pt x="1472637" y="1095853"/>
                      <a:pt x="1468827" y="1089185"/>
                    </a:cubicBezTo>
                    <a:cubicBezTo>
                      <a:pt x="1463112" y="1077755"/>
                      <a:pt x="1451681" y="1072040"/>
                      <a:pt x="1447872" y="1058705"/>
                    </a:cubicBezTo>
                    <a:cubicBezTo>
                      <a:pt x="1446919" y="1052990"/>
                      <a:pt x="1445967" y="1045370"/>
                      <a:pt x="1447872" y="1039655"/>
                    </a:cubicBezTo>
                    <a:cubicBezTo>
                      <a:pt x="1448824" y="1035845"/>
                      <a:pt x="1455492" y="1030130"/>
                      <a:pt x="1456444" y="1027273"/>
                    </a:cubicBezTo>
                    <a:cubicBezTo>
                      <a:pt x="1458349" y="1014890"/>
                      <a:pt x="1443109" y="1009175"/>
                      <a:pt x="1433584" y="1002508"/>
                    </a:cubicBezTo>
                    <a:cubicBezTo>
                      <a:pt x="1423106" y="994888"/>
                      <a:pt x="1420249" y="981553"/>
                      <a:pt x="1410724" y="973933"/>
                    </a:cubicBezTo>
                    <a:cubicBezTo>
                      <a:pt x="1403104" y="968218"/>
                      <a:pt x="1391674" y="972028"/>
                      <a:pt x="1383102" y="965360"/>
                    </a:cubicBezTo>
                    <a:cubicBezTo>
                      <a:pt x="1374529" y="957740"/>
                      <a:pt x="1369767" y="945358"/>
                      <a:pt x="1380244" y="938690"/>
                    </a:cubicBezTo>
                    <a:cubicBezTo>
                      <a:pt x="1365004" y="936785"/>
                      <a:pt x="1345954" y="941548"/>
                      <a:pt x="1332619" y="933928"/>
                    </a:cubicBezTo>
                    <a:cubicBezTo>
                      <a:pt x="1319284" y="927260"/>
                      <a:pt x="1307854" y="914878"/>
                      <a:pt x="1297377" y="904400"/>
                    </a:cubicBezTo>
                    <a:cubicBezTo>
                      <a:pt x="1284994" y="892970"/>
                      <a:pt x="1273564" y="878683"/>
                      <a:pt x="1260229" y="868205"/>
                    </a:cubicBezTo>
                    <a:cubicBezTo>
                      <a:pt x="1246894" y="858680"/>
                      <a:pt x="1234512" y="853918"/>
                      <a:pt x="1231654" y="835820"/>
                    </a:cubicBezTo>
                    <a:cubicBezTo>
                      <a:pt x="1228797" y="816770"/>
                      <a:pt x="1238322" y="813913"/>
                      <a:pt x="1245942" y="800578"/>
                    </a:cubicBezTo>
                    <a:cubicBezTo>
                      <a:pt x="1253562" y="789148"/>
                      <a:pt x="1245942" y="787243"/>
                      <a:pt x="1244037" y="772955"/>
                    </a:cubicBezTo>
                    <a:cubicBezTo>
                      <a:pt x="1238322" y="743428"/>
                      <a:pt x="1286899" y="733903"/>
                      <a:pt x="1303092" y="715805"/>
                    </a:cubicBezTo>
                    <a:cubicBezTo>
                      <a:pt x="1311664" y="706280"/>
                      <a:pt x="1322142" y="695803"/>
                      <a:pt x="1328809" y="686278"/>
                    </a:cubicBezTo>
                    <a:cubicBezTo>
                      <a:pt x="1339287" y="671990"/>
                      <a:pt x="1335477" y="666275"/>
                      <a:pt x="1329762" y="650083"/>
                    </a:cubicBezTo>
                    <a:cubicBezTo>
                      <a:pt x="1325952" y="639605"/>
                      <a:pt x="1330714" y="623413"/>
                      <a:pt x="1319284" y="618650"/>
                    </a:cubicBezTo>
                    <a:cubicBezTo>
                      <a:pt x="1307854" y="613888"/>
                      <a:pt x="1284994" y="624365"/>
                      <a:pt x="1273564" y="628175"/>
                    </a:cubicBezTo>
                    <a:cubicBezTo>
                      <a:pt x="1240227" y="638653"/>
                      <a:pt x="1224987" y="671038"/>
                      <a:pt x="1187839" y="658655"/>
                    </a:cubicBezTo>
                    <a:cubicBezTo>
                      <a:pt x="1174504" y="653893"/>
                      <a:pt x="1162122" y="641510"/>
                      <a:pt x="1147834" y="639605"/>
                    </a:cubicBezTo>
                    <a:cubicBezTo>
                      <a:pt x="1134499" y="637700"/>
                      <a:pt x="1113544" y="647225"/>
                      <a:pt x="1100209" y="650083"/>
                    </a:cubicBezTo>
                    <a:cubicBezTo>
                      <a:pt x="1118306" y="673895"/>
                      <a:pt x="1104972" y="706280"/>
                      <a:pt x="1080206" y="721520"/>
                    </a:cubicBezTo>
                    <a:cubicBezTo>
                      <a:pt x="1060204" y="733903"/>
                      <a:pt x="1035439" y="719615"/>
                      <a:pt x="1020199" y="704375"/>
                    </a:cubicBezTo>
                    <a:cubicBezTo>
                      <a:pt x="1011627" y="696755"/>
                      <a:pt x="1009722" y="677705"/>
                      <a:pt x="1001149" y="671990"/>
                    </a:cubicBezTo>
                    <a:cubicBezTo>
                      <a:pt x="991624" y="667228"/>
                      <a:pt x="981147" y="674848"/>
                      <a:pt x="970669" y="668180"/>
                    </a:cubicBezTo>
                    <a:cubicBezTo>
                      <a:pt x="945904" y="651035"/>
                      <a:pt x="956381" y="623413"/>
                      <a:pt x="959239" y="599600"/>
                    </a:cubicBezTo>
                    <a:cubicBezTo>
                      <a:pt x="915424" y="599600"/>
                      <a:pt x="918281" y="561500"/>
                      <a:pt x="889706" y="539593"/>
                    </a:cubicBezTo>
                    <a:cubicBezTo>
                      <a:pt x="876372" y="530068"/>
                      <a:pt x="865894" y="513875"/>
                      <a:pt x="849702" y="510065"/>
                    </a:cubicBezTo>
                    <a:cubicBezTo>
                      <a:pt x="842081" y="508160"/>
                      <a:pt x="833509" y="510065"/>
                      <a:pt x="826842" y="507208"/>
                    </a:cubicBezTo>
                    <a:cubicBezTo>
                      <a:pt x="823031" y="505303"/>
                      <a:pt x="815412" y="494825"/>
                      <a:pt x="812554" y="494825"/>
                    </a:cubicBezTo>
                    <a:cubicBezTo>
                      <a:pt x="818269" y="493873"/>
                      <a:pt x="816364" y="486253"/>
                      <a:pt x="820174" y="483395"/>
                    </a:cubicBezTo>
                    <a:cubicBezTo>
                      <a:pt x="825889" y="477680"/>
                      <a:pt x="830652" y="476728"/>
                      <a:pt x="838272" y="473870"/>
                    </a:cubicBezTo>
                    <a:cubicBezTo>
                      <a:pt x="853512" y="468155"/>
                      <a:pt x="864942" y="462440"/>
                      <a:pt x="875419" y="450058"/>
                    </a:cubicBezTo>
                    <a:cubicBezTo>
                      <a:pt x="883039" y="440533"/>
                      <a:pt x="894469" y="432913"/>
                      <a:pt x="901137" y="422435"/>
                    </a:cubicBezTo>
                    <a:cubicBezTo>
                      <a:pt x="905899" y="414815"/>
                      <a:pt x="916377" y="385288"/>
                      <a:pt x="915424" y="375763"/>
                    </a:cubicBezTo>
                    <a:cubicBezTo>
                      <a:pt x="914472" y="362428"/>
                      <a:pt x="903042" y="348140"/>
                      <a:pt x="890659" y="343378"/>
                    </a:cubicBezTo>
                    <a:cubicBezTo>
                      <a:pt x="874467" y="337663"/>
                      <a:pt x="861131" y="348140"/>
                      <a:pt x="846844" y="352903"/>
                    </a:cubicBezTo>
                    <a:cubicBezTo>
                      <a:pt x="840177" y="354808"/>
                      <a:pt x="829699" y="353855"/>
                      <a:pt x="823984" y="357665"/>
                    </a:cubicBezTo>
                    <a:cubicBezTo>
                      <a:pt x="819222" y="360523"/>
                      <a:pt x="818269" y="365285"/>
                      <a:pt x="813506" y="368143"/>
                    </a:cubicBezTo>
                    <a:cubicBezTo>
                      <a:pt x="802077" y="376715"/>
                      <a:pt x="789694" y="374810"/>
                      <a:pt x="780169" y="363380"/>
                    </a:cubicBezTo>
                    <a:cubicBezTo>
                      <a:pt x="776359" y="369095"/>
                      <a:pt x="769692" y="379573"/>
                      <a:pt x="762072" y="380525"/>
                    </a:cubicBezTo>
                    <a:cubicBezTo>
                      <a:pt x="755404" y="381478"/>
                      <a:pt x="753499" y="376715"/>
                      <a:pt x="748737" y="378620"/>
                    </a:cubicBezTo>
                    <a:cubicBezTo>
                      <a:pt x="746831" y="379573"/>
                      <a:pt x="742069" y="384335"/>
                      <a:pt x="739212" y="385288"/>
                    </a:cubicBezTo>
                    <a:cubicBezTo>
                      <a:pt x="723972" y="392908"/>
                      <a:pt x="703969" y="390050"/>
                      <a:pt x="699206" y="371953"/>
                    </a:cubicBezTo>
                    <a:cubicBezTo>
                      <a:pt x="693492" y="349093"/>
                      <a:pt x="711589" y="330043"/>
                      <a:pt x="692539" y="310040"/>
                    </a:cubicBezTo>
                    <a:cubicBezTo>
                      <a:pt x="684919" y="302420"/>
                      <a:pt x="674442" y="297658"/>
                      <a:pt x="666822" y="290038"/>
                    </a:cubicBezTo>
                    <a:cubicBezTo>
                      <a:pt x="658249" y="280513"/>
                      <a:pt x="650629" y="269083"/>
                      <a:pt x="643009" y="258605"/>
                    </a:cubicBezTo>
                    <a:cubicBezTo>
                      <a:pt x="628722" y="239555"/>
                      <a:pt x="628722" y="227173"/>
                      <a:pt x="649677" y="213838"/>
                    </a:cubicBezTo>
                    <a:cubicBezTo>
                      <a:pt x="659202" y="208123"/>
                      <a:pt x="663012" y="210028"/>
                      <a:pt x="663012" y="198598"/>
                    </a:cubicBezTo>
                    <a:cubicBezTo>
                      <a:pt x="663012" y="189073"/>
                      <a:pt x="655392" y="177643"/>
                      <a:pt x="652534" y="168118"/>
                    </a:cubicBezTo>
                    <a:cubicBezTo>
                      <a:pt x="643962" y="143353"/>
                      <a:pt x="636342" y="117635"/>
                      <a:pt x="628722" y="91918"/>
                    </a:cubicBezTo>
                    <a:cubicBezTo>
                      <a:pt x="623006" y="70963"/>
                      <a:pt x="601099" y="32863"/>
                      <a:pt x="608719" y="10955"/>
                    </a:cubicBezTo>
                    <a:cubicBezTo>
                      <a:pt x="594431" y="10003"/>
                      <a:pt x="567762" y="478"/>
                      <a:pt x="558237" y="15718"/>
                    </a:cubicBezTo>
                    <a:close/>
                  </a:path>
                </a:pathLst>
              </a:custGeom>
              <a:grpFill/>
              <a:ln w="9525" cap="flat">
                <a:noFill/>
                <a:prstDash val="solid"/>
                <a:miter/>
              </a:ln>
            </p:spPr>
            <p:txBody>
              <a:bodyPr rtlCol="0" anchor="ctr"/>
              <a:lstStyle/>
              <a:p>
                <a:endParaRPr lang="en-US" sz="1790"/>
              </a:p>
            </p:txBody>
          </p:sp>
          <p:sp>
            <p:nvSpPr>
              <p:cNvPr id="61" name="任意多边形: 形状 21"/>
              <p:cNvSpPr/>
              <p:nvPr>
                <p:custDataLst>
                  <p:tags r:id="rId26"/>
                </p:custDataLst>
              </p:nvPr>
            </p:nvSpPr>
            <p:spPr>
              <a:xfrm>
                <a:off x="9487" y="6707"/>
                <a:ext cx="828" cy="841"/>
              </a:xfrm>
              <a:custGeom>
                <a:avLst/>
                <a:gdLst>
                  <a:gd name="connsiteX0" fmla="*/ 482963 w 600075"/>
                  <a:gd name="connsiteY0" fmla="*/ 492919 h 609600"/>
                  <a:gd name="connsiteX1" fmla="*/ 470580 w 600075"/>
                  <a:gd name="connsiteY1" fmla="*/ 474821 h 609600"/>
                  <a:gd name="connsiteX2" fmla="*/ 462008 w 600075"/>
                  <a:gd name="connsiteY2" fmla="*/ 450056 h 609600"/>
                  <a:gd name="connsiteX3" fmla="*/ 430575 w 600075"/>
                  <a:gd name="connsiteY3" fmla="*/ 420529 h 609600"/>
                  <a:gd name="connsiteX4" fmla="*/ 423908 w 600075"/>
                  <a:gd name="connsiteY4" fmla="*/ 398621 h 609600"/>
                  <a:gd name="connsiteX5" fmla="*/ 403905 w 600075"/>
                  <a:gd name="connsiteY5" fmla="*/ 376714 h 609600"/>
                  <a:gd name="connsiteX6" fmla="*/ 364853 w 600075"/>
                  <a:gd name="connsiteY6" fmla="*/ 355759 h 609600"/>
                  <a:gd name="connsiteX7" fmla="*/ 381998 w 600075"/>
                  <a:gd name="connsiteY7" fmla="*/ 340519 h 609600"/>
                  <a:gd name="connsiteX8" fmla="*/ 387713 w 600075"/>
                  <a:gd name="connsiteY8" fmla="*/ 313849 h 609600"/>
                  <a:gd name="connsiteX9" fmla="*/ 375330 w 600075"/>
                  <a:gd name="connsiteY9" fmla="*/ 258604 h 609600"/>
                  <a:gd name="connsiteX10" fmla="*/ 431528 w 600075"/>
                  <a:gd name="connsiteY10" fmla="*/ 246221 h 609600"/>
                  <a:gd name="connsiteX11" fmla="*/ 482963 w 600075"/>
                  <a:gd name="connsiteY11" fmla="*/ 238601 h 609600"/>
                  <a:gd name="connsiteX12" fmla="*/ 500108 w 600075"/>
                  <a:gd name="connsiteY12" fmla="*/ 232886 h 609600"/>
                  <a:gd name="connsiteX13" fmla="*/ 516300 w 600075"/>
                  <a:gd name="connsiteY13" fmla="*/ 231934 h 609600"/>
                  <a:gd name="connsiteX14" fmla="*/ 567735 w 600075"/>
                  <a:gd name="connsiteY14" fmla="*/ 193834 h 609600"/>
                  <a:gd name="connsiteX15" fmla="*/ 597263 w 600075"/>
                  <a:gd name="connsiteY15" fmla="*/ 177641 h 609600"/>
                  <a:gd name="connsiteX16" fmla="*/ 581070 w 600075"/>
                  <a:gd name="connsiteY16" fmla="*/ 121444 h 609600"/>
                  <a:gd name="connsiteX17" fmla="*/ 546780 w 600075"/>
                  <a:gd name="connsiteY17" fmla="*/ 102394 h 609600"/>
                  <a:gd name="connsiteX18" fmla="*/ 542017 w 600075"/>
                  <a:gd name="connsiteY18" fmla="*/ 84296 h 609600"/>
                  <a:gd name="connsiteX19" fmla="*/ 517253 w 600075"/>
                  <a:gd name="connsiteY19" fmla="*/ 87154 h 609600"/>
                  <a:gd name="connsiteX20" fmla="*/ 472485 w 600075"/>
                  <a:gd name="connsiteY20" fmla="*/ 52864 h 609600"/>
                  <a:gd name="connsiteX21" fmla="*/ 401048 w 600075"/>
                  <a:gd name="connsiteY21" fmla="*/ 7144 h 609600"/>
                  <a:gd name="connsiteX22" fmla="*/ 386760 w 600075"/>
                  <a:gd name="connsiteY22" fmla="*/ 27146 h 609600"/>
                  <a:gd name="connsiteX23" fmla="*/ 399142 w 600075"/>
                  <a:gd name="connsiteY23" fmla="*/ 47149 h 609600"/>
                  <a:gd name="connsiteX24" fmla="*/ 406763 w 600075"/>
                  <a:gd name="connsiteY24" fmla="*/ 94774 h 609600"/>
                  <a:gd name="connsiteX25" fmla="*/ 361995 w 600075"/>
                  <a:gd name="connsiteY25" fmla="*/ 135731 h 609600"/>
                  <a:gd name="connsiteX26" fmla="*/ 333420 w 600075"/>
                  <a:gd name="connsiteY26" fmla="*/ 213836 h 609600"/>
                  <a:gd name="connsiteX27" fmla="*/ 278175 w 600075"/>
                  <a:gd name="connsiteY27" fmla="*/ 222409 h 609600"/>
                  <a:gd name="connsiteX28" fmla="*/ 271508 w 600075"/>
                  <a:gd name="connsiteY28" fmla="*/ 253841 h 609600"/>
                  <a:gd name="connsiteX29" fmla="*/ 250553 w 600075"/>
                  <a:gd name="connsiteY29" fmla="*/ 290989 h 609600"/>
                  <a:gd name="connsiteX30" fmla="*/ 195308 w 600075"/>
                  <a:gd name="connsiteY30" fmla="*/ 334804 h 609600"/>
                  <a:gd name="connsiteX31" fmla="*/ 152445 w 600075"/>
                  <a:gd name="connsiteY31" fmla="*/ 296704 h 609600"/>
                  <a:gd name="connsiteX32" fmla="*/ 120060 w 600075"/>
                  <a:gd name="connsiteY32" fmla="*/ 310039 h 609600"/>
                  <a:gd name="connsiteX33" fmla="*/ 92438 w 600075"/>
                  <a:gd name="connsiteY33" fmla="*/ 292894 h 609600"/>
                  <a:gd name="connsiteX34" fmla="*/ 63863 w 600075"/>
                  <a:gd name="connsiteY34" fmla="*/ 274796 h 609600"/>
                  <a:gd name="connsiteX35" fmla="*/ 44813 w 600075"/>
                  <a:gd name="connsiteY35" fmla="*/ 293846 h 609600"/>
                  <a:gd name="connsiteX36" fmla="*/ 50528 w 600075"/>
                  <a:gd name="connsiteY36" fmla="*/ 313849 h 609600"/>
                  <a:gd name="connsiteX37" fmla="*/ 49575 w 600075"/>
                  <a:gd name="connsiteY37" fmla="*/ 352901 h 609600"/>
                  <a:gd name="connsiteX38" fmla="*/ 28620 w 600075"/>
                  <a:gd name="connsiteY38" fmla="*/ 380524 h 609600"/>
                  <a:gd name="connsiteX39" fmla="*/ 7665 w 600075"/>
                  <a:gd name="connsiteY39" fmla="*/ 396716 h 609600"/>
                  <a:gd name="connsiteX40" fmla="*/ 23858 w 600075"/>
                  <a:gd name="connsiteY40" fmla="*/ 415766 h 609600"/>
                  <a:gd name="connsiteX41" fmla="*/ 41955 w 600075"/>
                  <a:gd name="connsiteY41" fmla="*/ 428149 h 609600"/>
                  <a:gd name="connsiteX42" fmla="*/ 51480 w 600075"/>
                  <a:gd name="connsiteY42" fmla="*/ 458629 h 609600"/>
                  <a:gd name="connsiteX43" fmla="*/ 54338 w 600075"/>
                  <a:gd name="connsiteY43" fmla="*/ 475774 h 609600"/>
                  <a:gd name="connsiteX44" fmla="*/ 62910 w 600075"/>
                  <a:gd name="connsiteY44" fmla="*/ 478631 h 609600"/>
                  <a:gd name="connsiteX45" fmla="*/ 77198 w 600075"/>
                  <a:gd name="connsiteY45" fmla="*/ 477679 h 609600"/>
                  <a:gd name="connsiteX46" fmla="*/ 96248 w 600075"/>
                  <a:gd name="connsiteY46" fmla="*/ 485299 h 609600"/>
                  <a:gd name="connsiteX47" fmla="*/ 115298 w 600075"/>
                  <a:gd name="connsiteY47" fmla="*/ 503396 h 609600"/>
                  <a:gd name="connsiteX48" fmla="*/ 170542 w 600075"/>
                  <a:gd name="connsiteY48" fmla="*/ 529114 h 609600"/>
                  <a:gd name="connsiteX49" fmla="*/ 216263 w 600075"/>
                  <a:gd name="connsiteY49" fmla="*/ 491014 h 609600"/>
                  <a:gd name="connsiteX50" fmla="*/ 238170 w 600075"/>
                  <a:gd name="connsiteY50" fmla="*/ 495776 h 609600"/>
                  <a:gd name="connsiteX51" fmla="*/ 243885 w 600075"/>
                  <a:gd name="connsiteY51" fmla="*/ 473869 h 609600"/>
                  <a:gd name="connsiteX52" fmla="*/ 290558 w 600075"/>
                  <a:gd name="connsiteY52" fmla="*/ 448151 h 609600"/>
                  <a:gd name="connsiteX53" fmla="*/ 311513 w 600075"/>
                  <a:gd name="connsiteY53" fmla="*/ 464344 h 609600"/>
                  <a:gd name="connsiteX54" fmla="*/ 330563 w 600075"/>
                  <a:gd name="connsiteY54" fmla="*/ 472916 h 609600"/>
                  <a:gd name="connsiteX55" fmla="*/ 381045 w 600075"/>
                  <a:gd name="connsiteY55" fmla="*/ 474821 h 609600"/>
                  <a:gd name="connsiteX56" fmla="*/ 391523 w 600075"/>
                  <a:gd name="connsiteY56" fmla="*/ 531019 h 609600"/>
                  <a:gd name="connsiteX57" fmla="*/ 415335 w 600075"/>
                  <a:gd name="connsiteY57" fmla="*/ 548164 h 609600"/>
                  <a:gd name="connsiteX58" fmla="*/ 417240 w 600075"/>
                  <a:gd name="connsiteY58" fmla="*/ 561499 h 609600"/>
                  <a:gd name="connsiteX59" fmla="*/ 426765 w 600075"/>
                  <a:gd name="connsiteY59" fmla="*/ 563404 h 609600"/>
                  <a:gd name="connsiteX60" fmla="*/ 434385 w 600075"/>
                  <a:gd name="connsiteY60" fmla="*/ 602456 h 609600"/>
                  <a:gd name="connsiteX61" fmla="*/ 460103 w 600075"/>
                  <a:gd name="connsiteY61" fmla="*/ 597694 h 609600"/>
                  <a:gd name="connsiteX62" fmla="*/ 467723 w 600075"/>
                  <a:gd name="connsiteY62" fmla="*/ 580549 h 609600"/>
                  <a:gd name="connsiteX63" fmla="*/ 476295 w 600075"/>
                  <a:gd name="connsiteY63" fmla="*/ 567214 h 609600"/>
                  <a:gd name="connsiteX64" fmla="*/ 472485 w 600075"/>
                  <a:gd name="connsiteY64" fmla="*/ 538639 h 609600"/>
                  <a:gd name="connsiteX65" fmla="*/ 482963 w 600075"/>
                  <a:gd name="connsiteY65" fmla="*/ 492919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0075" h="609600">
                    <a:moveTo>
                      <a:pt x="482963" y="492919"/>
                    </a:moveTo>
                    <a:cubicBezTo>
                      <a:pt x="484867" y="482441"/>
                      <a:pt x="476295" y="481489"/>
                      <a:pt x="470580" y="474821"/>
                    </a:cubicBezTo>
                    <a:cubicBezTo>
                      <a:pt x="463913" y="467201"/>
                      <a:pt x="462008" y="460534"/>
                      <a:pt x="462008" y="450056"/>
                    </a:cubicBezTo>
                    <a:cubicBezTo>
                      <a:pt x="440100" y="462439"/>
                      <a:pt x="435338" y="435769"/>
                      <a:pt x="430575" y="420529"/>
                    </a:cubicBezTo>
                    <a:cubicBezTo>
                      <a:pt x="427717" y="411956"/>
                      <a:pt x="428670" y="406241"/>
                      <a:pt x="423908" y="398621"/>
                    </a:cubicBezTo>
                    <a:cubicBezTo>
                      <a:pt x="418192" y="390049"/>
                      <a:pt x="408667" y="386239"/>
                      <a:pt x="403905" y="376714"/>
                    </a:cubicBezTo>
                    <a:cubicBezTo>
                      <a:pt x="390570" y="396716"/>
                      <a:pt x="361042" y="375761"/>
                      <a:pt x="364853" y="355759"/>
                    </a:cubicBezTo>
                    <a:cubicBezTo>
                      <a:pt x="366758" y="342424"/>
                      <a:pt x="375330" y="348139"/>
                      <a:pt x="381998" y="340519"/>
                    </a:cubicBezTo>
                    <a:cubicBezTo>
                      <a:pt x="386760" y="335756"/>
                      <a:pt x="387713" y="321469"/>
                      <a:pt x="387713" y="313849"/>
                    </a:cubicBezTo>
                    <a:cubicBezTo>
                      <a:pt x="389617" y="294799"/>
                      <a:pt x="366758" y="276701"/>
                      <a:pt x="375330" y="258604"/>
                    </a:cubicBezTo>
                    <a:cubicBezTo>
                      <a:pt x="381998" y="245269"/>
                      <a:pt x="422955" y="229076"/>
                      <a:pt x="431528" y="246221"/>
                    </a:cubicBezTo>
                    <a:cubicBezTo>
                      <a:pt x="442958" y="238601"/>
                      <a:pt x="475342" y="207169"/>
                      <a:pt x="482963" y="238601"/>
                    </a:cubicBezTo>
                    <a:cubicBezTo>
                      <a:pt x="491535" y="231934"/>
                      <a:pt x="489630" y="233839"/>
                      <a:pt x="500108" y="232886"/>
                    </a:cubicBezTo>
                    <a:cubicBezTo>
                      <a:pt x="508680" y="232886"/>
                      <a:pt x="508680" y="235744"/>
                      <a:pt x="516300" y="231934"/>
                    </a:cubicBezTo>
                    <a:cubicBezTo>
                      <a:pt x="536303" y="223361"/>
                      <a:pt x="544875" y="196691"/>
                      <a:pt x="567735" y="193834"/>
                    </a:cubicBezTo>
                    <a:cubicBezTo>
                      <a:pt x="589642" y="190976"/>
                      <a:pt x="596310" y="206216"/>
                      <a:pt x="597263" y="177641"/>
                    </a:cubicBezTo>
                    <a:cubicBezTo>
                      <a:pt x="598215" y="151924"/>
                      <a:pt x="610598" y="134779"/>
                      <a:pt x="581070" y="121444"/>
                    </a:cubicBezTo>
                    <a:cubicBezTo>
                      <a:pt x="568688" y="115729"/>
                      <a:pt x="551542" y="116681"/>
                      <a:pt x="546780" y="102394"/>
                    </a:cubicBezTo>
                    <a:cubicBezTo>
                      <a:pt x="543923" y="95726"/>
                      <a:pt x="550590" y="88106"/>
                      <a:pt x="542017" y="84296"/>
                    </a:cubicBezTo>
                    <a:cubicBezTo>
                      <a:pt x="537255" y="82391"/>
                      <a:pt x="522967" y="87154"/>
                      <a:pt x="517253" y="87154"/>
                    </a:cubicBezTo>
                    <a:cubicBezTo>
                      <a:pt x="488678" y="88106"/>
                      <a:pt x="489630" y="68104"/>
                      <a:pt x="472485" y="52864"/>
                    </a:cubicBezTo>
                    <a:cubicBezTo>
                      <a:pt x="452483" y="34766"/>
                      <a:pt x="423908" y="23336"/>
                      <a:pt x="401048" y="7144"/>
                    </a:cubicBezTo>
                    <a:cubicBezTo>
                      <a:pt x="402000" y="21431"/>
                      <a:pt x="390570" y="18574"/>
                      <a:pt x="386760" y="27146"/>
                    </a:cubicBezTo>
                    <a:cubicBezTo>
                      <a:pt x="382950" y="36671"/>
                      <a:pt x="392475" y="41434"/>
                      <a:pt x="399142" y="47149"/>
                    </a:cubicBezTo>
                    <a:cubicBezTo>
                      <a:pt x="416288" y="61436"/>
                      <a:pt x="426765" y="76676"/>
                      <a:pt x="406763" y="94774"/>
                    </a:cubicBezTo>
                    <a:cubicBezTo>
                      <a:pt x="390570" y="110014"/>
                      <a:pt x="374378" y="115729"/>
                      <a:pt x="361995" y="135731"/>
                    </a:cubicBezTo>
                    <a:cubicBezTo>
                      <a:pt x="347708" y="158591"/>
                      <a:pt x="349613" y="193834"/>
                      <a:pt x="333420" y="213836"/>
                    </a:cubicBezTo>
                    <a:cubicBezTo>
                      <a:pt x="318180" y="231934"/>
                      <a:pt x="290558" y="206216"/>
                      <a:pt x="278175" y="222409"/>
                    </a:cubicBezTo>
                    <a:cubicBezTo>
                      <a:pt x="273413" y="228124"/>
                      <a:pt x="275317" y="245269"/>
                      <a:pt x="271508" y="253841"/>
                    </a:cubicBezTo>
                    <a:cubicBezTo>
                      <a:pt x="264840" y="266224"/>
                      <a:pt x="257220" y="278606"/>
                      <a:pt x="250553" y="290989"/>
                    </a:cubicBezTo>
                    <a:cubicBezTo>
                      <a:pt x="236265" y="316706"/>
                      <a:pt x="225788" y="331946"/>
                      <a:pt x="195308" y="334804"/>
                    </a:cubicBezTo>
                    <a:cubicBezTo>
                      <a:pt x="167685" y="336709"/>
                      <a:pt x="157208" y="324326"/>
                      <a:pt x="152445" y="296704"/>
                    </a:cubicBezTo>
                    <a:cubicBezTo>
                      <a:pt x="141967" y="300514"/>
                      <a:pt x="131490" y="308134"/>
                      <a:pt x="120060" y="310039"/>
                    </a:cubicBezTo>
                    <a:cubicBezTo>
                      <a:pt x="104820" y="311944"/>
                      <a:pt x="101010" y="303371"/>
                      <a:pt x="92438" y="292894"/>
                    </a:cubicBezTo>
                    <a:cubicBezTo>
                      <a:pt x="86723" y="287179"/>
                      <a:pt x="73388" y="273844"/>
                      <a:pt x="63863" y="274796"/>
                    </a:cubicBezTo>
                    <a:cubicBezTo>
                      <a:pt x="59100" y="275749"/>
                      <a:pt x="46717" y="289084"/>
                      <a:pt x="44813" y="293846"/>
                    </a:cubicBezTo>
                    <a:cubicBezTo>
                      <a:pt x="39098" y="306229"/>
                      <a:pt x="43860" y="303371"/>
                      <a:pt x="50528" y="313849"/>
                    </a:cubicBezTo>
                    <a:cubicBezTo>
                      <a:pt x="58148" y="326231"/>
                      <a:pt x="56242" y="340519"/>
                      <a:pt x="49575" y="352901"/>
                    </a:cubicBezTo>
                    <a:cubicBezTo>
                      <a:pt x="44813" y="361474"/>
                      <a:pt x="37192" y="373856"/>
                      <a:pt x="28620" y="380524"/>
                    </a:cubicBezTo>
                    <a:cubicBezTo>
                      <a:pt x="21953" y="385286"/>
                      <a:pt x="3855" y="384334"/>
                      <a:pt x="7665" y="396716"/>
                    </a:cubicBezTo>
                    <a:cubicBezTo>
                      <a:pt x="8617" y="401479"/>
                      <a:pt x="21000" y="411956"/>
                      <a:pt x="23858" y="415766"/>
                    </a:cubicBezTo>
                    <a:cubicBezTo>
                      <a:pt x="29573" y="424339"/>
                      <a:pt x="35288" y="422434"/>
                      <a:pt x="41955" y="428149"/>
                    </a:cubicBezTo>
                    <a:cubicBezTo>
                      <a:pt x="50528" y="435769"/>
                      <a:pt x="49575" y="447199"/>
                      <a:pt x="51480" y="458629"/>
                    </a:cubicBezTo>
                    <a:cubicBezTo>
                      <a:pt x="52433" y="462439"/>
                      <a:pt x="51480" y="471964"/>
                      <a:pt x="54338" y="475774"/>
                    </a:cubicBezTo>
                    <a:cubicBezTo>
                      <a:pt x="58148" y="480536"/>
                      <a:pt x="57195" y="477679"/>
                      <a:pt x="62910" y="478631"/>
                    </a:cubicBezTo>
                    <a:cubicBezTo>
                      <a:pt x="64815" y="479584"/>
                      <a:pt x="75292" y="477679"/>
                      <a:pt x="77198" y="477679"/>
                    </a:cubicBezTo>
                    <a:cubicBezTo>
                      <a:pt x="83865" y="478631"/>
                      <a:pt x="90533" y="482441"/>
                      <a:pt x="96248" y="485299"/>
                    </a:cubicBezTo>
                    <a:cubicBezTo>
                      <a:pt x="109583" y="491014"/>
                      <a:pt x="109583" y="491014"/>
                      <a:pt x="115298" y="503396"/>
                    </a:cubicBezTo>
                    <a:cubicBezTo>
                      <a:pt x="127680" y="527209"/>
                      <a:pt x="153398" y="510064"/>
                      <a:pt x="170542" y="529114"/>
                    </a:cubicBezTo>
                    <a:cubicBezTo>
                      <a:pt x="181020" y="513874"/>
                      <a:pt x="195308" y="489109"/>
                      <a:pt x="216263" y="491014"/>
                    </a:cubicBezTo>
                    <a:cubicBezTo>
                      <a:pt x="223883" y="491966"/>
                      <a:pt x="231503" y="500539"/>
                      <a:pt x="238170" y="495776"/>
                    </a:cubicBezTo>
                    <a:cubicBezTo>
                      <a:pt x="244838" y="491014"/>
                      <a:pt x="241980" y="480536"/>
                      <a:pt x="243885" y="473869"/>
                    </a:cubicBezTo>
                    <a:cubicBezTo>
                      <a:pt x="250553" y="455771"/>
                      <a:pt x="271508" y="442436"/>
                      <a:pt x="290558" y="448151"/>
                    </a:cubicBezTo>
                    <a:cubicBezTo>
                      <a:pt x="300083" y="451009"/>
                      <a:pt x="305798" y="457676"/>
                      <a:pt x="311513" y="464344"/>
                    </a:cubicBezTo>
                    <a:cubicBezTo>
                      <a:pt x="320085" y="474821"/>
                      <a:pt x="317228" y="474821"/>
                      <a:pt x="330563" y="472916"/>
                    </a:cubicBezTo>
                    <a:cubicBezTo>
                      <a:pt x="347708" y="470059"/>
                      <a:pt x="367710" y="458629"/>
                      <a:pt x="381045" y="474821"/>
                    </a:cubicBezTo>
                    <a:cubicBezTo>
                      <a:pt x="395333" y="491966"/>
                      <a:pt x="381998" y="517684"/>
                      <a:pt x="391523" y="531019"/>
                    </a:cubicBezTo>
                    <a:cubicBezTo>
                      <a:pt x="397238" y="538639"/>
                      <a:pt x="410573" y="538639"/>
                      <a:pt x="415335" y="548164"/>
                    </a:cubicBezTo>
                    <a:cubicBezTo>
                      <a:pt x="417240" y="551021"/>
                      <a:pt x="416288" y="559594"/>
                      <a:pt x="417240" y="561499"/>
                    </a:cubicBezTo>
                    <a:cubicBezTo>
                      <a:pt x="418192" y="562451"/>
                      <a:pt x="424860" y="561499"/>
                      <a:pt x="426765" y="563404"/>
                    </a:cubicBezTo>
                    <a:cubicBezTo>
                      <a:pt x="437242" y="572929"/>
                      <a:pt x="438195" y="589121"/>
                      <a:pt x="434385" y="602456"/>
                    </a:cubicBezTo>
                    <a:cubicBezTo>
                      <a:pt x="444863" y="603409"/>
                      <a:pt x="451530" y="607219"/>
                      <a:pt x="460103" y="597694"/>
                    </a:cubicBezTo>
                    <a:cubicBezTo>
                      <a:pt x="463913" y="593884"/>
                      <a:pt x="464865" y="584359"/>
                      <a:pt x="467723" y="580549"/>
                    </a:cubicBezTo>
                    <a:cubicBezTo>
                      <a:pt x="470580" y="575786"/>
                      <a:pt x="475342" y="572929"/>
                      <a:pt x="476295" y="567214"/>
                    </a:cubicBezTo>
                    <a:cubicBezTo>
                      <a:pt x="479153" y="557689"/>
                      <a:pt x="472485" y="548164"/>
                      <a:pt x="472485" y="538639"/>
                    </a:cubicBezTo>
                    <a:cubicBezTo>
                      <a:pt x="474390" y="522446"/>
                      <a:pt x="480105" y="505301"/>
                      <a:pt x="482963" y="492919"/>
                    </a:cubicBezTo>
                    <a:close/>
                  </a:path>
                </a:pathLst>
              </a:custGeom>
              <a:grpFill/>
              <a:ln w="9525" cap="flat">
                <a:noFill/>
                <a:prstDash val="solid"/>
                <a:miter/>
              </a:ln>
            </p:spPr>
            <p:txBody>
              <a:bodyPr rtlCol="0" anchor="ctr"/>
              <a:lstStyle/>
              <a:p>
                <a:endParaRPr lang="en-US" sz="1790"/>
              </a:p>
            </p:txBody>
          </p:sp>
          <p:sp>
            <p:nvSpPr>
              <p:cNvPr id="62" name="任意多边形: 形状 22"/>
              <p:cNvSpPr/>
              <p:nvPr>
                <p:custDataLst>
                  <p:tags r:id="rId27"/>
                </p:custDataLst>
              </p:nvPr>
            </p:nvSpPr>
            <p:spPr>
              <a:xfrm>
                <a:off x="10027" y="6491"/>
                <a:ext cx="1341" cy="854"/>
              </a:xfrm>
              <a:custGeom>
                <a:avLst/>
                <a:gdLst>
                  <a:gd name="connsiteX0" fmla="*/ 927415 w 971550"/>
                  <a:gd name="connsiteY0" fmla="*/ 298609 h 619125"/>
                  <a:gd name="connsiteX1" fmla="*/ 879790 w 971550"/>
                  <a:gd name="connsiteY1" fmla="*/ 265271 h 619125"/>
                  <a:gd name="connsiteX2" fmla="*/ 875979 w 971550"/>
                  <a:gd name="connsiteY2" fmla="*/ 270986 h 619125"/>
                  <a:gd name="connsiteX3" fmla="*/ 840737 w 971550"/>
                  <a:gd name="connsiteY3" fmla="*/ 252889 h 619125"/>
                  <a:gd name="connsiteX4" fmla="*/ 803590 w 971550"/>
                  <a:gd name="connsiteY4" fmla="*/ 248126 h 619125"/>
                  <a:gd name="connsiteX5" fmla="*/ 744535 w 971550"/>
                  <a:gd name="connsiteY5" fmla="*/ 222409 h 619125"/>
                  <a:gd name="connsiteX6" fmla="*/ 680717 w 971550"/>
                  <a:gd name="connsiteY6" fmla="*/ 198596 h 619125"/>
                  <a:gd name="connsiteX7" fmla="*/ 660715 w 971550"/>
                  <a:gd name="connsiteY7" fmla="*/ 131921 h 619125"/>
                  <a:gd name="connsiteX8" fmla="*/ 628329 w 971550"/>
                  <a:gd name="connsiteY8" fmla="*/ 147161 h 619125"/>
                  <a:gd name="connsiteX9" fmla="*/ 602612 w 971550"/>
                  <a:gd name="connsiteY9" fmla="*/ 131921 h 619125"/>
                  <a:gd name="connsiteX10" fmla="*/ 573085 w 971550"/>
                  <a:gd name="connsiteY10" fmla="*/ 134779 h 619125"/>
                  <a:gd name="connsiteX11" fmla="*/ 534032 w 971550"/>
                  <a:gd name="connsiteY11" fmla="*/ 139541 h 619125"/>
                  <a:gd name="connsiteX12" fmla="*/ 450212 w 971550"/>
                  <a:gd name="connsiteY12" fmla="*/ 130016 h 619125"/>
                  <a:gd name="connsiteX13" fmla="*/ 418779 w 971550"/>
                  <a:gd name="connsiteY13" fmla="*/ 110014 h 619125"/>
                  <a:gd name="connsiteX14" fmla="*/ 387347 w 971550"/>
                  <a:gd name="connsiteY14" fmla="*/ 96679 h 619125"/>
                  <a:gd name="connsiteX15" fmla="*/ 369250 w 971550"/>
                  <a:gd name="connsiteY15" fmla="*/ 70961 h 619125"/>
                  <a:gd name="connsiteX16" fmla="*/ 344485 w 971550"/>
                  <a:gd name="connsiteY16" fmla="*/ 49054 h 619125"/>
                  <a:gd name="connsiteX17" fmla="*/ 301622 w 971550"/>
                  <a:gd name="connsiteY17" fmla="*/ 23336 h 619125"/>
                  <a:gd name="connsiteX18" fmla="*/ 254950 w 971550"/>
                  <a:gd name="connsiteY18" fmla="*/ 17621 h 619125"/>
                  <a:gd name="connsiteX19" fmla="*/ 212087 w 971550"/>
                  <a:gd name="connsiteY19" fmla="*/ 15716 h 619125"/>
                  <a:gd name="connsiteX20" fmla="*/ 166367 w 971550"/>
                  <a:gd name="connsiteY20" fmla="*/ 7144 h 619125"/>
                  <a:gd name="connsiteX21" fmla="*/ 182560 w 971550"/>
                  <a:gd name="connsiteY21" fmla="*/ 25241 h 619125"/>
                  <a:gd name="connsiteX22" fmla="*/ 181607 w 971550"/>
                  <a:gd name="connsiteY22" fmla="*/ 36671 h 619125"/>
                  <a:gd name="connsiteX23" fmla="*/ 189227 w 971550"/>
                  <a:gd name="connsiteY23" fmla="*/ 39529 h 619125"/>
                  <a:gd name="connsiteX24" fmla="*/ 213040 w 971550"/>
                  <a:gd name="connsiteY24" fmla="*/ 45244 h 619125"/>
                  <a:gd name="connsiteX25" fmla="*/ 226375 w 971550"/>
                  <a:gd name="connsiteY25" fmla="*/ 67151 h 619125"/>
                  <a:gd name="connsiteX26" fmla="*/ 222565 w 971550"/>
                  <a:gd name="connsiteY26" fmla="*/ 107156 h 619125"/>
                  <a:gd name="connsiteX27" fmla="*/ 160652 w 971550"/>
                  <a:gd name="connsiteY27" fmla="*/ 105251 h 619125"/>
                  <a:gd name="connsiteX28" fmla="*/ 144460 w 971550"/>
                  <a:gd name="connsiteY28" fmla="*/ 131921 h 619125"/>
                  <a:gd name="connsiteX29" fmla="*/ 158747 w 971550"/>
                  <a:gd name="connsiteY29" fmla="*/ 161449 h 619125"/>
                  <a:gd name="connsiteX30" fmla="*/ 154937 w 971550"/>
                  <a:gd name="connsiteY30" fmla="*/ 184309 h 619125"/>
                  <a:gd name="connsiteX31" fmla="*/ 161604 w 971550"/>
                  <a:gd name="connsiteY31" fmla="*/ 200501 h 619125"/>
                  <a:gd name="connsiteX32" fmla="*/ 162557 w 971550"/>
                  <a:gd name="connsiteY32" fmla="*/ 214789 h 619125"/>
                  <a:gd name="connsiteX33" fmla="*/ 177797 w 971550"/>
                  <a:gd name="connsiteY33" fmla="*/ 235744 h 619125"/>
                  <a:gd name="connsiteX34" fmla="*/ 190179 w 971550"/>
                  <a:gd name="connsiteY34" fmla="*/ 256699 h 619125"/>
                  <a:gd name="connsiteX35" fmla="*/ 235900 w 971550"/>
                  <a:gd name="connsiteY35" fmla="*/ 307181 h 619125"/>
                  <a:gd name="connsiteX36" fmla="*/ 231137 w 971550"/>
                  <a:gd name="connsiteY36" fmla="*/ 343376 h 619125"/>
                  <a:gd name="connsiteX37" fmla="*/ 219707 w 971550"/>
                  <a:gd name="connsiteY37" fmla="*/ 377666 h 619125"/>
                  <a:gd name="connsiteX38" fmla="*/ 190179 w 971550"/>
                  <a:gd name="connsiteY38" fmla="*/ 379571 h 619125"/>
                  <a:gd name="connsiteX39" fmla="*/ 160652 w 971550"/>
                  <a:gd name="connsiteY39" fmla="*/ 394811 h 619125"/>
                  <a:gd name="connsiteX40" fmla="*/ 134935 w 971550"/>
                  <a:gd name="connsiteY40" fmla="*/ 415766 h 619125"/>
                  <a:gd name="connsiteX41" fmla="*/ 113979 w 971550"/>
                  <a:gd name="connsiteY41" fmla="*/ 431006 h 619125"/>
                  <a:gd name="connsiteX42" fmla="*/ 104454 w 971550"/>
                  <a:gd name="connsiteY42" fmla="*/ 424339 h 619125"/>
                  <a:gd name="connsiteX43" fmla="*/ 92072 w 971550"/>
                  <a:gd name="connsiteY43" fmla="*/ 425291 h 619125"/>
                  <a:gd name="connsiteX44" fmla="*/ 69212 w 971550"/>
                  <a:gd name="connsiteY44" fmla="*/ 412909 h 619125"/>
                  <a:gd name="connsiteX45" fmla="*/ 30160 w 971550"/>
                  <a:gd name="connsiteY45" fmla="*/ 430054 h 619125"/>
                  <a:gd name="connsiteX46" fmla="*/ 7300 w 971550"/>
                  <a:gd name="connsiteY46" fmla="*/ 431006 h 619125"/>
                  <a:gd name="connsiteX47" fmla="*/ 21587 w 971550"/>
                  <a:gd name="connsiteY47" fmla="*/ 465296 h 619125"/>
                  <a:gd name="connsiteX48" fmla="*/ 15872 w 971550"/>
                  <a:gd name="connsiteY48" fmla="*/ 500539 h 619125"/>
                  <a:gd name="connsiteX49" fmla="*/ 23492 w 971550"/>
                  <a:gd name="connsiteY49" fmla="*/ 511969 h 619125"/>
                  <a:gd name="connsiteX50" fmla="*/ 33017 w 971550"/>
                  <a:gd name="connsiteY50" fmla="*/ 527209 h 619125"/>
                  <a:gd name="connsiteX51" fmla="*/ 59687 w 971550"/>
                  <a:gd name="connsiteY51" fmla="*/ 558641 h 619125"/>
                  <a:gd name="connsiteX52" fmla="*/ 72069 w 971550"/>
                  <a:gd name="connsiteY52" fmla="*/ 583406 h 619125"/>
                  <a:gd name="connsiteX53" fmla="*/ 88262 w 971550"/>
                  <a:gd name="connsiteY53" fmla="*/ 591026 h 619125"/>
                  <a:gd name="connsiteX54" fmla="*/ 93977 w 971550"/>
                  <a:gd name="connsiteY54" fmla="*/ 610076 h 619125"/>
                  <a:gd name="connsiteX55" fmla="*/ 115885 w 971550"/>
                  <a:gd name="connsiteY55" fmla="*/ 564356 h 619125"/>
                  <a:gd name="connsiteX56" fmla="*/ 158747 w 971550"/>
                  <a:gd name="connsiteY56" fmla="*/ 531019 h 619125"/>
                  <a:gd name="connsiteX57" fmla="*/ 214944 w 971550"/>
                  <a:gd name="connsiteY57" fmla="*/ 513874 h 619125"/>
                  <a:gd name="connsiteX58" fmla="*/ 254950 w 971550"/>
                  <a:gd name="connsiteY58" fmla="*/ 531971 h 619125"/>
                  <a:gd name="connsiteX59" fmla="*/ 253997 w 971550"/>
                  <a:gd name="connsiteY59" fmla="*/ 496729 h 619125"/>
                  <a:gd name="connsiteX60" fmla="*/ 279715 w 971550"/>
                  <a:gd name="connsiteY60" fmla="*/ 471011 h 619125"/>
                  <a:gd name="connsiteX61" fmla="*/ 334960 w 971550"/>
                  <a:gd name="connsiteY61" fmla="*/ 471011 h 619125"/>
                  <a:gd name="connsiteX62" fmla="*/ 390204 w 971550"/>
                  <a:gd name="connsiteY62" fmla="*/ 490061 h 619125"/>
                  <a:gd name="connsiteX63" fmla="*/ 446402 w 971550"/>
                  <a:gd name="connsiteY63" fmla="*/ 499586 h 619125"/>
                  <a:gd name="connsiteX64" fmla="*/ 484502 w 971550"/>
                  <a:gd name="connsiteY64" fmla="*/ 531971 h 619125"/>
                  <a:gd name="connsiteX65" fmla="*/ 522602 w 971550"/>
                  <a:gd name="connsiteY65" fmla="*/ 539591 h 619125"/>
                  <a:gd name="connsiteX66" fmla="*/ 562607 w 971550"/>
                  <a:gd name="connsiteY66" fmla="*/ 516731 h 619125"/>
                  <a:gd name="connsiteX67" fmla="*/ 595944 w 971550"/>
                  <a:gd name="connsiteY67" fmla="*/ 519589 h 619125"/>
                  <a:gd name="connsiteX68" fmla="*/ 598802 w 971550"/>
                  <a:gd name="connsiteY68" fmla="*/ 552926 h 619125"/>
                  <a:gd name="connsiteX69" fmla="*/ 619757 w 971550"/>
                  <a:gd name="connsiteY69" fmla="*/ 537686 h 619125"/>
                  <a:gd name="connsiteX70" fmla="*/ 655952 w 971550"/>
                  <a:gd name="connsiteY70" fmla="*/ 492919 h 619125"/>
                  <a:gd name="connsiteX71" fmla="*/ 695957 w 971550"/>
                  <a:gd name="connsiteY71" fmla="*/ 562451 h 619125"/>
                  <a:gd name="connsiteX72" fmla="*/ 695957 w 971550"/>
                  <a:gd name="connsiteY72" fmla="*/ 609124 h 619125"/>
                  <a:gd name="connsiteX73" fmla="*/ 718817 w 971550"/>
                  <a:gd name="connsiteY73" fmla="*/ 603409 h 619125"/>
                  <a:gd name="connsiteX74" fmla="*/ 799779 w 971550"/>
                  <a:gd name="connsiteY74" fmla="*/ 565309 h 619125"/>
                  <a:gd name="connsiteX75" fmla="*/ 843594 w 971550"/>
                  <a:gd name="connsiteY75" fmla="*/ 545306 h 619125"/>
                  <a:gd name="connsiteX76" fmla="*/ 870265 w 971550"/>
                  <a:gd name="connsiteY76" fmla="*/ 520541 h 619125"/>
                  <a:gd name="connsiteX77" fmla="*/ 944560 w 971550"/>
                  <a:gd name="connsiteY77" fmla="*/ 490061 h 619125"/>
                  <a:gd name="connsiteX78" fmla="*/ 970277 w 971550"/>
                  <a:gd name="connsiteY78" fmla="*/ 468154 h 619125"/>
                  <a:gd name="connsiteX79" fmla="*/ 935987 w 971550"/>
                  <a:gd name="connsiteY79" fmla="*/ 374809 h 619125"/>
                  <a:gd name="connsiteX80" fmla="*/ 927415 w 971550"/>
                  <a:gd name="connsiteY80" fmla="*/ 298609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71550" h="619125">
                    <a:moveTo>
                      <a:pt x="927415" y="298609"/>
                    </a:moveTo>
                    <a:cubicBezTo>
                      <a:pt x="915985" y="294799"/>
                      <a:pt x="872169" y="281464"/>
                      <a:pt x="879790" y="265271"/>
                    </a:cubicBezTo>
                    <a:cubicBezTo>
                      <a:pt x="878837" y="267176"/>
                      <a:pt x="876932" y="269081"/>
                      <a:pt x="875979" y="270986"/>
                    </a:cubicBezTo>
                    <a:cubicBezTo>
                      <a:pt x="864550" y="263366"/>
                      <a:pt x="854072" y="255746"/>
                      <a:pt x="840737" y="252889"/>
                    </a:cubicBezTo>
                    <a:cubicBezTo>
                      <a:pt x="828354" y="250031"/>
                      <a:pt x="815972" y="251936"/>
                      <a:pt x="803590" y="248126"/>
                    </a:cubicBezTo>
                    <a:cubicBezTo>
                      <a:pt x="781682" y="240506"/>
                      <a:pt x="769300" y="225266"/>
                      <a:pt x="744535" y="222409"/>
                    </a:cubicBezTo>
                    <a:cubicBezTo>
                      <a:pt x="721675" y="219551"/>
                      <a:pt x="697862" y="213836"/>
                      <a:pt x="680717" y="198596"/>
                    </a:cubicBezTo>
                    <a:cubicBezTo>
                      <a:pt x="660715" y="179546"/>
                      <a:pt x="667382" y="155734"/>
                      <a:pt x="660715" y="131921"/>
                    </a:cubicBezTo>
                    <a:cubicBezTo>
                      <a:pt x="651190" y="137636"/>
                      <a:pt x="640712" y="150019"/>
                      <a:pt x="628329" y="147161"/>
                    </a:cubicBezTo>
                    <a:cubicBezTo>
                      <a:pt x="618804" y="145256"/>
                      <a:pt x="612137" y="134779"/>
                      <a:pt x="602612" y="131921"/>
                    </a:cubicBezTo>
                    <a:cubicBezTo>
                      <a:pt x="592135" y="128111"/>
                      <a:pt x="583562" y="130969"/>
                      <a:pt x="573085" y="134779"/>
                    </a:cubicBezTo>
                    <a:cubicBezTo>
                      <a:pt x="558797" y="139541"/>
                      <a:pt x="548319" y="139541"/>
                      <a:pt x="534032" y="139541"/>
                    </a:cubicBezTo>
                    <a:cubicBezTo>
                      <a:pt x="502600" y="139541"/>
                      <a:pt x="479740" y="146209"/>
                      <a:pt x="450212" y="130016"/>
                    </a:cubicBezTo>
                    <a:cubicBezTo>
                      <a:pt x="438782" y="124301"/>
                      <a:pt x="429257" y="115729"/>
                      <a:pt x="418779" y="110014"/>
                    </a:cubicBezTo>
                    <a:cubicBezTo>
                      <a:pt x="409254" y="104299"/>
                      <a:pt x="394967" y="105251"/>
                      <a:pt x="387347" y="96679"/>
                    </a:cubicBezTo>
                    <a:cubicBezTo>
                      <a:pt x="378775" y="88106"/>
                      <a:pt x="379727" y="77629"/>
                      <a:pt x="369250" y="70961"/>
                    </a:cubicBezTo>
                    <a:cubicBezTo>
                      <a:pt x="358772" y="63341"/>
                      <a:pt x="352104" y="61436"/>
                      <a:pt x="344485" y="49054"/>
                    </a:cubicBezTo>
                    <a:cubicBezTo>
                      <a:pt x="331150" y="26194"/>
                      <a:pt x="329244" y="10954"/>
                      <a:pt x="301622" y="23336"/>
                    </a:cubicBezTo>
                    <a:cubicBezTo>
                      <a:pt x="278762" y="33814"/>
                      <a:pt x="274000" y="17621"/>
                      <a:pt x="254950" y="17621"/>
                    </a:cubicBezTo>
                    <a:cubicBezTo>
                      <a:pt x="238757" y="17621"/>
                      <a:pt x="228279" y="20479"/>
                      <a:pt x="212087" y="15716"/>
                    </a:cubicBezTo>
                    <a:cubicBezTo>
                      <a:pt x="196847" y="10954"/>
                      <a:pt x="183512" y="8096"/>
                      <a:pt x="166367" y="7144"/>
                    </a:cubicBezTo>
                    <a:cubicBezTo>
                      <a:pt x="175892" y="10001"/>
                      <a:pt x="178750" y="16669"/>
                      <a:pt x="182560" y="25241"/>
                    </a:cubicBezTo>
                    <a:cubicBezTo>
                      <a:pt x="182560" y="29051"/>
                      <a:pt x="181607" y="32861"/>
                      <a:pt x="181607" y="36671"/>
                    </a:cubicBezTo>
                    <a:cubicBezTo>
                      <a:pt x="182560" y="40481"/>
                      <a:pt x="185417" y="41434"/>
                      <a:pt x="189227" y="39529"/>
                    </a:cubicBezTo>
                    <a:cubicBezTo>
                      <a:pt x="196847" y="43339"/>
                      <a:pt x="202562" y="36671"/>
                      <a:pt x="213040" y="45244"/>
                    </a:cubicBezTo>
                    <a:cubicBezTo>
                      <a:pt x="218754" y="50959"/>
                      <a:pt x="223517" y="59531"/>
                      <a:pt x="226375" y="67151"/>
                    </a:cubicBezTo>
                    <a:cubicBezTo>
                      <a:pt x="233042" y="82391"/>
                      <a:pt x="237804" y="96679"/>
                      <a:pt x="222565" y="107156"/>
                    </a:cubicBezTo>
                    <a:cubicBezTo>
                      <a:pt x="202562" y="121444"/>
                      <a:pt x="181607" y="110014"/>
                      <a:pt x="160652" y="105251"/>
                    </a:cubicBezTo>
                    <a:cubicBezTo>
                      <a:pt x="159700" y="116681"/>
                      <a:pt x="146365" y="121444"/>
                      <a:pt x="144460" y="131921"/>
                    </a:cubicBezTo>
                    <a:cubicBezTo>
                      <a:pt x="142554" y="143351"/>
                      <a:pt x="156842" y="150019"/>
                      <a:pt x="158747" y="161449"/>
                    </a:cubicBezTo>
                    <a:cubicBezTo>
                      <a:pt x="160652" y="170021"/>
                      <a:pt x="153985" y="176689"/>
                      <a:pt x="154937" y="184309"/>
                    </a:cubicBezTo>
                    <a:cubicBezTo>
                      <a:pt x="155890" y="190024"/>
                      <a:pt x="159700" y="194786"/>
                      <a:pt x="161604" y="200501"/>
                    </a:cubicBezTo>
                    <a:cubicBezTo>
                      <a:pt x="162557" y="205264"/>
                      <a:pt x="160652" y="210026"/>
                      <a:pt x="162557" y="214789"/>
                    </a:cubicBezTo>
                    <a:cubicBezTo>
                      <a:pt x="165415" y="225266"/>
                      <a:pt x="173035" y="227171"/>
                      <a:pt x="177797" y="235744"/>
                    </a:cubicBezTo>
                    <a:cubicBezTo>
                      <a:pt x="183512" y="248126"/>
                      <a:pt x="176844" y="250031"/>
                      <a:pt x="190179" y="256699"/>
                    </a:cubicBezTo>
                    <a:cubicBezTo>
                      <a:pt x="213040" y="268129"/>
                      <a:pt x="236852" y="276701"/>
                      <a:pt x="235900" y="307181"/>
                    </a:cubicBezTo>
                    <a:cubicBezTo>
                      <a:pt x="235900" y="319564"/>
                      <a:pt x="232090" y="330994"/>
                      <a:pt x="231137" y="343376"/>
                    </a:cubicBezTo>
                    <a:cubicBezTo>
                      <a:pt x="230185" y="355759"/>
                      <a:pt x="230185" y="368141"/>
                      <a:pt x="219707" y="377666"/>
                    </a:cubicBezTo>
                    <a:cubicBezTo>
                      <a:pt x="208277" y="388144"/>
                      <a:pt x="203515" y="380524"/>
                      <a:pt x="190179" y="379571"/>
                    </a:cubicBezTo>
                    <a:cubicBezTo>
                      <a:pt x="175892" y="377666"/>
                      <a:pt x="171129" y="385286"/>
                      <a:pt x="160652" y="394811"/>
                    </a:cubicBezTo>
                    <a:cubicBezTo>
                      <a:pt x="152079" y="402431"/>
                      <a:pt x="142554" y="408146"/>
                      <a:pt x="134935" y="415766"/>
                    </a:cubicBezTo>
                    <a:cubicBezTo>
                      <a:pt x="129219" y="422434"/>
                      <a:pt x="125410" y="432911"/>
                      <a:pt x="113979" y="431006"/>
                    </a:cubicBezTo>
                    <a:cubicBezTo>
                      <a:pt x="110169" y="430054"/>
                      <a:pt x="107312" y="424339"/>
                      <a:pt x="104454" y="424339"/>
                    </a:cubicBezTo>
                    <a:cubicBezTo>
                      <a:pt x="100644" y="423386"/>
                      <a:pt x="97787" y="426244"/>
                      <a:pt x="92072" y="425291"/>
                    </a:cubicBezTo>
                    <a:cubicBezTo>
                      <a:pt x="82547" y="425291"/>
                      <a:pt x="72069" y="424339"/>
                      <a:pt x="69212" y="412909"/>
                    </a:cubicBezTo>
                    <a:cubicBezTo>
                      <a:pt x="56829" y="425291"/>
                      <a:pt x="48257" y="432911"/>
                      <a:pt x="30160" y="430054"/>
                    </a:cubicBezTo>
                    <a:cubicBezTo>
                      <a:pt x="24444" y="429101"/>
                      <a:pt x="11110" y="421481"/>
                      <a:pt x="7300" y="431006"/>
                    </a:cubicBezTo>
                    <a:cubicBezTo>
                      <a:pt x="5394" y="436721"/>
                      <a:pt x="21587" y="456724"/>
                      <a:pt x="21587" y="465296"/>
                    </a:cubicBezTo>
                    <a:cubicBezTo>
                      <a:pt x="21587" y="476726"/>
                      <a:pt x="13967" y="489109"/>
                      <a:pt x="15872" y="500539"/>
                    </a:cubicBezTo>
                    <a:cubicBezTo>
                      <a:pt x="17777" y="511969"/>
                      <a:pt x="16825" y="501491"/>
                      <a:pt x="23492" y="511969"/>
                    </a:cubicBezTo>
                    <a:cubicBezTo>
                      <a:pt x="26350" y="516731"/>
                      <a:pt x="30160" y="522446"/>
                      <a:pt x="33017" y="527209"/>
                    </a:cubicBezTo>
                    <a:cubicBezTo>
                      <a:pt x="41590" y="538639"/>
                      <a:pt x="54925" y="545306"/>
                      <a:pt x="59687" y="558641"/>
                    </a:cubicBezTo>
                    <a:cubicBezTo>
                      <a:pt x="63497" y="570071"/>
                      <a:pt x="61592" y="576739"/>
                      <a:pt x="72069" y="583406"/>
                    </a:cubicBezTo>
                    <a:cubicBezTo>
                      <a:pt x="77785" y="587216"/>
                      <a:pt x="83500" y="584359"/>
                      <a:pt x="88262" y="591026"/>
                    </a:cubicBezTo>
                    <a:cubicBezTo>
                      <a:pt x="92072" y="595789"/>
                      <a:pt x="93977" y="604361"/>
                      <a:pt x="93977" y="610076"/>
                    </a:cubicBezTo>
                    <a:cubicBezTo>
                      <a:pt x="102550" y="595789"/>
                      <a:pt x="107312" y="578644"/>
                      <a:pt x="115885" y="564356"/>
                    </a:cubicBezTo>
                    <a:cubicBezTo>
                      <a:pt x="125410" y="549116"/>
                      <a:pt x="143507" y="539591"/>
                      <a:pt x="158747" y="531019"/>
                    </a:cubicBezTo>
                    <a:cubicBezTo>
                      <a:pt x="174940" y="521494"/>
                      <a:pt x="194942" y="511016"/>
                      <a:pt x="214944" y="513874"/>
                    </a:cubicBezTo>
                    <a:cubicBezTo>
                      <a:pt x="231137" y="515779"/>
                      <a:pt x="241615" y="540544"/>
                      <a:pt x="254950" y="531971"/>
                    </a:cubicBezTo>
                    <a:cubicBezTo>
                      <a:pt x="269237" y="522446"/>
                      <a:pt x="254950" y="508159"/>
                      <a:pt x="253997" y="496729"/>
                    </a:cubicBezTo>
                    <a:cubicBezTo>
                      <a:pt x="253044" y="479584"/>
                      <a:pt x="266379" y="474821"/>
                      <a:pt x="279715" y="471011"/>
                    </a:cubicBezTo>
                    <a:cubicBezTo>
                      <a:pt x="297812" y="466249"/>
                      <a:pt x="316862" y="465296"/>
                      <a:pt x="334960" y="471011"/>
                    </a:cubicBezTo>
                    <a:cubicBezTo>
                      <a:pt x="354010" y="477679"/>
                      <a:pt x="369250" y="487204"/>
                      <a:pt x="390204" y="490061"/>
                    </a:cubicBezTo>
                    <a:cubicBezTo>
                      <a:pt x="409254" y="492919"/>
                      <a:pt x="428304" y="491014"/>
                      <a:pt x="446402" y="499586"/>
                    </a:cubicBezTo>
                    <a:cubicBezTo>
                      <a:pt x="463547" y="507206"/>
                      <a:pt x="470215" y="521494"/>
                      <a:pt x="484502" y="531971"/>
                    </a:cubicBezTo>
                    <a:cubicBezTo>
                      <a:pt x="496885" y="541496"/>
                      <a:pt x="507362" y="539591"/>
                      <a:pt x="522602" y="539591"/>
                    </a:cubicBezTo>
                    <a:cubicBezTo>
                      <a:pt x="546415" y="538639"/>
                      <a:pt x="547367" y="530066"/>
                      <a:pt x="562607" y="516731"/>
                    </a:cubicBezTo>
                    <a:cubicBezTo>
                      <a:pt x="574037" y="506254"/>
                      <a:pt x="588325" y="502444"/>
                      <a:pt x="595944" y="519589"/>
                    </a:cubicBezTo>
                    <a:cubicBezTo>
                      <a:pt x="599754" y="528161"/>
                      <a:pt x="593087" y="547211"/>
                      <a:pt x="598802" y="552926"/>
                    </a:cubicBezTo>
                    <a:cubicBezTo>
                      <a:pt x="608327" y="563404"/>
                      <a:pt x="614994" y="544354"/>
                      <a:pt x="619757" y="537686"/>
                    </a:cubicBezTo>
                    <a:cubicBezTo>
                      <a:pt x="630235" y="521494"/>
                      <a:pt x="642617" y="507206"/>
                      <a:pt x="655952" y="492919"/>
                    </a:cubicBezTo>
                    <a:cubicBezTo>
                      <a:pt x="675954" y="512921"/>
                      <a:pt x="701672" y="530066"/>
                      <a:pt x="695957" y="562451"/>
                    </a:cubicBezTo>
                    <a:cubicBezTo>
                      <a:pt x="693100" y="578644"/>
                      <a:pt x="681669" y="594836"/>
                      <a:pt x="695957" y="609124"/>
                    </a:cubicBezTo>
                    <a:cubicBezTo>
                      <a:pt x="707387" y="620554"/>
                      <a:pt x="710244" y="612934"/>
                      <a:pt x="718817" y="603409"/>
                    </a:cubicBezTo>
                    <a:cubicBezTo>
                      <a:pt x="740725" y="580549"/>
                      <a:pt x="773110" y="579596"/>
                      <a:pt x="799779" y="565309"/>
                    </a:cubicBezTo>
                    <a:cubicBezTo>
                      <a:pt x="814067" y="557689"/>
                      <a:pt x="828354" y="551974"/>
                      <a:pt x="843594" y="545306"/>
                    </a:cubicBezTo>
                    <a:cubicBezTo>
                      <a:pt x="856929" y="539591"/>
                      <a:pt x="859787" y="530066"/>
                      <a:pt x="870265" y="520541"/>
                    </a:cubicBezTo>
                    <a:cubicBezTo>
                      <a:pt x="887410" y="505301"/>
                      <a:pt x="920747" y="487204"/>
                      <a:pt x="944560" y="490061"/>
                    </a:cubicBezTo>
                    <a:cubicBezTo>
                      <a:pt x="965515" y="491966"/>
                      <a:pt x="980754" y="497681"/>
                      <a:pt x="970277" y="468154"/>
                    </a:cubicBezTo>
                    <a:cubicBezTo>
                      <a:pt x="958847" y="436721"/>
                      <a:pt x="937892" y="410051"/>
                      <a:pt x="935987" y="374809"/>
                    </a:cubicBezTo>
                    <a:cubicBezTo>
                      <a:pt x="936940" y="344329"/>
                      <a:pt x="963610" y="311944"/>
                      <a:pt x="927415" y="298609"/>
                    </a:cubicBezTo>
                    <a:close/>
                  </a:path>
                </a:pathLst>
              </a:custGeom>
              <a:grpFill/>
              <a:ln w="9525" cap="flat">
                <a:noFill/>
                <a:prstDash val="solid"/>
                <a:miter/>
              </a:ln>
            </p:spPr>
            <p:txBody>
              <a:bodyPr rtlCol="0" anchor="ctr"/>
              <a:lstStyle/>
              <a:p>
                <a:endParaRPr lang="en-US" sz="1790"/>
              </a:p>
            </p:txBody>
          </p:sp>
          <p:sp>
            <p:nvSpPr>
              <p:cNvPr id="63" name="任意多边形: 形状 23"/>
              <p:cNvSpPr/>
              <p:nvPr>
                <p:custDataLst>
                  <p:tags r:id="rId28"/>
                </p:custDataLst>
              </p:nvPr>
            </p:nvSpPr>
            <p:spPr>
              <a:xfrm>
                <a:off x="9592" y="5151"/>
                <a:ext cx="894" cy="1656"/>
              </a:xfrm>
              <a:custGeom>
                <a:avLst/>
                <a:gdLst>
                  <a:gd name="connsiteX0" fmla="*/ 372904 w 647700"/>
                  <a:gd name="connsiteY0" fmla="*/ 289084 h 1200150"/>
                  <a:gd name="connsiteX1" fmla="*/ 316706 w 647700"/>
                  <a:gd name="connsiteY1" fmla="*/ 296704 h 1200150"/>
                  <a:gd name="connsiteX2" fmla="*/ 273844 w 647700"/>
                  <a:gd name="connsiteY2" fmla="*/ 288131 h 1200150"/>
                  <a:gd name="connsiteX3" fmla="*/ 249079 w 647700"/>
                  <a:gd name="connsiteY3" fmla="*/ 264319 h 1200150"/>
                  <a:gd name="connsiteX4" fmla="*/ 211931 w 647700"/>
                  <a:gd name="connsiteY4" fmla="*/ 294799 h 1200150"/>
                  <a:gd name="connsiteX5" fmla="*/ 206216 w 647700"/>
                  <a:gd name="connsiteY5" fmla="*/ 335756 h 1200150"/>
                  <a:gd name="connsiteX6" fmla="*/ 210026 w 647700"/>
                  <a:gd name="connsiteY6" fmla="*/ 357664 h 1200150"/>
                  <a:gd name="connsiteX7" fmla="*/ 203359 w 647700"/>
                  <a:gd name="connsiteY7" fmla="*/ 372904 h 1200150"/>
                  <a:gd name="connsiteX8" fmla="*/ 233839 w 647700"/>
                  <a:gd name="connsiteY8" fmla="*/ 396716 h 1200150"/>
                  <a:gd name="connsiteX9" fmla="*/ 276701 w 647700"/>
                  <a:gd name="connsiteY9" fmla="*/ 420529 h 1200150"/>
                  <a:gd name="connsiteX10" fmla="*/ 289084 w 647700"/>
                  <a:gd name="connsiteY10" fmla="*/ 434816 h 1200150"/>
                  <a:gd name="connsiteX11" fmla="*/ 312896 w 647700"/>
                  <a:gd name="connsiteY11" fmla="*/ 438626 h 1200150"/>
                  <a:gd name="connsiteX12" fmla="*/ 330041 w 647700"/>
                  <a:gd name="connsiteY12" fmla="*/ 451009 h 1200150"/>
                  <a:gd name="connsiteX13" fmla="*/ 353854 w 647700"/>
                  <a:gd name="connsiteY13" fmla="*/ 457676 h 1200150"/>
                  <a:gd name="connsiteX14" fmla="*/ 356711 w 647700"/>
                  <a:gd name="connsiteY14" fmla="*/ 552926 h 1200150"/>
                  <a:gd name="connsiteX15" fmla="*/ 352901 w 647700"/>
                  <a:gd name="connsiteY15" fmla="*/ 595789 h 1200150"/>
                  <a:gd name="connsiteX16" fmla="*/ 352901 w 647700"/>
                  <a:gd name="connsiteY16" fmla="*/ 640556 h 1200150"/>
                  <a:gd name="connsiteX17" fmla="*/ 304324 w 647700"/>
                  <a:gd name="connsiteY17" fmla="*/ 659606 h 1200150"/>
                  <a:gd name="connsiteX18" fmla="*/ 249079 w 647700"/>
                  <a:gd name="connsiteY18" fmla="*/ 661511 h 1200150"/>
                  <a:gd name="connsiteX19" fmla="*/ 259556 w 647700"/>
                  <a:gd name="connsiteY19" fmla="*/ 699611 h 1200150"/>
                  <a:gd name="connsiteX20" fmla="*/ 227171 w 647700"/>
                  <a:gd name="connsiteY20" fmla="*/ 708184 h 1200150"/>
                  <a:gd name="connsiteX21" fmla="*/ 194786 w 647700"/>
                  <a:gd name="connsiteY21" fmla="*/ 711994 h 1200150"/>
                  <a:gd name="connsiteX22" fmla="*/ 165259 w 647700"/>
                  <a:gd name="connsiteY22" fmla="*/ 712946 h 1200150"/>
                  <a:gd name="connsiteX23" fmla="*/ 110014 w 647700"/>
                  <a:gd name="connsiteY23" fmla="*/ 691991 h 1200150"/>
                  <a:gd name="connsiteX24" fmla="*/ 116681 w 647700"/>
                  <a:gd name="connsiteY24" fmla="*/ 716756 h 1200150"/>
                  <a:gd name="connsiteX25" fmla="*/ 95726 w 647700"/>
                  <a:gd name="connsiteY25" fmla="*/ 750094 h 1200150"/>
                  <a:gd name="connsiteX26" fmla="*/ 119539 w 647700"/>
                  <a:gd name="connsiteY26" fmla="*/ 777716 h 1200150"/>
                  <a:gd name="connsiteX27" fmla="*/ 126206 w 647700"/>
                  <a:gd name="connsiteY27" fmla="*/ 796766 h 1200150"/>
                  <a:gd name="connsiteX28" fmla="*/ 116681 w 647700"/>
                  <a:gd name="connsiteY28" fmla="*/ 811054 h 1200150"/>
                  <a:gd name="connsiteX29" fmla="*/ 111919 w 647700"/>
                  <a:gd name="connsiteY29" fmla="*/ 829151 h 1200150"/>
                  <a:gd name="connsiteX30" fmla="*/ 99536 w 647700"/>
                  <a:gd name="connsiteY30" fmla="*/ 846296 h 1200150"/>
                  <a:gd name="connsiteX31" fmla="*/ 100489 w 647700"/>
                  <a:gd name="connsiteY31" fmla="*/ 883444 h 1200150"/>
                  <a:gd name="connsiteX32" fmla="*/ 101441 w 647700"/>
                  <a:gd name="connsiteY32" fmla="*/ 920591 h 1200150"/>
                  <a:gd name="connsiteX33" fmla="*/ 70961 w 647700"/>
                  <a:gd name="connsiteY33" fmla="*/ 917734 h 1200150"/>
                  <a:gd name="connsiteX34" fmla="*/ 47149 w 647700"/>
                  <a:gd name="connsiteY34" fmla="*/ 921544 h 1200150"/>
                  <a:gd name="connsiteX35" fmla="*/ 31909 w 647700"/>
                  <a:gd name="connsiteY35" fmla="*/ 917734 h 1200150"/>
                  <a:gd name="connsiteX36" fmla="*/ 7144 w 647700"/>
                  <a:gd name="connsiteY36" fmla="*/ 941546 h 1200150"/>
                  <a:gd name="connsiteX37" fmla="*/ 22384 w 647700"/>
                  <a:gd name="connsiteY37" fmla="*/ 971074 h 1200150"/>
                  <a:gd name="connsiteX38" fmla="*/ 10001 w 647700"/>
                  <a:gd name="connsiteY38" fmla="*/ 1008221 h 1200150"/>
                  <a:gd name="connsiteX39" fmla="*/ 36671 w 647700"/>
                  <a:gd name="connsiteY39" fmla="*/ 1009174 h 1200150"/>
                  <a:gd name="connsiteX40" fmla="*/ 47149 w 647700"/>
                  <a:gd name="connsiteY40" fmla="*/ 1031081 h 1200150"/>
                  <a:gd name="connsiteX41" fmla="*/ 89059 w 647700"/>
                  <a:gd name="connsiteY41" fmla="*/ 1037749 h 1200150"/>
                  <a:gd name="connsiteX42" fmla="*/ 144304 w 647700"/>
                  <a:gd name="connsiteY42" fmla="*/ 1030129 h 1200150"/>
                  <a:gd name="connsiteX43" fmla="*/ 163354 w 647700"/>
                  <a:gd name="connsiteY43" fmla="*/ 1074896 h 1200150"/>
                  <a:gd name="connsiteX44" fmla="*/ 196691 w 647700"/>
                  <a:gd name="connsiteY44" fmla="*/ 1061561 h 1200150"/>
                  <a:gd name="connsiteX45" fmla="*/ 210979 w 647700"/>
                  <a:gd name="connsiteY45" fmla="*/ 1081564 h 1200150"/>
                  <a:gd name="connsiteX46" fmla="*/ 237649 w 647700"/>
                  <a:gd name="connsiteY46" fmla="*/ 1092041 h 1200150"/>
                  <a:gd name="connsiteX47" fmla="*/ 251936 w 647700"/>
                  <a:gd name="connsiteY47" fmla="*/ 1110139 h 1200150"/>
                  <a:gd name="connsiteX48" fmla="*/ 274796 w 647700"/>
                  <a:gd name="connsiteY48" fmla="*/ 1107281 h 1200150"/>
                  <a:gd name="connsiteX49" fmla="*/ 317659 w 647700"/>
                  <a:gd name="connsiteY49" fmla="*/ 1100614 h 1200150"/>
                  <a:gd name="connsiteX50" fmla="*/ 345281 w 647700"/>
                  <a:gd name="connsiteY50" fmla="*/ 1120616 h 1200150"/>
                  <a:gd name="connsiteX51" fmla="*/ 390049 w 647700"/>
                  <a:gd name="connsiteY51" fmla="*/ 1151096 h 1200150"/>
                  <a:gd name="connsiteX52" fmla="*/ 429101 w 647700"/>
                  <a:gd name="connsiteY52" fmla="*/ 1183481 h 1200150"/>
                  <a:gd name="connsiteX53" fmla="*/ 456724 w 647700"/>
                  <a:gd name="connsiteY53" fmla="*/ 1190149 h 1200150"/>
                  <a:gd name="connsiteX54" fmla="*/ 451961 w 647700"/>
                  <a:gd name="connsiteY54" fmla="*/ 1168241 h 1200150"/>
                  <a:gd name="connsiteX55" fmla="*/ 450056 w 647700"/>
                  <a:gd name="connsiteY55" fmla="*/ 1145381 h 1200150"/>
                  <a:gd name="connsiteX56" fmla="*/ 436721 w 647700"/>
                  <a:gd name="connsiteY56" fmla="*/ 1110139 h 1200150"/>
                  <a:gd name="connsiteX57" fmla="*/ 451961 w 647700"/>
                  <a:gd name="connsiteY57" fmla="*/ 1074896 h 1200150"/>
                  <a:gd name="connsiteX58" fmla="*/ 484346 w 647700"/>
                  <a:gd name="connsiteY58" fmla="*/ 1053941 h 1200150"/>
                  <a:gd name="connsiteX59" fmla="*/ 522446 w 647700"/>
                  <a:gd name="connsiteY59" fmla="*/ 1060609 h 1200150"/>
                  <a:gd name="connsiteX60" fmla="*/ 513874 w 647700"/>
                  <a:gd name="connsiteY60" fmla="*/ 1035844 h 1200150"/>
                  <a:gd name="connsiteX61" fmla="*/ 484346 w 647700"/>
                  <a:gd name="connsiteY61" fmla="*/ 1032034 h 1200150"/>
                  <a:gd name="connsiteX62" fmla="*/ 465296 w 647700"/>
                  <a:gd name="connsiteY62" fmla="*/ 998696 h 1200150"/>
                  <a:gd name="connsiteX63" fmla="*/ 434816 w 647700"/>
                  <a:gd name="connsiteY63" fmla="*/ 984409 h 1200150"/>
                  <a:gd name="connsiteX64" fmla="*/ 460534 w 647700"/>
                  <a:gd name="connsiteY64" fmla="*/ 957739 h 1200150"/>
                  <a:gd name="connsiteX65" fmla="*/ 508159 w 647700"/>
                  <a:gd name="connsiteY65" fmla="*/ 957739 h 1200150"/>
                  <a:gd name="connsiteX66" fmla="*/ 563404 w 647700"/>
                  <a:gd name="connsiteY66" fmla="*/ 967264 h 1200150"/>
                  <a:gd name="connsiteX67" fmla="*/ 597694 w 647700"/>
                  <a:gd name="connsiteY67" fmla="*/ 970121 h 1200150"/>
                  <a:gd name="connsiteX68" fmla="*/ 624364 w 647700"/>
                  <a:gd name="connsiteY68" fmla="*/ 967264 h 1200150"/>
                  <a:gd name="connsiteX69" fmla="*/ 630079 w 647700"/>
                  <a:gd name="connsiteY69" fmla="*/ 929164 h 1200150"/>
                  <a:gd name="connsiteX70" fmla="*/ 615791 w 647700"/>
                  <a:gd name="connsiteY70" fmla="*/ 913924 h 1200150"/>
                  <a:gd name="connsiteX71" fmla="*/ 601504 w 647700"/>
                  <a:gd name="connsiteY71" fmla="*/ 892016 h 1200150"/>
                  <a:gd name="connsiteX72" fmla="*/ 583406 w 647700"/>
                  <a:gd name="connsiteY72" fmla="*/ 866299 h 1200150"/>
                  <a:gd name="connsiteX73" fmla="*/ 579596 w 647700"/>
                  <a:gd name="connsiteY73" fmla="*/ 847249 h 1200150"/>
                  <a:gd name="connsiteX74" fmla="*/ 579596 w 647700"/>
                  <a:gd name="connsiteY74" fmla="*/ 833914 h 1200150"/>
                  <a:gd name="connsiteX75" fmla="*/ 566261 w 647700"/>
                  <a:gd name="connsiteY75" fmla="*/ 823436 h 1200150"/>
                  <a:gd name="connsiteX76" fmla="*/ 564356 w 647700"/>
                  <a:gd name="connsiteY76" fmla="*/ 806291 h 1200150"/>
                  <a:gd name="connsiteX77" fmla="*/ 558641 w 647700"/>
                  <a:gd name="connsiteY77" fmla="*/ 791051 h 1200150"/>
                  <a:gd name="connsiteX78" fmla="*/ 550069 w 647700"/>
                  <a:gd name="connsiteY78" fmla="*/ 782479 h 1200150"/>
                  <a:gd name="connsiteX79" fmla="*/ 552926 w 647700"/>
                  <a:gd name="connsiteY79" fmla="*/ 775811 h 1200150"/>
                  <a:gd name="connsiteX80" fmla="*/ 539591 w 647700"/>
                  <a:gd name="connsiteY80" fmla="*/ 746284 h 1200150"/>
                  <a:gd name="connsiteX81" fmla="*/ 543401 w 647700"/>
                  <a:gd name="connsiteY81" fmla="*/ 696754 h 1200150"/>
                  <a:gd name="connsiteX82" fmla="*/ 561499 w 647700"/>
                  <a:gd name="connsiteY82" fmla="*/ 643414 h 1200150"/>
                  <a:gd name="connsiteX83" fmla="*/ 579596 w 647700"/>
                  <a:gd name="connsiteY83" fmla="*/ 600551 h 1200150"/>
                  <a:gd name="connsiteX84" fmla="*/ 562451 w 647700"/>
                  <a:gd name="connsiteY84" fmla="*/ 498634 h 1200150"/>
                  <a:gd name="connsiteX85" fmla="*/ 561499 w 647700"/>
                  <a:gd name="connsiteY85" fmla="*/ 451961 h 1200150"/>
                  <a:gd name="connsiteX86" fmla="*/ 552926 w 647700"/>
                  <a:gd name="connsiteY86" fmla="*/ 395764 h 1200150"/>
                  <a:gd name="connsiteX87" fmla="*/ 583406 w 647700"/>
                  <a:gd name="connsiteY87" fmla="*/ 349091 h 1200150"/>
                  <a:gd name="connsiteX88" fmla="*/ 581501 w 647700"/>
                  <a:gd name="connsiteY88" fmla="*/ 332899 h 1200150"/>
                  <a:gd name="connsiteX89" fmla="*/ 589121 w 647700"/>
                  <a:gd name="connsiteY89" fmla="*/ 314801 h 1200150"/>
                  <a:gd name="connsiteX90" fmla="*/ 589121 w 647700"/>
                  <a:gd name="connsiteY90" fmla="*/ 278606 h 1200150"/>
                  <a:gd name="connsiteX91" fmla="*/ 561499 w 647700"/>
                  <a:gd name="connsiteY91" fmla="*/ 231934 h 1200150"/>
                  <a:gd name="connsiteX92" fmla="*/ 608171 w 647700"/>
                  <a:gd name="connsiteY92" fmla="*/ 146209 h 1200150"/>
                  <a:gd name="connsiteX93" fmla="*/ 625316 w 647700"/>
                  <a:gd name="connsiteY93" fmla="*/ 92869 h 1200150"/>
                  <a:gd name="connsiteX94" fmla="*/ 645319 w 647700"/>
                  <a:gd name="connsiteY94" fmla="*/ 36671 h 1200150"/>
                  <a:gd name="connsiteX95" fmla="*/ 630079 w 647700"/>
                  <a:gd name="connsiteY95" fmla="*/ 7144 h 1200150"/>
                  <a:gd name="connsiteX96" fmla="*/ 596741 w 647700"/>
                  <a:gd name="connsiteY96" fmla="*/ 48101 h 1200150"/>
                  <a:gd name="connsiteX97" fmla="*/ 572929 w 647700"/>
                  <a:gd name="connsiteY97" fmla="*/ 39529 h 1200150"/>
                  <a:gd name="connsiteX98" fmla="*/ 546259 w 647700"/>
                  <a:gd name="connsiteY98" fmla="*/ 33814 h 1200150"/>
                  <a:gd name="connsiteX99" fmla="*/ 519589 w 647700"/>
                  <a:gd name="connsiteY99" fmla="*/ 57626 h 1200150"/>
                  <a:gd name="connsiteX100" fmla="*/ 492919 w 647700"/>
                  <a:gd name="connsiteY100" fmla="*/ 83344 h 1200150"/>
                  <a:gd name="connsiteX101" fmla="*/ 476726 w 647700"/>
                  <a:gd name="connsiteY101" fmla="*/ 117634 h 1200150"/>
                  <a:gd name="connsiteX102" fmla="*/ 459581 w 647700"/>
                  <a:gd name="connsiteY102" fmla="*/ 123349 h 1200150"/>
                  <a:gd name="connsiteX103" fmla="*/ 451961 w 647700"/>
                  <a:gd name="connsiteY103" fmla="*/ 136684 h 1200150"/>
                  <a:gd name="connsiteX104" fmla="*/ 406241 w 647700"/>
                  <a:gd name="connsiteY104" fmla="*/ 196691 h 1200150"/>
                  <a:gd name="connsiteX105" fmla="*/ 413861 w 647700"/>
                  <a:gd name="connsiteY105" fmla="*/ 233839 h 1200150"/>
                  <a:gd name="connsiteX106" fmla="*/ 387191 w 647700"/>
                  <a:gd name="connsiteY106" fmla="*/ 255746 h 1200150"/>
                  <a:gd name="connsiteX107" fmla="*/ 372904 w 647700"/>
                  <a:gd name="connsiteY107" fmla="*/ 289084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47700" h="1200150">
                    <a:moveTo>
                      <a:pt x="372904" y="289084"/>
                    </a:moveTo>
                    <a:cubicBezTo>
                      <a:pt x="357664" y="299561"/>
                      <a:pt x="333851" y="294799"/>
                      <a:pt x="316706" y="296704"/>
                    </a:cubicBezTo>
                    <a:cubicBezTo>
                      <a:pt x="300514" y="298609"/>
                      <a:pt x="284321" y="307181"/>
                      <a:pt x="273844" y="288131"/>
                    </a:cubicBezTo>
                    <a:cubicBezTo>
                      <a:pt x="268129" y="276701"/>
                      <a:pt x="266224" y="261461"/>
                      <a:pt x="249079" y="264319"/>
                    </a:cubicBezTo>
                    <a:cubicBezTo>
                      <a:pt x="233839" y="266224"/>
                      <a:pt x="217646" y="282416"/>
                      <a:pt x="211931" y="294799"/>
                    </a:cubicBezTo>
                    <a:cubicBezTo>
                      <a:pt x="205264" y="310039"/>
                      <a:pt x="202406" y="318611"/>
                      <a:pt x="206216" y="335756"/>
                    </a:cubicBezTo>
                    <a:cubicBezTo>
                      <a:pt x="207169" y="342424"/>
                      <a:pt x="210979" y="350996"/>
                      <a:pt x="210026" y="357664"/>
                    </a:cubicBezTo>
                    <a:cubicBezTo>
                      <a:pt x="209074" y="361474"/>
                      <a:pt x="203359" y="370046"/>
                      <a:pt x="203359" y="372904"/>
                    </a:cubicBezTo>
                    <a:cubicBezTo>
                      <a:pt x="204311" y="380524"/>
                      <a:pt x="225266" y="391954"/>
                      <a:pt x="233839" y="396716"/>
                    </a:cubicBezTo>
                    <a:cubicBezTo>
                      <a:pt x="250984" y="405289"/>
                      <a:pt x="263366" y="404336"/>
                      <a:pt x="276701" y="420529"/>
                    </a:cubicBezTo>
                    <a:cubicBezTo>
                      <a:pt x="281464" y="426244"/>
                      <a:pt x="282416" y="431006"/>
                      <a:pt x="289084" y="434816"/>
                    </a:cubicBezTo>
                    <a:cubicBezTo>
                      <a:pt x="295751" y="437674"/>
                      <a:pt x="305276" y="434816"/>
                      <a:pt x="312896" y="438626"/>
                    </a:cubicBezTo>
                    <a:cubicBezTo>
                      <a:pt x="319564" y="441484"/>
                      <a:pt x="323374" y="448151"/>
                      <a:pt x="330041" y="451009"/>
                    </a:cubicBezTo>
                    <a:cubicBezTo>
                      <a:pt x="337661" y="454819"/>
                      <a:pt x="347186" y="452914"/>
                      <a:pt x="353854" y="457676"/>
                    </a:cubicBezTo>
                    <a:cubicBezTo>
                      <a:pt x="380524" y="475774"/>
                      <a:pt x="371951" y="531971"/>
                      <a:pt x="356711" y="552926"/>
                    </a:cubicBezTo>
                    <a:cubicBezTo>
                      <a:pt x="344329" y="569119"/>
                      <a:pt x="347186" y="575786"/>
                      <a:pt x="352901" y="595789"/>
                    </a:cubicBezTo>
                    <a:cubicBezTo>
                      <a:pt x="356711" y="611029"/>
                      <a:pt x="359569" y="626269"/>
                      <a:pt x="352901" y="640556"/>
                    </a:cubicBezTo>
                    <a:cubicBezTo>
                      <a:pt x="342424" y="662464"/>
                      <a:pt x="325279" y="661511"/>
                      <a:pt x="304324" y="659606"/>
                    </a:cubicBezTo>
                    <a:cubicBezTo>
                      <a:pt x="285274" y="657701"/>
                      <a:pt x="268129" y="668179"/>
                      <a:pt x="249079" y="661511"/>
                    </a:cubicBezTo>
                    <a:cubicBezTo>
                      <a:pt x="256699" y="671989"/>
                      <a:pt x="269081" y="686276"/>
                      <a:pt x="259556" y="699611"/>
                    </a:cubicBezTo>
                    <a:cubicBezTo>
                      <a:pt x="251936" y="709136"/>
                      <a:pt x="238601" y="706279"/>
                      <a:pt x="227171" y="708184"/>
                    </a:cubicBezTo>
                    <a:cubicBezTo>
                      <a:pt x="215741" y="710089"/>
                      <a:pt x="205264" y="710089"/>
                      <a:pt x="194786" y="711994"/>
                    </a:cubicBezTo>
                    <a:cubicBezTo>
                      <a:pt x="181451" y="713899"/>
                      <a:pt x="177641" y="720566"/>
                      <a:pt x="165259" y="712946"/>
                    </a:cubicBezTo>
                    <a:cubicBezTo>
                      <a:pt x="156686" y="708184"/>
                      <a:pt x="116681" y="660559"/>
                      <a:pt x="110014" y="691991"/>
                    </a:cubicBezTo>
                    <a:cubicBezTo>
                      <a:pt x="108109" y="699611"/>
                      <a:pt x="117634" y="708184"/>
                      <a:pt x="116681" y="716756"/>
                    </a:cubicBezTo>
                    <a:cubicBezTo>
                      <a:pt x="115729" y="728186"/>
                      <a:pt x="100489" y="740569"/>
                      <a:pt x="95726" y="750094"/>
                    </a:cubicBezTo>
                    <a:cubicBezTo>
                      <a:pt x="108109" y="752951"/>
                      <a:pt x="114776" y="767239"/>
                      <a:pt x="119539" y="777716"/>
                    </a:cubicBezTo>
                    <a:cubicBezTo>
                      <a:pt x="122396" y="783431"/>
                      <a:pt x="126206" y="791051"/>
                      <a:pt x="126206" y="796766"/>
                    </a:cubicBezTo>
                    <a:cubicBezTo>
                      <a:pt x="125254" y="806291"/>
                      <a:pt x="119539" y="803434"/>
                      <a:pt x="116681" y="811054"/>
                    </a:cubicBezTo>
                    <a:cubicBezTo>
                      <a:pt x="113824" y="816769"/>
                      <a:pt x="115729" y="822484"/>
                      <a:pt x="111919" y="829151"/>
                    </a:cubicBezTo>
                    <a:cubicBezTo>
                      <a:pt x="109061" y="835819"/>
                      <a:pt x="102394" y="839629"/>
                      <a:pt x="99536" y="846296"/>
                    </a:cubicBezTo>
                    <a:cubicBezTo>
                      <a:pt x="93821" y="858679"/>
                      <a:pt x="96679" y="871061"/>
                      <a:pt x="100489" y="883444"/>
                    </a:cubicBezTo>
                    <a:cubicBezTo>
                      <a:pt x="104299" y="895826"/>
                      <a:pt x="112871" y="907256"/>
                      <a:pt x="101441" y="920591"/>
                    </a:cubicBezTo>
                    <a:cubicBezTo>
                      <a:pt x="87154" y="936784"/>
                      <a:pt x="83344" y="920591"/>
                      <a:pt x="70961" y="917734"/>
                    </a:cubicBezTo>
                    <a:cubicBezTo>
                      <a:pt x="63341" y="915829"/>
                      <a:pt x="54769" y="921544"/>
                      <a:pt x="47149" y="921544"/>
                    </a:cubicBezTo>
                    <a:cubicBezTo>
                      <a:pt x="41434" y="921544"/>
                      <a:pt x="36671" y="917734"/>
                      <a:pt x="31909" y="917734"/>
                    </a:cubicBezTo>
                    <a:cubicBezTo>
                      <a:pt x="10001" y="915829"/>
                      <a:pt x="19526" y="929164"/>
                      <a:pt x="7144" y="941546"/>
                    </a:cubicBezTo>
                    <a:cubicBezTo>
                      <a:pt x="23336" y="946309"/>
                      <a:pt x="25241" y="956786"/>
                      <a:pt x="22384" y="971074"/>
                    </a:cubicBezTo>
                    <a:cubicBezTo>
                      <a:pt x="19526" y="981551"/>
                      <a:pt x="16669" y="999649"/>
                      <a:pt x="10001" y="1008221"/>
                    </a:cubicBezTo>
                    <a:cubicBezTo>
                      <a:pt x="18574" y="1006316"/>
                      <a:pt x="29051" y="1004411"/>
                      <a:pt x="36671" y="1009174"/>
                    </a:cubicBezTo>
                    <a:cubicBezTo>
                      <a:pt x="45244" y="1014889"/>
                      <a:pt x="40481" y="1025366"/>
                      <a:pt x="47149" y="1031081"/>
                    </a:cubicBezTo>
                    <a:cubicBezTo>
                      <a:pt x="55721" y="1038701"/>
                      <a:pt x="79534" y="1039654"/>
                      <a:pt x="89059" y="1037749"/>
                    </a:cubicBezTo>
                    <a:cubicBezTo>
                      <a:pt x="107156" y="1033939"/>
                      <a:pt x="124301" y="1023461"/>
                      <a:pt x="144304" y="1030129"/>
                    </a:cubicBezTo>
                    <a:cubicBezTo>
                      <a:pt x="162401" y="1035844"/>
                      <a:pt x="169069" y="1057751"/>
                      <a:pt x="163354" y="1074896"/>
                    </a:cubicBezTo>
                    <a:cubicBezTo>
                      <a:pt x="175736" y="1077754"/>
                      <a:pt x="179546" y="1052036"/>
                      <a:pt x="196691" y="1061561"/>
                    </a:cubicBezTo>
                    <a:cubicBezTo>
                      <a:pt x="205264" y="1066324"/>
                      <a:pt x="203359" y="1076801"/>
                      <a:pt x="210979" y="1081564"/>
                    </a:cubicBezTo>
                    <a:cubicBezTo>
                      <a:pt x="218599" y="1087279"/>
                      <a:pt x="229076" y="1085374"/>
                      <a:pt x="237649" y="1092041"/>
                    </a:cubicBezTo>
                    <a:cubicBezTo>
                      <a:pt x="243364" y="1096804"/>
                      <a:pt x="246221" y="1106329"/>
                      <a:pt x="251936" y="1110139"/>
                    </a:cubicBezTo>
                    <a:cubicBezTo>
                      <a:pt x="261461" y="1115854"/>
                      <a:pt x="265271" y="1110139"/>
                      <a:pt x="274796" y="1107281"/>
                    </a:cubicBezTo>
                    <a:cubicBezTo>
                      <a:pt x="280511" y="1105376"/>
                      <a:pt x="315754" y="1105376"/>
                      <a:pt x="317659" y="1100614"/>
                    </a:cubicBezTo>
                    <a:cubicBezTo>
                      <a:pt x="318611" y="1104424"/>
                      <a:pt x="341471" y="1117759"/>
                      <a:pt x="345281" y="1120616"/>
                    </a:cubicBezTo>
                    <a:cubicBezTo>
                      <a:pt x="359569" y="1132999"/>
                      <a:pt x="373856" y="1141571"/>
                      <a:pt x="390049" y="1151096"/>
                    </a:cubicBezTo>
                    <a:cubicBezTo>
                      <a:pt x="406241" y="1160621"/>
                      <a:pt x="417671" y="1169194"/>
                      <a:pt x="429101" y="1183481"/>
                    </a:cubicBezTo>
                    <a:cubicBezTo>
                      <a:pt x="435769" y="1192054"/>
                      <a:pt x="451009" y="1204436"/>
                      <a:pt x="456724" y="1190149"/>
                    </a:cubicBezTo>
                    <a:cubicBezTo>
                      <a:pt x="459581" y="1183481"/>
                      <a:pt x="453866" y="1173956"/>
                      <a:pt x="451961" y="1168241"/>
                    </a:cubicBezTo>
                    <a:cubicBezTo>
                      <a:pt x="449104" y="1158716"/>
                      <a:pt x="451009" y="1154906"/>
                      <a:pt x="450056" y="1145381"/>
                    </a:cubicBezTo>
                    <a:cubicBezTo>
                      <a:pt x="449104" y="1131094"/>
                      <a:pt x="438626" y="1124426"/>
                      <a:pt x="436721" y="1110139"/>
                    </a:cubicBezTo>
                    <a:cubicBezTo>
                      <a:pt x="434816" y="1094899"/>
                      <a:pt x="446246" y="1087279"/>
                      <a:pt x="451961" y="1074896"/>
                    </a:cubicBezTo>
                    <a:cubicBezTo>
                      <a:pt x="460534" y="1057751"/>
                      <a:pt x="461486" y="1049179"/>
                      <a:pt x="484346" y="1053941"/>
                    </a:cubicBezTo>
                    <a:cubicBezTo>
                      <a:pt x="491966" y="1055846"/>
                      <a:pt x="515779" y="1069181"/>
                      <a:pt x="522446" y="1060609"/>
                    </a:cubicBezTo>
                    <a:cubicBezTo>
                      <a:pt x="527209" y="1053941"/>
                      <a:pt x="519589" y="1039654"/>
                      <a:pt x="513874" y="1035844"/>
                    </a:cubicBezTo>
                    <a:cubicBezTo>
                      <a:pt x="504349" y="1031081"/>
                      <a:pt x="495776" y="1041559"/>
                      <a:pt x="484346" y="1032034"/>
                    </a:cubicBezTo>
                    <a:cubicBezTo>
                      <a:pt x="470059" y="1019651"/>
                      <a:pt x="483394" y="1006316"/>
                      <a:pt x="465296" y="998696"/>
                    </a:cubicBezTo>
                    <a:cubicBezTo>
                      <a:pt x="455771" y="993934"/>
                      <a:pt x="438626" y="998696"/>
                      <a:pt x="434816" y="984409"/>
                    </a:cubicBezTo>
                    <a:cubicBezTo>
                      <a:pt x="431006" y="970121"/>
                      <a:pt x="449104" y="960596"/>
                      <a:pt x="460534" y="957739"/>
                    </a:cubicBezTo>
                    <a:cubicBezTo>
                      <a:pt x="474821" y="953929"/>
                      <a:pt x="493871" y="954881"/>
                      <a:pt x="508159" y="957739"/>
                    </a:cubicBezTo>
                    <a:cubicBezTo>
                      <a:pt x="527209" y="961549"/>
                      <a:pt x="543401" y="972979"/>
                      <a:pt x="563404" y="967264"/>
                    </a:cubicBezTo>
                    <a:cubicBezTo>
                      <a:pt x="581501" y="961549"/>
                      <a:pt x="582454" y="958691"/>
                      <a:pt x="597694" y="970121"/>
                    </a:cubicBezTo>
                    <a:cubicBezTo>
                      <a:pt x="606266" y="976789"/>
                      <a:pt x="612934" y="976789"/>
                      <a:pt x="624364" y="967264"/>
                    </a:cubicBezTo>
                    <a:cubicBezTo>
                      <a:pt x="634841" y="956786"/>
                      <a:pt x="636746" y="942499"/>
                      <a:pt x="630079" y="929164"/>
                    </a:cubicBezTo>
                    <a:cubicBezTo>
                      <a:pt x="626269" y="922496"/>
                      <a:pt x="620554" y="918686"/>
                      <a:pt x="615791" y="913924"/>
                    </a:cubicBezTo>
                    <a:cubicBezTo>
                      <a:pt x="610076" y="907256"/>
                      <a:pt x="607219" y="898684"/>
                      <a:pt x="601504" y="892016"/>
                    </a:cubicBezTo>
                    <a:cubicBezTo>
                      <a:pt x="591979" y="881539"/>
                      <a:pt x="585311" y="881539"/>
                      <a:pt x="583406" y="866299"/>
                    </a:cubicBezTo>
                    <a:cubicBezTo>
                      <a:pt x="582454" y="860584"/>
                      <a:pt x="580549" y="852964"/>
                      <a:pt x="579596" y="847249"/>
                    </a:cubicBezTo>
                    <a:cubicBezTo>
                      <a:pt x="579596" y="845344"/>
                      <a:pt x="579596" y="834866"/>
                      <a:pt x="579596" y="833914"/>
                    </a:cubicBezTo>
                    <a:cubicBezTo>
                      <a:pt x="577691" y="829151"/>
                      <a:pt x="569119" y="828199"/>
                      <a:pt x="566261" y="823436"/>
                    </a:cubicBezTo>
                    <a:cubicBezTo>
                      <a:pt x="562451" y="815816"/>
                      <a:pt x="565309" y="812959"/>
                      <a:pt x="564356" y="806291"/>
                    </a:cubicBezTo>
                    <a:cubicBezTo>
                      <a:pt x="562451" y="799624"/>
                      <a:pt x="561499" y="797719"/>
                      <a:pt x="558641" y="791051"/>
                    </a:cubicBezTo>
                    <a:cubicBezTo>
                      <a:pt x="555784" y="788194"/>
                      <a:pt x="552926" y="785336"/>
                      <a:pt x="550069" y="782479"/>
                    </a:cubicBezTo>
                    <a:cubicBezTo>
                      <a:pt x="551974" y="780574"/>
                      <a:pt x="552926" y="778669"/>
                      <a:pt x="552926" y="775811"/>
                    </a:cubicBezTo>
                    <a:cubicBezTo>
                      <a:pt x="550069" y="764381"/>
                      <a:pt x="541496" y="757714"/>
                      <a:pt x="539591" y="746284"/>
                    </a:cubicBezTo>
                    <a:cubicBezTo>
                      <a:pt x="536734" y="731044"/>
                      <a:pt x="540544" y="711994"/>
                      <a:pt x="543401" y="696754"/>
                    </a:cubicBezTo>
                    <a:cubicBezTo>
                      <a:pt x="547211" y="678656"/>
                      <a:pt x="551974" y="659606"/>
                      <a:pt x="561499" y="643414"/>
                    </a:cubicBezTo>
                    <a:cubicBezTo>
                      <a:pt x="571024" y="627221"/>
                      <a:pt x="580549" y="620554"/>
                      <a:pt x="579596" y="600551"/>
                    </a:cubicBezTo>
                    <a:cubicBezTo>
                      <a:pt x="577691" y="565309"/>
                      <a:pt x="562451" y="533876"/>
                      <a:pt x="562451" y="498634"/>
                    </a:cubicBezTo>
                    <a:cubicBezTo>
                      <a:pt x="562451" y="482441"/>
                      <a:pt x="564356" y="467201"/>
                      <a:pt x="561499" y="451961"/>
                    </a:cubicBezTo>
                    <a:cubicBezTo>
                      <a:pt x="557689" y="433864"/>
                      <a:pt x="550069" y="414814"/>
                      <a:pt x="552926" y="395764"/>
                    </a:cubicBezTo>
                    <a:cubicBezTo>
                      <a:pt x="555784" y="373856"/>
                      <a:pt x="576739" y="367189"/>
                      <a:pt x="583406" y="349091"/>
                    </a:cubicBezTo>
                    <a:cubicBezTo>
                      <a:pt x="587216" y="338614"/>
                      <a:pt x="581501" y="340519"/>
                      <a:pt x="581501" y="332899"/>
                    </a:cubicBezTo>
                    <a:cubicBezTo>
                      <a:pt x="582454" y="321469"/>
                      <a:pt x="583406" y="323374"/>
                      <a:pt x="589121" y="314801"/>
                    </a:cubicBezTo>
                    <a:cubicBezTo>
                      <a:pt x="599599" y="300514"/>
                      <a:pt x="600551" y="295751"/>
                      <a:pt x="589121" y="278606"/>
                    </a:cubicBezTo>
                    <a:cubicBezTo>
                      <a:pt x="578644" y="263366"/>
                      <a:pt x="564356" y="250984"/>
                      <a:pt x="561499" y="231934"/>
                    </a:cubicBezTo>
                    <a:cubicBezTo>
                      <a:pt x="553879" y="189071"/>
                      <a:pt x="599599" y="181451"/>
                      <a:pt x="608171" y="146209"/>
                    </a:cubicBezTo>
                    <a:cubicBezTo>
                      <a:pt x="612934" y="128111"/>
                      <a:pt x="617696" y="110966"/>
                      <a:pt x="625316" y="92869"/>
                    </a:cubicBezTo>
                    <a:cubicBezTo>
                      <a:pt x="632936" y="74771"/>
                      <a:pt x="636746" y="52864"/>
                      <a:pt x="645319" y="36671"/>
                    </a:cubicBezTo>
                    <a:cubicBezTo>
                      <a:pt x="631984" y="34766"/>
                      <a:pt x="629126" y="17621"/>
                      <a:pt x="630079" y="7144"/>
                    </a:cubicBezTo>
                    <a:cubicBezTo>
                      <a:pt x="610076" y="15716"/>
                      <a:pt x="614839" y="40481"/>
                      <a:pt x="596741" y="48101"/>
                    </a:cubicBezTo>
                    <a:cubicBezTo>
                      <a:pt x="583406" y="53816"/>
                      <a:pt x="582454" y="43339"/>
                      <a:pt x="572929" y="39529"/>
                    </a:cubicBezTo>
                    <a:cubicBezTo>
                      <a:pt x="563404" y="34766"/>
                      <a:pt x="554831" y="43339"/>
                      <a:pt x="546259" y="33814"/>
                    </a:cubicBezTo>
                    <a:cubicBezTo>
                      <a:pt x="548164" y="53816"/>
                      <a:pt x="531971" y="50959"/>
                      <a:pt x="519589" y="57626"/>
                    </a:cubicBezTo>
                    <a:cubicBezTo>
                      <a:pt x="511016" y="62389"/>
                      <a:pt x="498634" y="75724"/>
                      <a:pt x="492919" y="83344"/>
                    </a:cubicBezTo>
                    <a:cubicBezTo>
                      <a:pt x="485299" y="92869"/>
                      <a:pt x="486251" y="109061"/>
                      <a:pt x="476726" y="117634"/>
                    </a:cubicBezTo>
                    <a:cubicBezTo>
                      <a:pt x="471011" y="122396"/>
                      <a:pt x="464344" y="118586"/>
                      <a:pt x="459581" y="123349"/>
                    </a:cubicBezTo>
                    <a:cubicBezTo>
                      <a:pt x="451961" y="129064"/>
                      <a:pt x="456724" y="129064"/>
                      <a:pt x="451961" y="136684"/>
                    </a:cubicBezTo>
                    <a:cubicBezTo>
                      <a:pt x="441484" y="154781"/>
                      <a:pt x="406241" y="172879"/>
                      <a:pt x="406241" y="196691"/>
                    </a:cubicBezTo>
                    <a:cubicBezTo>
                      <a:pt x="405289" y="210026"/>
                      <a:pt x="416719" y="218599"/>
                      <a:pt x="413861" y="233839"/>
                    </a:cubicBezTo>
                    <a:cubicBezTo>
                      <a:pt x="411956" y="244316"/>
                      <a:pt x="401479" y="265271"/>
                      <a:pt x="387191" y="255746"/>
                    </a:cubicBezTo>
                    <a:cubicBezTo>
                      <a:pt x="383381" y="263366"/>
                      <a:pt x="384334" y="279559"/>
                      <a:pt x="372904" y="289084"/>
                    </a:cubicBezTo>
                    <a:close/>
                  </a:path>
                </a:pathLst>
              </a:custGeom>
              <a:grpFill/>
              <a:ln w="9525" cap="flat">
                <a:noFill/>
                <a:prstDash val="solid"/>
                <a:miter/>
              </a:ln>
            </p:spPr>
            <p:txBody>
              <a:bodyPr rtlCol="0" anchor="ctr"/>
              <a:lstStyle/>
              <a:p>
                <a:endParaRPr lang="en-US" sz="1790"/>
              </a:p>
            </p:txBody>
          </p:sp>
          <p:sp>
            <p:nvSpPr>
              <p:cNvPr id="64" name="任意多边形: 形状 24"/>
              <p:cNvSpPr/>
              <p:nvPr>
                <p:custDataLst>
                  <p:tags r:id="rId29"/>
                </p:custDataLst>
              </p:nvPr>
            </p:nvSpPr>
            <p:spPr>
              <a:xfrm>
                <a:off x="9435" y="5179"/>
                <a:ext cx="460" cy="841"/>
              </a:xfrm>
              <a:custGeom>
                <a:avLst/>
                <a:gdLst>
                  <a:gd name="connsiteX0" fmla="*/ 135731 w 333375"/>
                  <a:gd name="connsiteY0" fmla="*/ 237855 h 609600"/>
                  <a:gd name="connsiteX1" fmla="*/ 112871 w 333375"/>
                  <a:gd name="connsiteY1" fmla="*/ 254048 h 609600"/>
                  <a:gd name="connsiteX2" fmla="*/ 77629 w 333375"/>
                  <a:gd name="connsiteY2" fmla="*/ 255952 h 609600"/>
                  <a:gd name="connsiteX3" fmla="*/ 7144 w 333375"/>
                  <a:gd name="connsiteY3" fmla="*/ 277860 h 609600"/>
                  <a:gd name="connsiteX4" fmla="*/ 12859 w 333375"/>
                  <a:gd name="connsiteY4" fmla="*/ 300720 h 609600"/>
                  <a:gd name="connsiteX5" fmla="*/ 49054 w 333375"/>
                  <a:gd name="connsiteY5" fmla="*/ 335963 h 609600"/>
                  <a:gd name="connsiteX6" fmla="*/ 68104 w 333375"/>
                  <a:gd name="connsiteY6" fmla="*/ 346440 h 609600"/>
                  <a:gd name="connsiteX7" fmla="*/ 81439 w 333375"/>
                  <a:gd name="connsiteY7" fmla="*/ 367395 h 609600"/>
                  <a:gd name="connsiteX8" fmla="*/ 87154 w 333375"/>
                  <a:gd name="connsiteY8" fmla="*/ 390255 h 609600"/>
                  <a:gd name="connsiteX9" fmla="*/ 73819 w 333375"/>
                  <a:gd name="connsiteY9" fmla="*/ 405495 h 609600"/>
                  <a:gd name="connsiteX10" fmla="*/ 89059 w 333375"/>
                  <a:gd name="connsiteY10" fmla="*/ 426450 h 609600"/>
                  <a:gd name="connsiteX11" fmla="*/ 102394 w 333375"/>
                  <a:gd name="connsiteY11" fmla="*/ 461692 h 609600"/>
                  <a:gd name="connsiteX12" fmla="*/ 104299 w 333375"/>
                  <a:gd name="connsiteY12" fmla="*/ 489315 h 609600"/>
                  <a:gd name="connsiteX13" fmla="*/ 83344 w 333375"/>
                  <a:gd name="connsiteY13" fmla="*/ 515032 h 609600"/>
                  <a:gd name="connsiteX14" fmla="*/ 88106 w 333375"/>
                  <a:gd name="connsiteY14" fmla="*/ 537892 h 609600"/>
                  <a:gd name="connsiteX15" fmla="*/ 112871 w 333375"/>
                  <a:gd name="connsiteY15" fmla="*/ 541702 h 609600"/>
                  <a:gd name="connsiteX16" fmla="*/ 128111 w 333375"/>
                  <a:gd name="connsiteY16" fmla="*/ 557895 h 609600"/>
                  <a:gd name="connsiteX17" fmla="*/ 142399 w 333375"/>
                  <a:gd name="connsiteY17" fmla="*/ 571230 h 609600"/>
                  <a:gd name="connsiteX18" fmla="*/ 191929 w 333375"/>
                  <a:gd name="connsiteY18" fmla="*/ 608377 h 609600"/>
                  <a:gd name="connsiteX19" fmla="*/ 199549 w 333375"/>
                  <a:gd name="connsiteY19" fmla="*/ 543608 h 609600"/>
                  <a:gd name="connsiteX20" fmla="*/ 231934 w 333375"/>
                  <a:gd name="connsiteY20" fmla="*/ 543608 h 609600"/>
                  <a:gd name="connsiteX21" fmla="*/ 246221 w 333375"/>
                  <a:gd name="connsiteY21" fmla="*/ 515032 h 609600"/>
                  <a:gd name="connsiteX22" fmla="*/ 218599 w 333375"/>
                  <a:gd name="connsiteY22" fmla="*/ 481695 h 609600"/>
                  <a:gd name="connsiteX23" fmla="*/ 197644 w 333375"/>
                  <a:gd name="connsiteY23" fmla="*/ 467407 h 609600"/>
                  <a:gd name="connsiteX24" fmla="*/ 190024 w 333375"/>
                  <a:gd name="connsiteY24" fmla="*/ 447405 h 609600"/>
                  <a:gd name="connsiteX25" fmla="*/ 185261 w 333375"/>
                  <a:gd name="connsiteY25" fmla="*/ 427402 h 609600"/>
                  <a:gd name="connsiteX26" fmla="*/ 197644 w 333375"/>
                  <a:gd name="connsiteY26" fmla="*/ 403590 h 609600"/>
                  <a:gd name="connsiteX27" fmla="*/ 213836 w 333375"/>
                  <a:gd name="connsiteY27" fmla="*/ 387398 h 609600"/>
                  <a:gd name="connsiteX28" fmla="*/ 210026 w 333375"/>
                  <a:gd name="connsiteY28" fmla="*/ 376920 h 609600"/>
                  <a:gd name="connsiteX29" fmla="*/ 211931 w 333375"/>
                  <a:gd name="connsiteY29" fmla="*/ 361680 h 609600"/>
                  <a:gd name="connsiteX30" fmla="*/ 230981 w 333375"/>
                  <a:gd name="connsiteY30" fmla="*/ 326438 h 609600"/>
                  <a:gd name="connsiteX31" fmla="*/ 294799 w 333375"/>
                  <a:gd name="connsiteY31" fmla="*/ 326438 h 609600"/>
                  <a:gd name="connsiteX32" fmla="*/ 293846 w 333375"/>
                  <a:gd name="connsiteY32" fmla="*/ 295957 h 609600"/>
                  <a:gd name="connsiteX33" fmla="*/ 295751 w 333375"/>
                  <a:gd name="connsiteY33" fmla="*/ 275002 h 609600"/>
                  <a:gd name="connsiteX34" fmla="*/ 334804 w 333375"/>
                  <a:gd name="connsiteY34" fmla="*/ 230235 h 609600"/>
                  <a:gd name="connsiteX35" fmla="*/ 314801 w 333375"/>
                  <a:gd name="connsiteY35" fmla="*/ 207375 h 609600"/>
                  <a:gd name="connsiteX36" fmla="*/ 286226 w 333375"/>
                  <a:gd name="connsiteY36" fmla="*/ 194992 h 609600"/>
                  <a:gd name="connsiteX37" fmla="*/ 213836 w 333375"/>
                  <a:gd name="connsiteY37" fmla="*/ 160703 h 609600"/>
                  <a:gd name="connsiteX38" fmla="*/ 223361 w 333375"/>
                  <a:gd name="connsiteY38" fmla="*/ 134985 h 609600"/>
                  <a:gd name="connsiteX39" fmla="*/ 238601 w 333375"/>
                  <a:gd name="connsiteY39" fmla="*/ 93075 h 609600"/>
                  <a:gd name="connsiteX40" fmla="*/ 264319 w 333375"/>
                  <a:gd name="connsiteY40" fmla="*/ 56880 h 609600"/>
                  <a:gd name="connsiteX41" fmla="*/ 250984 w 333375"/>
                  <a:gd name="connsiteY41" fmla="*/ 23542 h 609600"/>
                  <a:gd name="connsiteX42" fmla="*/ 236696 w 333375"/>
                  <a:gd name="connsiteY42" fmla="*/ 8303 h 609600"/>
                  <a:gd name="connsiteX43" fmla="*/ 210979 w 333375"/>
                  <a:gd name="connsiteY43" fmla="*/ 19732 h 609600"/>
                  <a:gd name="connsiteX44" fmla="*/ 203359 w 333375"/>
                  <a:gd name="connsiteY44" fmla="*/ 33067 h 609600"/>
                  <a:gd name="connsiteX45" fmla="*/ 189071 w 333375"/>
                  <a:gd name="connsiteY45" fmla="*/ 38782 h 609600"/>
                  <a:gd name="connsiteX46" fmla="*/ 168116 w 333375"/>
                  <a:gd name="connsiteY46" fmla="*/ 76882 h 609600"/>
                  <a:gd name="connsiteX47" fmla="*/ 153829 w 333375"/>
                  <a:gd name="connsiteY47" fmla="*/ 162607 h 609600"/>
                  <a:gd name="connsiteX48" fmla="*/ 135731 w 333375"/>
                  <a:gd name="connsiteY48" fmla="*/ 237855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3375" h="609600">
                    <a:moveTo>
                      <a:pt x="135731" y="237855"/>
                    </a:moveTo>
                    <a:cubicBezTo>
                      <a:pt x="129064" y="243570"/>
                      <a:pt x="121444" y="251190"/>
                      <a:pt x="112871" y="254048"/>
                    </a:cubicBezTo>
                    <a:cubicBezTo>
                      <a:pt x="101441" y="257857"/>
                      <a:pt x="89059" y="253095"/>
                      <a:pt x="77629" y="255952"/>
                    </a:cubicBezTo>
                    <a:cubicBezTo>
                      <a:pt x="52864" y="261667"/>
                      <a:pt x="32861" y="275955"/>
                      <a:pt x="7144" y="277860"/>
                    </a:cubicBezTo>
                    <a:cubicBezTo>
                      <a:pt x="12859" y="283575"/>
                      <a:pt x="17621" y="293100"/>
                      <a:pt x="12859" y="300720"/>
                    </a:cubicBezTo>
                    <a:cubicBezTo>
                      <a:pt x="30956" y="298815"/>
                      <a:pt x="34766" y="329295"/>
                      <a:pt x="49054" y="335963"/>
                    </a:cubicBezTo>
                    <a:cubicBezTo>
                      <a:pt x="56674" y="339773"/>
                      <a:pt x="62389" y="338820"/>
                      <a:pt x="68104" y="346440"/>
                    </a:cubicBezTo>
                    <a:cubicBezTo>
                      <a:pt x="72866" y="352155"/>
                      <a:pt x="77629" y="361680"/>
                      <a:pt x="81439" y="367395"/>
                    </a:cubicBezTo>
                    <a:cubicBezTo>
                      <a:pt x="85249" y="374063"/>
                      <a:pt x="90964" y="381682"/>
                      <a:pt x="87154" y="390255"/>
                    </a:cubicBezTo>
                    <a:cubicBezTo>
                      <a:pt x="84296" y="396923"/>
                      <a:pt x="74771" y="397875"/>
                      <a:pt x="73819" y="405495"/>
                    </a:cubicBezTo>
                    <a:cubicBezTo>
                      <a:pt x="72866" y="414067"/>
                      <a:pt x="84296" y="420735"/>
                      <a:pt x="89059" y="426450"/>
                    </a:cubicBezTo>
                    <a:cubicBezTo>
                      <a:pt x="95726" y="436927"/>
                      <a:pt x="99536" y="449310"/>
                      <a:pt x="102394" y="461692"/>
                    </a:cubicBezTo>
                    <a:cubicBezTo>
                      <a:pt x="104299" y="470265"/>
                      <a:pt x="107156" y="480742"/>
                      <a:pt x="104299" y="489315"/>
                    </a:cubicBezTo>
                    <a:cubicBezTo>
                      <a:pt x="100489" y="500745"/>
                      <a:pt x="88106" y="504555"/>
                      <a:pt x="83344" y="515032"/>
                    </a:cubicBezTo>
                    <a:cubicBezTo>
                      <a:pt x="79534" y="523605"/>
                      <a:pt x="81439" y="532177"/>
                      <a:pt x="88106" y="537892"/>
                    </a:cubicBezTo>
                    <a:cubicBezTo>
                      <a:pt x="96679" y="545513"/>
                      <a:pt x="103346" y="539798"/>
                      <a:pt x="112871" y="541702"/>
                    </a:cubicBezTo>
                    <a:cubicBezTo>
                      <a:pt x="125254" y="544560"/>
                      <a:pt x="123349" y="546465"/>
                      <a:pt x="128111" y="557895"/>
                    </a:cubicBezTo>
                    <a:cubicBezTo>
                      <a:pt x="132874" y="569325"/>
                      <a:pt x="131921" y="567420"/>
                      <a:pt x="142399" y="571230"/>
                    </a:cubicBezTo>
                    <a:cubicBezTo>
                      <a:pt x="161449" y="577898"/>
                      <a:pt x="182404" y="590280"/>
                      <a:pt x="191929" y="608377"/>
                    </a:cubicBezTo>
                    <a:cubicBezTo>
                      <a:pt x="204311" y="592185"/>
                      <a:pt x="175736" y="557895"/>
                      <a:pt x="199549" y="543608"/>
                    </a:cubicBezTo>
                    <a:cubicBezTo>
                      <a:pt x="210979" y="535988"/>
                      <a:pt x="221456" y="546465"/>
                      <a:pt x="231934" y="543608"/>
                    </a:cubicBezTo>
                    <a:cubicBezTo>
                      <a:pt x="246221" y="540750"/>
                      <a:pt x="243364" y="526463"/>
                      <a:pt x="246221" y="515032"/>
                    </a:cubicBezTo>
                    <a:cubicBezTo>
                      <a:pt x="250984" y="490267"/>
                      <a:pt x="239554" y="488363"/>
                      <a:pt x="218599" y="481695"/>
                    </a:cubicBezTo>
                    <a:cubicBezTo>
                      <a:pt x="210026" y="478838"/>
                      <a:pt x="201454" y="476932"/>
                      <a:pt x="197644" y="467407"/>
                    </a:cubicBezTo>
                    <a:cubicBezTo>
                      <a:pt x="195739" y="462645"/>
                      <a:pt x="201454" y="436927"/>
                      <a:pt x="190024" y="447405"/>
                    </a:cubicBezTo>
                    <a:cubicBezTo>
                      <a:pt x="191929" y="438832"/>
                      <a:pt x="185261" y="435023"/>
                      <a:pt x="185261" y="427402"/>
                    </a:cubicBezTo>
                    <a:cubicBezTo>
                      <a:pt x="185261" y="417877"/>
                      <a:pt x="191929" y="410257"/>
                      <a:pt x="197644" y="403590"/>
                    </a:cubicBezTo>
                    <a:cubicBezTo>
                      <a:pt x="202406" y="398827"/>
                      <a:pt x="211931" y="394065"/>
                      <a:pt x="213836" y="387398"/>
                    </a:cubicBezTo>
                    <a:cubicBezTo>
                      <a:pt x="212884" y="383588"/>
                      <a:pt x="211931" y="380730"/>
                      <a:pt x="210026" y="376920"/>
                    </a:cubicBezTo>
                    <a:cubicBezTo>
                      <a:pt x="209074" y="371205"/>
                      <a:pt x="209074" y="366442"/>
                      <a:pt x="211931" y="361680"/>
                    </a:cubicBezTo>
                    <a:cubicBezTo>
                      <a:pt x="214789" y="347392"/>
                      <a:pt x="216694" y="332152"/>
                      <a:pt x="230981" y="326438"/>
                    </a:cubicBezTo>
                    <a:cubicBezTo>
                      <a:pt x="248126" y="320723"/>
                      <a:pt x="277654" y="323580"/>
                      <a:pt x="294799" y="326438"/>
                    </a:cubicBezTo>
                    <a:cubicBezTo>
                      <a:pt x="293846" y="316913"/>
                      <a:pt x="291941" y="306435"/>
                      <a:pt x="293846" y="295957"/>
                    </a:cubicBezTo>
                    <a:cubicBezTo>
                      <a:pt x="294799" y="287385"/>
                      <a:pt x="305276" y="275002"/>
                      <a:pt x="295751" y="275002"/>
                    </a:cubicBezTo>
                    <a:cubicBezTo>
                      <a:pt x="312896" y="262620"/>
                      <a:pt x="310039" y="236902"/>
                      <a:pt x="334804" y="230235"/>
                    </a:cubicBezTo>
                    <a:cubicBezTo>
                      <a:pt x="324326" y="225473"/>
                      <a:pt x="321469" y="214995"/>
                      <a:pt x="314801" y="207375"/>
                    </a:cubicBezTo>
                    <a:cubicBezTo>
                      <a:pt x="306229" y="195945"/>
                      <a:pt x="299561" y="195945"/>
                      <a:pt x="286226" y="194992"/>
                    </a:cubicBezTo>
                    <a:cubicBezTo>
                      <a:pt x="265271" y="193088"/>
                      <a:pt x="222409" y="184515"/>
                      <a:pt x="213836" y="160703"/>
                    </a:cubicBezTo>
                    <a:cubicBezTo>
                      <a:pt x="209074" y="148320"/>
                      <a:pt x="217646" y="144510"/>
                      <a:pt x="223361" y="134985"/>
                    </a:cubicBezTo>
                    <a:cubicBezTo>
                      <a:pt x="230981" y="121650"/>
                      <a:pt x="231934" y="106410"/>
                      <a:pt x="238601" y="93075"/>
                    </a:cubicBezTo>
                    <a:cubicBezTo>
                      <a:pt x="244316" y="80692"/>
                      <a:pt x="260509" y="69262"/>
                      <a:pt x="264319" y="56880"/>
                    </a:cubicBezTo>
                    <a:cubicBezTo>
                      <a:pt x="268129" y="44498"/>
                      <a:pt x="254794" y="35925"/>
                      <a:pt x="250984" y="23542"/>
                    </a:cubicBezTo>
                    <a:cubicBezTo>
                      <a:pt x="246221" y="10207"/>
                      <a:pt x="250031" y="4492"/>
                      <a:pt x="236696" y="8303"/>
                    </a:cubicBezTo>
                    <a:cubicBezTo>
                      <a:pt x="229076" y="10207"/>
                      <a:pt x="215741" y="14970"/>
                      <a:pt x="210979" y="19732"/>
                    </a:cubicBezTo>
                    <a:cubicBezTo>
                      <a:pt x="207169" y="22590"/>
                      <a:pt x="208121" y="29257"/>
                      <a:pt x="203359" y="33067"/>
                    </a:cubicBezTo>
                    <a:cubicBezTo>
                      <a:pt x="199549" y="36878"/>
                      <a:pt x="192881" y="34973"/>
                      <a:pt x="189071" y="38782"/>
                    </a:cubicBezTo>
                    <a:cubicBezTo>
                      <a:pt x="179546" y="46403"/>
                      <a:pt x="172879" y="65453"/>
                      <a:pt x="168116" y="76882"/>
                    </a:cubicBezTo>
                    <a:cubicBezTo>
                      <a:pt x="155734" y="105457"/>
                      <a:pt x="160496" y="133080"/>
                      <a:pt x="153829" y="162607"/>
                    </a:cubicBezTo>
                    <a:cubicBezTo>
                      <a:pt x="146209" y="187373"/>
                      <a:pt x="159544" y="218805"/>
                      <a:pt x="135731" y="237855"/>
                    </a:cubicBezTo>
                    <a:close/>
                  </a:path>
                </a:pathLst>
              </a:custGeom>
              <a:grpFill/>
              <a:ln w="9525" cap="flat">
                <a:noFill/>
                <a:prstDash val="solid"/>
                <a:miter/>
              </a:ln>
            </p:spPr>
            <p:txBody>
              <a:bodyPr rtlCol="0" anchor="ctr"/>
              <a:lstStyle/>
              <a:p>
                <a:endParaRPr lang="en-US" sz="1790"/>
              </a:p>
            </p:txBody>
          </p:sp>
          <p:sp>
            <p:nvSpPr>
              <p:cNvPr id="65" name="任意多边形: 形状 25"/>
              <p:cNvSpPr/>
              <p:nvPr>
                <p:custDataLst>
                  <p:tags r:id="rId30"/>
                </p:custDataLst>
              </p:nvPr>
            </p:nvSpPr>
            <p:spPr>
              <a:xfrm>
                <a:off x="10352" y="4892"/>
                <a:ext cx="644" cy="1314"/>
              </a:xfrm>
              <a:custGeom>
                <a:avLst/>
                <a:gdLst>
                  <a:gd name="connsiteX0" fmla="*/ 111055 w 466725"/>
                  <a:gd name="connsiteY0" fmla="*/ 233839 h 952500"/>
                  <a:gd name="connsiteX1" fmla="*/ 94862 w 466725"/>
                  <a:gd name="connsiteY1" fmla="*/ 281464 h 952500"/>
                  <a:gd name="connsiteX2" fmla="*/ 76765 w 466725"/>
                  <a:gd name="connsiteY2" fmla="*/ 333851 h 952500"/>
                  <a:gd name="connsiteX3" fmla="*/ 55810 w 466725"/>
                  <a:gd name="connsiteY3" fmla="*/ 370999 h 952500"/>
                  <a:gd name="connsiteX4" fmla="*/ 30092 w 466725"/>
                  <a:gd name="connsiteY4" fmla="*/ 404336 h 952500"/>
                  <a:gd name="connsiteX5" fmla="*/ 67240 w 466725"/>
                  <a:gd name="connsiteY5" fmla="*/ 491966 h 952500"/>
                  <a:gd name="connsiteX6" fmla="*/ 56762 w 466725"/>
                  <a:gd name="connsiteY6" fmla="*/ 508159 h 952500"/>
                  <a:gd name="connsiteX7" fmla="*/ 55810 w 466725"/>
                  <a:gd name="connsiteY7" fmla="*/ 526256 h 952500"/>
                  <a:gd name="connsiteX8" fmla="*/ 31997 w 466725"/>
                  <a:gd name="connsiteY8" fmla="*/ 564356 h 952500"/>
                  <a:gd name="connsiteX9" fmla="*/ 31045 w 466725"/>
                  <a:gd name="connsiteY9" fmla="*/ 660559 h 952500"/>
                  <a:gd name="connsiteX10" fmla="*/ 47237 w 466725"/>
                  <a:gd name="connsiteY10" fmla="*/ 772954 h 952500"/>
                  <a:gd name="connsiteX11" fmla="*/ 41522 w 466725"/>
                  <a:gd name="connsiteY11" fmla="*/ 817721 h 952500"/>
                  <a:gd name="connsiteX12" fmla="*/ 18662 w 466725"/>
                  <a:gd name="connsiteY12" fmla="*/ 859631 h 952500"/>
                  <a:gd name="connsiteX13" fmla="*/ 7232 w 466725"/>
                  <a:gd name="connsiteY13" fmla="*/ 912019 h 952500"/>
                  <a:gd name="connsiteX14" fmla="*/ 30092 w 466725"/>
                  <a:gd name="connsiteY14" fmla="*/ 932021 h 952500"/>
                  <a:gd name="connsiteX15" fmla="*/ 23425 w 466725"/>
                  <a:gd name="connsiteY15" fmla="*/ 949166 h 952500"/>
                  <a:gd name="connsiteX16" fmla="*/ 84385 w 466725"/>
                  <a:gd name="connsiteY16" fmla="*/ 915829 h 952500"/>
                  <a:gd name="connsiteX17" fmla="*/ 146297 w 466725"/>
                  <a:gd name="connsiteY17" fmla="*/ 891064 h 952500"/>
                  <a:gd name="connsiteX18" fmla="*/ 201542 w 466725"/>
                  <a:gd name="connsiteY18" fmla="*/ 849154 h 952500"/>
                  <a:gd name="connsiteX19" fmla="*/ 253930 w 466725"/>
                  <a:gd name="connsiteY19" fmla="*/ 826294 h 952500"/>
                  <a:gd name="connsiteX20" fmla="*/ 310128 w 466725"/>
                  <a:gd name="connsiteY20" fmla="*/ 828199 h 952500"/>
                  <a:gd name="connsiteX21" fmla="*/ 360610 w 466725"/>
                  <a:gd name="connsiteY21" fmla="*/ 790099 h 952500"/>
                  <a:gd name="connsiteX22" fmla="*/ 387280 w 466725"/>
                  <a:gd name="connsiteY22" fmla="*/ 732949 h 952500"/>
                  <a:gd name="connsiteX23" fmla="*/ 392995 w 466725"/>
                  <a:gd name="connsiteY23" fmla="*/ 668179 h 952500"/>
                  <a:gd name="connsiteX24" fmla="*/ 370135 w 466725"/>
                  <a:gd name="connsiteY24" fmla="*/ 630079 h 952500"/>
                  <a:gd name="connsiteX25" fmla="*/ 366325 w 466725"/>
                  <a:gd name="connsiteY25" fmla="*/ 606266 h 952500"/>
                  <a:gd name="connsiteX26" fmla="*/ 386328 w 466725"/>
                  <a:gd name="connsiteY26" fmla="*/ 584359 h 952500"/>
                  <a:gd name="connsiteX27" fmla="*/ 396805 w 466725"/>
                  <a:gd name="connsiteY27" fmla="*/ 570071 h 952500"/>
                  <a:gd name="connsiteX28" fmla="*/ 396805 w 466725"/>
                  <a:gd name="connsiteY28" fmla="*/ 545306 h 952500"/>
                  <a:gd name="connsiteX29" fmla="*/ 421570 w 466725"/>
                  <a:gd name="connsiteY29" fmla="*/ 491966 h 952500"/>
                  <a:gd name="connsiteX30" fmla="*/ 428238 w 466725"/>
                  <a:gd name="connsiteY30" fmla="*/ 467201 h 952500"/>
                  <a:gd name="connsiteX31" fmla="*/ 415855 w 466725"/>
                  <a:gd name="connsiteY31" fmla="*/ 441484 h 952500"/>
                  <a:gd name="connsiteX32" fmla="*/ 387280 w 466725"/>
                  <a:gd name="connsiteY32" fmla="*/ 389096 h 952500"/>
                  <a:gd name="connsiteX33" fmla="*/ 358705 w 466725"/>
                  <a:gd name="connsiteY33" fmla="*/ 353854 h 952500"/>
                  <a:gd name="connsiteX34" fmla="*/ 379660 w 466725"/>
                  <a:gd name="connsiteY34" fmla="*/ 295751 h 952500"/>
                  <a:gd name="connsiteX35" fmla="*/ 381565 w 466725"/>
                  <a:gd name="connsiteY35" fmla="*/ 277654 h 952500"/>
                  <a:gd name="connsiteX36" fmla="*/ 389185 w 466725"/>
                  <a:gd name="connsiteY36" fmla="*/ 243364 h 952500"/>
                  <a:gd name="connsiteX37" fmla="*/ 413950 w 466725"/>
                  <a:gd name="connsiteY37" fmla="*/ 223361 h 952500"/>
                  <a:gd name="connsiteX38" fmla="*/ 435857 w 466725"/>
                  <a:gd name="connsiteY38" fmla="*/ 228124 h 952500"/>
                  <a:gd name="connsiteX39" fmla="*/ 458717 w 466725"/>
                  <a:gd name="connsiteY39" fmla="*/ 181451 h 952500"/>
                  <a:gd name="connsiteX40" fmla="*/ 458717 w 466725"/>
                  <a:gd name="connsiteY40" fmla="*/ 162401 h 952500"/>
                  <a:gd name="connsiteX41" fmla="*/ 447288 w 466725"/>
                  <a:gd name="connsiteY41" fmla="*/ 128111 h 952500"/>
                  <a:gd name="connsiteX42" fmla="*/ 394900 w 466725"/>
                  <a:gd name="connsiteY42" fmla="*/ 87154 h 952500"/>
                  <a:gd name="connsiteX43" fmla="*/ 441572 w 466725"/>
                  <a:gd name="connsiteY43" fmla="*/ 47149 h 952500"/>
                  <a:gd name="connsiteX44" fmla="*/ 423475 w 466725"/>
                  <a:gd name="connsiteY44" fmla="*/ 7144 h 952500"/>
                  <a:gd name="connsiteX45" fmla="*/ 404425 w 466725"/>
                  <a:gd name="connsiteY45" fmla="*/ 30004 h 952500"/>
                  <a:gd name="connsiteX46" fmla="*/ 376803 w 466725"/>
                  <a:gd name="connsiteY46" fmla="*/ 43339 h 952500"/>
                  <a:gd name="connsiteX47" fmla="*/ 331082 w 466725"/>
                  <a:gd name="connsiteY47" fmla="*/ 73819 h 952500"/>
                  <a:gd name="connsiteX48" fmla="*/ 272028 w 466725"/>
                  <a:gd name="connsiteY48" fmla="*/ 70961 h 952500"/>
                  <a:gd name="connsiteX49" fmla="*/ 215830 w 466725"/>
                  <a:gd name="connsiteY49" fmla="*/ 70009 h 952500"/>
                  <a:gd name="connsiteX50" fmla="*/ 204400 w 466725"/>
                  <a:gd name="connsiteY50" fmla="*/ 121444 h 952500"/>
                  <a:gd name="connsiteX51" fmla="*/ 193922 w 466725"/>
                  <a:gd name="connsiteY51" fmla="*/ 175736 h 952500"/>
                  <a:gd name="connsiteX52" fmla="*/ 136772 w 466725"/>
                  <a:gd name="connsiteY52" fmla="*/ 200501 h 952500"/>
                  <a:gd name="connsiteX53" fmla="*/ 121532 w 466725"/>
                  <a:gd name="connsiteY53" fmla="*/ 215741 h 952500"/>
                  <a:gd name="connsiteX54" fmla="*/ 119628 w 466725"/>
                  <a:gd name="connsiteY54" fmla="*/ 227171 h 952500"/>
                  <a:gd name="connsiteX55" fmla="*/ 111055 w 466725"/>
                  <a:gd name="connsiteY55" fmla="*/ 233839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66725" h="952500">
                    <a:moveTo>
                      <a:pt x="111055" y="233839"/>
                    </a:moveTo>
                    <a:cubicBezTo>
                      <a:pt x="103435" y="246221"/>
                      <a:pt x="100578" y="268129"/>
                      <a:pt x="94862" y="281464"/>
                    </a:cubicBezTo>
                    <a:cubicBezTo>
                      <a:pt x="87242" y="298609"/>
                      <a:pt x="81528" y="314801"/>
                      <a:pt x="76765" y="333851"/>
                    </a:cubicBezTo>
                    <a:cubicBezTo>
                      <a:pt x="72955" y="350044"/>
                      <a:pt x="68192" y="360521"/>
                      <a:pt x="55810" y="370999"/>
                    </a:cubicBezTo>
                    <a:cubicBezTo>
                      <a:pt x="44380" y="380524"/>
                      <a:pt x="31045" y="388144"/>
                      <a:pt x="30092" y="404336"/>
                    </a:cubicBezTo>
                    <a:cubicBezTo>
                      <a:pt x="28187" y="436721"/>
                      <a:pt x="75812" y="454819"/>
                      <a:pt x="67240" y="491966"/>
                    </a:cubicBezTo>
                    <a:cubicBezTo>
                      <a:pt x="65335" y="499586"/>
                      <a:pt x="58667" y="502444"/>
                      <a:pt x="56762" y="508159"/>
                    </a:cubicBezTo>
                    <a:cubicBezTo>
                      <a:pt x="53905" y="517684"/>
                      <a:pt x="56762" y="515779"/>
                      <a:pt x="55810" y="526256"/>
                    </a:cubicBezTo>
                    <a:cubicBezTo>
                      <a:pt x="54857" y="543401"/>
                      <a:pt x="40570" y="551974"/>
                      <a:pt x="31997" y="564356"/>
                    </a:cubicBezTo>
                    <a:cubicBezTo>
                      <a:pt x="12947" y="591979"/>
                      <a:pt x="31997" y="629126"/>
                      <a:pt x="31045" y="660559"/>
                    </a:cubicBezTo>
                    <a:cubicBezTo>
                      <a:pt x="29140" y="700564"/>
                      <a:pt x="43428" y="733901"/>
                      <a:pt x="47237" y="772954"/>
                    </a:cubicBezTo>
                    <a:cubicBezTo>
                      <a:pt x="49142" y="791051"/>
                      <a:pt x="52000" y="801529"/>
                      <a:pt x="41522" y="817721"/>
                    </a:cubicBezTo>
                    <a:cubicBezTo>
                      <a:pt x="32950" y="832009"/>
                      <a:pt x="24378" y="843439"/>
                      <a:pt x="18662" y="859631"/>
                    </a:cubicBezTo>
                    <a:cubicBezTo>
                      <a:pt x="13900" y="875824"/>
                      <a:pt x="8185" y="894874"/>
                      <a:pt x="7232" y="912019"/>
                    </a:cubicBezTo>
                    <a:cubicBezTo>
                      <a:pt x="6280" y="932021"/>
                      <a:pt x="12947" y="931069"/>
                      <a:pt x="30092" y="932021"/>
                    </a:cubicBezTo>
                    <a:cubicBezTo>
                      <a:pt x="27235" y="937736"/>
                      <a:pt x="25330" y="943451"/>
                      <a:pt x="23425" y="949166"/>
                    </a:cubicBezTo>
                    <a:cubicBezTo>
                      <a:pt x="43428" y="937736"/>
                      <a:pt x="63430" y="925354"/>
                      <a:pt x="84385" y="915829"/>
                    </a:cubicBezTo>
                    <a:cubicBezTo>
                      <a:pt x="104387" y="906304"/>
                      <a:pt x="127247" y="902494"/>
                      <a:pt x="146297" y="891064"/>
                    </a:cubicBezTo>
                    <a:cubicBezTo>
                      <a:pt x="165347" y="879634"/>
                      <a:pt x="186303" y="865346"/>
                      <a:pt x="201542" y="849154"/>
                    </a:cubicBezTo>
                    <a:cubicBezTo>
                      <a:pt x="218687" y="830104"/>
                      <a:pt x="227260" y="824389"/>
                      <a:pt x="253930" y="826294"/>
                    </a:cubicBezTo>
                    <a:cubicBezTo>
                      <a:pt x="272028" y="828199"/>
                      <a:pt x="292030" y="833914"/>
                      <a:pt x="310128" y="828199"/>
                    </a:cubicBezTo>
                    <a:cubicBezTo>
                      <a:pt x="328225" y="822484"/>
                      <a:pt x="347275" y="803434"/>
                      <a:pt x="360610" y="790099"/>
                    </a:cubicBezTo>
                    <a:cubicBezTo>
                      <a:pt x="377755" y="773906"/>
                      <a:pt x="383470" y="754856"/>
                      <a:pt x="387280" y="732949"/>
                    </a:cubicBezTo>
                    <a:cubicBezTo>
                      <a:pt x="390138" y="713899"/>
                      <a:pt x="397757" y="687229"/>
                      <a:pt x="392995" y="668179"/>
                    </a:cubicBezTo>
                    <a:cubicBezTo>
                      <a:pt x="389185" y="653891"/>
                      <a:pt x="375850" y="644366"/>
                      <a:pt x="370135" y="630079"/>
                    </a:cubicBezTo>
                    <a:cubicBezTo>
                      <a:pt x="366325" y="621506"/>
                      <a:pt x="360610" y="616744"/>
                      <a:pt x="366325" y="606266"/>
                    </a:cubicBezTo>
                    <a:cubicBezTo>
                      <a:pt x="370135" y="598646"/>
                      <a:pt x="380613" y="591026"/>
                      <a:pt x="386328" y="584359"/>
                    </a:cubicBezTo>
                    <a:cubicBezTo>
                      <a:pt x="389185" y="580549"/>
                      <a:pt x="395853" y="573881"/>
                      <a:pt x="396805" y="570071"/>
                    </a:cubicBezTo>
                    <a:cubicBezTo>
                      <a:pt x="399663" y="562451"/>
                      <a:pt x="393947" y="553879"/>
                      <a:pt x="396805" y="545306"/>
                    </a:cubicBezTo>
                    <a:cubicBezTo>
                      <a:pt x="401567" y="528161"/>
                      <a:pt x="412997" y="508159"/>
                      <a:pt x="421570" y="491966"/>
                    </a:cubicBezTo>
                    <a:cubicBezTo>
                      <a:pt x="426332" y="483394"/>
                      <a:pt x="431095" y="476726"/>
                      <a:pt x="428238" y="467201"/>
                    </a:cubicBezTo>
                    <a:cubicBezTo>
                      <a:pt x="425380" y="458629"/>
                      <a:pt x="418713" y="451961"/>
                      <a:pt x="415855" y="441484"/>
                    </a:cubicBezTo>
                    <a:cubicBezTo>
                      <a:pt x="411092" y="424339"/>
                      <a:pt x="402520" y="398621"/>
                      <a:pt x="387280" y="389096"/>
                    </a:cubicBezTo>
                    <a:cubicBezTo>
                      <a:pt x="370135" y="377666"/>
                      <a:pt x="360610" y="378619"/>
                      <a:pt x="358705" y="353854"/>
                    </a:cubicBezTo>
                    <a:cubicBezTo>
                      <a:pt x="356800" y="329089"/>
                      <a:pt x="365372" y="313849"/>
                      <a:pt x="379660" y="295751"/>
                    </a:cubicBezTo>
                    <a:cubicBezTo>
                      <a:pt x="389185" y="283369"/>
                      <a:pt x="383470" y="290036"/>
                      <a:pt x="381565" y="277654"/>
                    </a:cubicBezTo>
                    <a:cubicBezTo>
                      <a:pt x="379660" y="263366"/>
                      <a:pt x="379660" y="255746"/>
                      <a:pt x="389185" y="243364"/>
                    </a:cubicBezTo>
                    <a:cubicBezTo>
                      <a:pt x="394900" y="235744"/>
                      <a:pt x="404425" y="225266"/>
                      <a:pt x="413950" y="223361"/>
                    </a:cubicBezTo>
                    <a:cubicBezTo>
                      <a:pt x="421570" y="221456"/>
                      <a:pt x="429190" y="229076"/>
                      <a:pt x="435857" y="228124"/>
                    </a:cubicBezTo>
                    <a:cubicBezTo>
                      <a:pt x="456813" y="224314"/>
                      <a:pt x="453003" y="197644"/>
                      <a:pt x="458717" y="181451"/>
                    </a:cubicBezTo>
                    <a:cubicBezTo>
                      <a:pt x="462528" y="171926"/>
                      <a:pt x="463480" y="171926"/>
                      <a:pt x="458717" y="162401"/>
                    </a:cubicBezTo>
                    <a:cubicBezTo>
                      <a:pt x="452050" y="148114"/>
                      <a:pt x="447288" y="146209"/>
                      <a:pt x="447288" y="128111"/>
                    </a:cubicBezTo>
                    <a:cubicBezTo>
                      <a:pt x="427285" y="130969"/>
                      <a:pt x="388232" y="112871"/>
                      <a:pt x="394900" y="87154"/>
                    </a:cubicBezTo>
                    <a:cubicBezTo>
                      <a:pt x="400615" y="67151"/>
                      <a:pt x="424428" y="54769"/>
                      <a:pt x="441572" y="47149"/>
                    </a:cubicBezTo>
                    <a:cubicBezTo>
                      <a:pt x="430142" y="34766"/>
                      <a:pt x="432047" y="19526"/>
                      <a:pt x="423475" y="7144"/>
                    </a:cubicBezTo>
                    <a:cubicBezTo>
                      <a:pt x="417760" y="15716"/>
                      <a:pt x="413950" y="24289"/>
                      <a:pt x="404425" y="30004"/>
                    </a:cubicBezTo>
                    <a:cubicBezTo>
                      <a:pt x="395853" y="35719"/>
                      <a:pt x="384422" y="35719"/>
                      <a:pt x="376803" y="43339"/>
                    </a:cubicBezTo>
                    <a:cubicBezTo>
                      <a:pt x="358705" y="58579"/>
                      <a:pt x="358705" y="73819"/>
                      <a:pt x="331082" y="73819"/>
                    </a:cubicBezTo>
                    <a:cubicBezTo>
                      <a:pt x="312032" y="73819"/>
                      <a:pt x="291078" y="72866"/>
                      <a:pt x="272028" y="70961"/>
                    </a:cubicBezTo>
                    <a:cubicBezTo>
                      <a:pt x="255835" y="69056"/>
                      <a:pt x="230117" y="59531"/>
                      <a:pt x="215830" y="70009"/>
                    </a:cubicBezTo>
                    <a:cubicBezTo>
                      <a:pt x="201542" y="79534"/>
                      <a:pt x="205353" y="106204"/>
                      <a:pt x="204400" y="121444"/>
                    </a:cubicBezTo>
                    <a:cubicBezTo>
                      <a:pt x="203447" y="138589"/>
                      <a:pt x="205353" y="161449"/>
                      <a:pt x="193922" y="175736"/>
                    </a:cubicBezTo>
                    <a:cubicBezTo>
                      <a:pt x="180587" y="192881"/>
                      <a:pt x="155822" y="193834"/>
                      <a:pt x="136772" y="200501"/>
                    </a:cubicBezTo>
                    <a:cubicBezTo>
                      <a:pt x="125342" y="204311"/>
                      <a:pt x="126295" y="207169"/>
                      <a:pt x="121532" y="215741"/>
                    </a:cubicBezTo>
                    <a:cubicBezTo>
                      <a:pt x="122485" y="219551"/>
                      <a:pt x="121532" y="223361"/>
                      <a:pt x="119628" y="227171"/>
                    </a:cubicBezTo>
                    <a:cubicBezTo>
                      <a:pt x="116770" y="227171"/>
                      <a:pt x="113912" y="230029"/>
                      <a:pt x="111055" y="233839"/>
                    </a:cubicBezTo>
                    <a:close/>
                  </a:path>
                </a:pathLst>
              </a:custGeom>
              <a:grpFill/>
              <a:ln w="9525" cap="flat">
                <a:noFill/>
                <a:prstDash val="solid"/>
                <a:miter/>
              </a:ln>
            </p:spPr>
            <p:txBody>
              <a:bodyPr rtlCol="0" anchor="ctr"/>
              <a:lstStyle/>
              <a:p>
                <a:endParaRPr lang="en-US" sz="1790"/>
              </a:p>
            </p:txBody>
          </p:sp>
          <p:sp>
            <p:nvSpPr>
              <p:cNvPr id="66" name="任意多边形: 形状 26"/>
              <p:cNvSpPr/>
              <p:nvPr>
                <p:custDataLst>
                  <p:tags r:id="rId31"/>
                </p:custDataLst>
              </p:nvPr>
            </p:nvSpPr>
            <p:spPr>
              <a:xfrm>
                <a:off x="10390" y="5808"/>
                <a:ext cx="1025" cy="1025"/>
              </a:xfrm>
              <a:custGeom>
                <a:avLst/>
                <a:gdLst>
                  <a:gd name="connsiteX0" fmla="*/ 544565 w 742950"/>
                  <a:gd name="connsiteY0" fmla="*/ 122396 h 742950"/>
                  <a:gd name="connsiteX1" fmla="*/ 579808 w 742950"/>
                  <a:gd name="connsiteY1" fmla="*/ 90964 h 742950"/>
                  <a:gd name="connsiteX2" fmla="*/ 573140 w 742950"/>
                  <a:gd name="connsiteY2" fmla="*/ 33814 h 742950"/>
                  <a:gd name="connsiteX3" fmla="*/ 557901 w 742950"/>
                  <a:gd name="connsiteY3" fmla="*/ 30956 h 742950"/>
                  <a:gd name="connsiteX4" fmla="*/ 545518 w 742950"/>
                  <a:gd name="connsiteY4" fmla="*/ 36671 h 742950"/>
                  <a:gd name="connsiteX5" fmla="*/ 489320 w 742950"/>
                  <a:gd name="connsiteY5" fmla="*/ 38576 h 742950"/>
                  <a:gd name="connsiteX6" fmla="*/ 391213 w 742950"/>
                  <a:gd name="connsiteY6" fmla="*/ 7144 h 742950"/>
                  <a:gd name="connsiteX7" fmla="*/ 386450 w 742950"/>
                  <a:gd name="connsiteY7" fmla="*/ 69056 h 742950"/>
                  <a:gd name="connsiteX8" fmla="*/ 383593 w 742950"/>
                  <a:gd name="connsiteY8" fmla="*/ 73819 h 742950"/>
                  <a:gd name="connsiteX9" fmla="*/ 379783 w 742950"/>
                  <a:gd name="connsiteY9" fmla="*/ 94774 h 742950"/>
                  <a:gd name="connsiteX10" fmla="*/ 366448 w 742950"/>
                  <a:gd name="connsiteY10" fmla="*/ 126206 h 742950"/>
                  <a:gd name="connsiteX11" fmla="*/ 313108 w 742950"/>
                  <a:gd name="connsiteY11" fmla="*/ 173831 h 742950"/>
                  <a:gd name="connsiteX12" fmla="*/ 249290 w 742950"/>
                  <a:gd name="connsiteY12" fmla="*/ 188119 h 742950"/>
                  <a:gd name="connsiteX13" fmla="*/ 215953 w 742950"/>
                  <a:gd name="connsiteY13" fmla="*/ 185261 h 742950"/>
                  <a:gd name="connsiteX14" fmla="*/ 189283 w 742950"/>
                  <a:gd name="connsiteY14" fmla="*/ 203359 h 742950"/>
                  <a:gd name="connsiteX15" fmla="*/ 135943 w 742950"/>
                  <a:gd name="connsiteY15" fmla="*/ 244316 h 742950"/>
                  <a:gd name="connsiteX16" fmla="*/ 62600 w 742950"/>
                  <a:gd name="connsiteY16" fmla="*/ 275749 h 742950"/>
                  <a:gd name="connsiteX17" fmla="*/ 29263 w 742950"/>
                  <a:gd name="connsiteY17" fmla="*/ 293846 h 742950"/>
                  <a:gd name="connsiteX18" fmla="*/ 9260 w 742950"/>
                  <a:gd name="connsiteY18" fmla="*/ 306229 h 742950"/>
                  <a:gd name="connsiteX19" fmla="*/ 9260 w 742950"/>
                  <a:gd name="connsiteY19" fmla="*/ 317659 h 742950"/>
                  <a:gd name="connsiteX20" fmla="*/ 11165 w 742950"/>
                  <a:gd name="connsiteY20" fmla="*/ 334804 h 742950"/>
                  <a:gd name="connsiteX21" fmla="*/ 27358 w 742950"/>
                  <a:gd name="connsiteY21" fmla="*/ 357664 h 742950"/>
                  <a:gd name="connsiteX22" fmla="*/ 29263 w 742950"/>
                  <a:gd name="connsiteY22" fmla="*/ 378619 h 742950"/>
                  <a:gd name="connsiteX23" fmla="*/ 42598 w 742950"/>
                  <a:gd name="connsiteY23" fmla="*/ 399574 h 742950"/>
                  <a:gd name="connsiteX24" fmla="*/ 59743 w 742950"/>
                  <a:gd name="connsiteY24" fmla="*/ 424339 h 742950"/>
                  <a:gd name="connsiteX25" fmla="*/ 77840 w 742950"/>
                  <a:gd name="connsiteY25" fmla="*/ 454819 h 742950"/>
                  <a:gd name="connsiteX26" fmla="*/ 75935 w 742950"/>
                  <a:gd name="connsiteY26" fmla="*/ 488156 h 742950"/>
                  <a:gd name="connsiteX27" fmla="*/ 94985 w 742950"/>
                  <a:gd name="connsiteY27" fmla="*/ 512921 h 742950"/>
                  <a:gd name="connsiteX28" fmla="*/ 110225 w 742950"/>
                  <a:gd name="connsiteY28" fmla="*/ 540544 h 742950"/>
                  <a:gd name="connsiteX29" fmla="*/ 133085 w 742950"/>
                  <a:gd name="connsiteY29" fmla="*/ 552926 h 742950"/>
                  <a:gd name="connsiteX30" fmla="*/ 143563 w 742950"/>
                  <a:gd name="connsiteY30" fmla="*/ 573881 h 742950"/>
                  <a:gd name="connsiteX31" fmla="*/ 174995 w 742950"/>
                  <a:gd name="connsiteY31" fmla="*/ 589121 h 742950"/>
                  <a:gd name="connsiteX32" fmla="*/ 248338 w 742950"/>
                  <a:gd name="connsiteY32" fmla="*/ 613886 h 742950"/>
                  <a:gd name="connsiteX33" fmla="*/ 314060 w 742950"/>
                  <a:gd name="connsiteY33" fmla="*/ 605314 h 742950"/>
                  <a:gd name="connsiteX34" fmla="*/ 343588 w 742950"/>
                  <a:gd name="connsiteY34" fmla="*/ 604361 h 742950"/>
                  <a:gd name="connsiteX35" fmla="*/ 375973 w 742950"/>
                  <a:gd name="connsiteY35" fmla="*/ 616744 h 742950"/>
                  <a:gd name="connsiteX36" fmla="*/ 402643 w 742950"/>
                  <a:gd name="connsiteY36" fmla="*/ 597694 h 742950"/>
                  <a:gd name="connsiteX37" fmla="*/ 423598 w 742950"/>
                  <a:gd name="connsiteY37" fmla="*/ 625316 h 742950"/>
                  <a:gd name="connsiteX38" fmla="*/ 450268 w 742950"/>
                  <a:gd name="connsiteY38" fmla="*/ 685324 h 742950"/>
                  <a:gd name="connsiteX39" fmla="*/ 532183 w 742950"/>
                  <a:gd name="connsiteY39" fmla="*/ 711994 h 742950"/>
                  <a:gd name="connsiteX40" fmla="*/ 611240 w 742950"/>
                  <a:gd name="connsiteY40" fmla="*/ 738664 h 742950"/>
                  <a:gd name="connsiteX41" fmla="*/ 633148 w 742950"/>
                  <a:gd name="connsiteY41" fmla="*/ 700564 h 742950"/>
                  <a:gd name="connsiteX42" fmla="*/ 668390 w 742950"/>
                  <a:gd name="connsiteY42" fmla="*/ 683419 h 742950"/>
                  <a:gd name="connsiteX43" fmla="*/ 664580 w 742950"/>
                  <a:gd name="connsiteY43" fmla="*/ 593884 h 742950"/>
                  <a:gd name="connsiteX44" fmla="*/ 579808 w 742950"/>
                  <a:gd name="connsiteY44" fmla="*/ 570071 h 742950"/>
                  <a:gd name="connsiteX45" fmla="*/ 569330 w 742950"/>
                  <a:gd name="connsiteY45" fmla="*/ 538639 h 742950"/>
                  <a:gd name="connsiteX46" fmla="*/ 536945 w 742950"/>
                  <a:gd name="connsiteY46" fmla="*/ 519589 h 742950"/>
                  <a:gd name="connsiteX47" fmla="*/ 543613 w 742950"/>
                  <a:gd name="connsiteY47" fmla="*/ 482441 h 742950"/>
                  <a:gd name="connsiteX48" fmla="*/ 583618 w 742950"/>
                  <a:gd name="connsiteY48" fmla="*/ 480536 h 742950"/>
                  <a:gd name="connsiteX49" fmla="*/ 584570 w 742950"/>
                  <a:gd name="connsiteY49" fmla="*/ 438626 h 742950"/>
                  <a:gd name="connsiteX50" fmla="*/ 618860 w 742950"/>
                  <a:gd name="connsiteY50" fmla="*/ 409099 h 742950"/>
                  <a:gd name="connsiteX51" fmla="*/ 615051 w 742950"/>
                  <a:gd name="connsiteY51" fmla="*/ 390049 h 742950"/>
                  <a:gd name="connsiteX52" fmla="*/ 610288 w 742950"/>
                  <a:gd name="connsiteY52" fmla="*/ 367189 h 742950"/>
                  <a:gd name="connsiteX53" fmla="*/ 631243 w 742950"/>
                  <a:gd name="connsiteY53" fmla="*/ 333851 h 742950"/>
                  <a:gd name="connsiteX54" fmla="*/ 676010 w 742950"/>
                  <a:gd name="connsiteY54" fmla="*/ 335756 h 742950"/>
                  <a:gd name="connsiteX55" fmla="*/ 700776 w 742950"/>
                  <a:gd name="connsiteY55" fmla="*/ 377666 h 742950"/>
                  <a:gd name="connsiteX56" fmla="*/ 736970 w 742950"/>
                  <a:gd name="connsiteY56" fmla="*/ 353854 h 742950"/>
                  <a:gd name="connsiteX57" fmla="*/ 736970 w 742950"/>
                  <a:gd name="connsiteY57" fmla="*/ 336709 h 742950"/>
                  <a:gd name="connsiteX58" fmla="*/ 733160 w 742950"/>
                  <a:gd name="connsiteY58" fmla="*/ 313849 h 742950"/>
                  <a:gd name="connsiteX59" fmla="*/ 712206 w 742950"/>
                  <a:gd name="connsiteY59" fmla="*/ 310039 h 742950"/>
                  <a:gd name="connsiteX60" fmla="*/ 694108 w 742950"/>
                  <a:gd name="connsiteY60" fmla="*/ 296704 h 742950"/>
                  <a:gd name="connsiteX61" fmla="*/ 679820 w 742950"/>
                  <a:gd name="connsiteY61" fmla="*/ 276701 h 742950"/>
                  <a:gd name="connsiteX62" fmla="*/ 656008 w 742950"/>
                  <a:gd name="connsiteY62" fmla="*/ 278606 h 742950"/>
                  <a:gd name="connsiteX63" fmla="*/ 641720 w 742950"/>
                  <a:gd name="connsiteY63" fmla="*/ 279559 h 742950"/>
                  <a:gd name="connsiteX64" fmla="*/ 615051 w 742950"/>
                  <a:gd name="connsiteY64" fmla="*/ 277654 h 742950"/>
                  <a:gd name="connsiteX65" fmla="*/ 565520 w 742950"/>
                  <a:gd name="connsiteY65" fmla="*/ 225266 h 742950"/>
                  <a:gd name="connsiteX66" fmla="*/ 517895 w 742950"/>
                  <a:gd name="connsiteY66" fmla="*/ 195739 h 742950"/>
                  <a:gd name="connsiteX67" fmla="*/ 544565 w 742950"/>
                  <a:gd name="connsiteY67" fmla="*/ 122396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2950" h="742950">
                    <a:moveTo>
                      <a:pt x="544565" y="122396"/>
                    </a:moveTo>
                    <a:cubicBezTo>
                      <a:pt x="555043" y="110966"/>
                      <a:pt x="568378" y="102394"/>
                      <a:pt x="579808" y="90964"/>
                    </a:cubicBezTo>
                    <a:cubicBezTo>
                      <a:pt x="555995" y="83344"/>
                      <a:pt x="569330" y="50006"/>
                      <a:pt x="573140" y="33814"/>
                    </a:cubicBezTo>
                    <a:cubicBezTo>
                      <a:pt x="568378" y="34766"/>
                      <a:pt x="561710" y="30956"/>
                      <a:pt x="557901" y="30956"/>
                    </a:cubicBezTo>
                    <a:cubicBezTo>
                      <a:pt x="551233" y="31909"/>
                      <a:pt x="552185" y="33814"/>
                      <a:pt x="545518" y="36671"/>
                    </a:cubicBezTo>
                    <a:cubicBezTo>
                      <a:pt x="526468" y="43339"/>
                      <a:pt x="508370" y="40481"/>
                      <a:pt x="489320" y="38576"/>
                    </a:cubicBezTo>
                    <a:cubicBezTo>
                      <a:pt x="452173" y="33814"/>
                      <a:pt x="424550" y="20479"/>
                      <a:pt x="391213" y="7144"/>
                    </a:cubicBezTo>
                    <a:cubicBezTo>
                      <a:pt x="389308" y="28099"/>
                      <a:pt x="387403" y="48101"/>
                      <a:pt x="386450" y="69056"/>
                    </a:cubicBezTo>
                    <a:cubicBezTo>
                      <a:pt x="383593" y="59531"/>
                      <a:pt x="384545" y="70961"/>
                      <a:pt x="383593" y="73819"/>
                    </a:cubicBezTo>
                    <a:cubicBezTo>
                      <a:pt x="381688" y="80486"/>
                      <a:pt x="380735" y="88106"/>
                      <a:pt x="379783" y="94774"/>
                    </a:cubicBezTo>
                    <a:cubicBezTo>
                      <a:pt x="376925" y="106204"/>
                      <a:pt x="373115" y="116681"/>
                      <a:pt x="366448" y="126206"/>
                    </a:cubicBezTo>
                    <a:cubicBezTo>
                      <a:pt x="353113" y="144304"/>
                      <a:pt x="331205" y="160496"/>
                      <a:pt x="313108" y="173831"/>
                    </a:cubicBezTo>
                    <a:cubicBezTo>
                      <a:pt x="293105" y="188119"/>
                      <a:pt x="273103" y="190024"/>
                      <a:pt x="249290" y="188119"/>
                    </a:cubicBezTo>
                    <a:cubicBezTo>
                      <a:pt x="238813" y="187166"/>
                      <a:pt x="226430" y="184309"/>
                      <a:pt x="215953" y="185261"/>
                    </a:cubicBezTo>
                    <a:cubicBezTo>
                      <a:pt x="201665" y="186214"/>
                      <a:pt x="198808" y="193834"/>
                      <a:pt x="189283" y="203359"/>
                    </a:cubicBezTo>
                    <a:cubicBezTo>
                      <a:pt x="174043" y="218599"/>
                      <a:pt x="154040" y="231934"/>
                      <a:pt x="135943" y="244316"/>
                    </a:cubicBezTo>
                    <a:cubicBezTo>
                      <a:pt x="113083" y="259556"/>
                      <a:pt x="86413" y="264319"/>
                      <a:pt x="62600" y="275749"/>
                    </a:cubicBezTo>
                    <a:cubicBezTo>
                      <a:pt x="51170" y="281464"/>
                      <a:pt x="39740" y="287179"/>
                      <a:pt x="29263" y="293846"/>
                    </a:cubicBezTo>
                    <a:cubicBezTo>
                      <a:pt x="24500" y="296704"/>
                      <a:pt x="12118" y="301466"/>
                      <a:pt x="9260" y="306229"/>
                    </a:cubicBezTo>
                    <a:cubicBezTo>
                      <a:pt x="4498" y="312896"/>
                      <a:pt x="9260" y="309086"/>
                      <a:pt x="9260" y="317659"/>
                    </a:cubicBezTo>
                    <a:cubicBezTo>
                      <a:pt x="9260" y="323374"/>
                      <a:pt x="8308" y="330041"/>
                      <a:pt x="11165" y="334804"/>
                    </a:cubicBezTo>
                    <a:cubicBezTo>
                      <a:pt x="18785" y="346234"/>
                      <a:pt x="24500" y="341471"/>
                      <a:pt x="27358" y="357664"/>
                    </a:cubicBezTo>
                    <a:cubicBezTo>
                      <a:pt x="28310" y="364331"/>
                      <a:pt x="28310" y="371951"/>
                      <a:pt x="29263" y="378619"/>
                    </a:cubicBezTo>
                    <a:cubicBezTo>
                      <a:pt x="31168" y="392906"/>
                      <a:pt x="33073" y="390049"/>
                      <a:pt x="42598" y="399574"/>
                    </a:cubicBezTo>
                    <a:cubicBezTo>
                      <a:pt x="49265" y="407194"/>
                      <a:pt x="53075" y="416719"/>
                      <a:pt x="59743" y="424339"/>
                    </a:cubicBezTo>
                    <a:cubicBezTo>
                      <a:pt x="67363" y="433864"/>
                      <a:pt x="74983" y="441484"/>
                      <a:pt x="77840" y="454819"/>
                    </a:cubicBezTo>
                    <a:cubicBezTo>
                      <a:pt x="79745" y="466249"/>
                      <a:pt x="74030" y="477679"/>
                      <a:pt x="75935" y="488156"/>
                    </a:cubicBezTo>
                    <a:cubicBezTo>
                      <a:pt x="77840" y="498634"/>
                      <a:pt x="88318" y="504349"/>
                      <a:pt x="94985" y="512921"/>
                    </a:cubicBezTo>
                    <a:cubicBezTo>
                      <a:pt x="100700" y="521494"/>
                      <a:pt x="102605" y="533876"/>
                      <a:pt x="110225" y="540544"/>
                    </a:cubicBezTo>
                    <a:cubicBezTo>
                      <a:pt x="116893" y="547211"/>
                      <a:pt x="126418" y="547211"/>
                      <a:pt x="133085" y="552926"/>
                    </a:cubicBezTo>
                    <a:cubicBezTo>
                      <a:pt x="139753" y="558641"/>
                      <a:pt x="137848" y="568166"/>
                      <a:pt x="143563" y="573881"/>
                    </a:cubicBezTo>
                    <a:cubicBezTo>
                      <a:pt x="150230" y="580549"/>
                      <a:pt x="166423" y="583406"/>
                      <a:pt x="174995" y="589121"/>
                    </a:cubicBezTo>
                    <a:cubicBezTo>
                      <a:pt x="199760" y="605314"/>
                      <a:pt x="216905" y="617696"/>
                      <a:pt x="248338" y="613886"/>
                    </a:cubicBezTo>
                    <a:cubicBezTo>
                      <a:pt x="272150" y="611029"/>
                      <a:pt x="291200" y="612934"/>
                      <a:pt x="314060" y="605314"/>
                    </a:cubicBezTo>
                    <a:cubicBezTo>
                      <a:pt x="323585" y="602456"/>
                      <a:pt x="333110" y="601504"/>
                      <a:pt x="343588" y="604361"/>
                    </a:cubicBezTo>
                    <a:cubicBezTo>
                      <a:pt x="354065" y="607219"/>
                      <a:pt x="365495" y="618649"/>
                      <a:pt x="375973" y="616744"/>
                    </a:cubicBezTo>
                    <a:cubicBezTo>
                      <a:pt x="386450" y="614839"/>
                      <a:pt x="390260" y="598646"/>
                      <a:pt x="402643" y="597694"/>
                    </a:cubicBezTo>
                    <a:cubicBezTo>
                      <a:pt x="416930" y="596741"/>
                      <a:pt x="421693" y="613886"/>
                      <a:pt x="423598" y="625316"/>
                    </a:cubicBezTo>
                    <a:cubicBezTo>
                      <a:pt x="430265" y="650081"/>
                      <a:pt x="424550" y="671989"/>
                      <a:pt x="450268" y="685324"/>
                    </a:cubicBezTo>
                    <a:cubicBezTo>
                      <a:pt x="476938" y="699611"/>
                      <a:pt x="506465" y="694849"/>
                      <a:pt x="532183" y="711994"/>
                    </a:cubicBezTo>
                    <a:cubicBezTo>
                      <a:pt x="556948" y="728186"/>
                      <a:pt x="585523" y="723424"/>
                      <a:pt x="611240" y="738664"/>
                    </a:cubicBezTo>
                    <a:cubicBezTo>
                      <a:pt x="615051" y="724376"/>
                      <a:pt x="622670" y="711041"/>
                      <a:pt x="633148" y="700564"/>
                    </a:cubicBezTo>
                    <a:cubicBezTo>
                      <a:pt x="644578" y="690086"/>
                      <a:pt x="656008" y="690086"/>
                      <a:pt x="668390" y="683419"/>
                    </a:cubicBezTo>
                    <a:cubicBezTo>
                      <a:pt x="690298" y="671036"/>
                      <a:pt x="669343" y="614839"/>
                      <a:pt x="664580" y="593884"/>
                    </a:cubicBezTo>
                    <a:cubicBezTo>
                      <a:pt x="645530" y="610076"/>
                      <a:pt x="590285" y="590074"/>
                      <a:pt x="579808" y="570071"/>
                    </a:cubicBezTo>
                    <a:cubicBezTo>
                      <a:pt x="574093" y="559594"/>
                      <a:pt x="578855" y="546259"/>
                      <a:pt x="569330" y="538639"/>
                    </a:cubicBezTo>
                    <a:cubicBezTo>
                      <a:pt x="557901" y="529114"/>
                      <a:pt x="543613" y="536734"/>
                      <a:pt x="536945" y="519589"/>
                    </a:cubicBezTo>
                    <a:cubicBezTo>
                      <a:pt x="533135" y="509111"/>
                      <a:pt x="533135" y="489109"/>
                      <a:pt x="543613" y="482441"/>
                    </a:cubicBezTo>
                    <a:cubicBezTo>
                      <a:pt x="555995" y="474821"/>
                      <a:pt x="571235" y="494824"/>
                      <a:pt x="583618" y="480536"/>
                    </a:cubicBezTo>
                    <a:cubicBezTo>
                      <a:pt x="594095" y="469106"/>
                      <a:pt x="582665" y="451961"/>
                      <a:pt x="584570" y="438626"/>
                    </a:cubicBezTo>
                    <a:cubicBezTo>
                      <a:pt x="586476" y="420529"/>
                      <a:pt x="601715" y="412909"/>
                      <a:pt x="618860" y="409099"/>
                    </a:cubicBezTo>
                    <a:cubicBezTo>
                      <a:pt x="615051" y="401479"/>
                      <a:pt x="615051" y="397669"/>
                      <a:pt x="615051" y="390049"/>
                    </a:cubicBezTo>
                    <a:cubicBezTo>
                      <a:pt x="614098" y="382429"/>
                      <a:pt x="611240" y="374809"/>
                      <a:pt x="610288" y="367189"/>
                    </a:cubicBezTo>
                    <a:cubicBezTo>
                      <a:pt x="609335" y="353854"/>
                      <a:pt x="617908" y="338614"/>
                      <a:pt x="631243" y="333851"/>
                    </a:cubicBezTo>
                    <a:cubicBezTo>
                      <a:pt x="640768" y="330041"/>
                      <a:pt x="666485" y="329089"/>
                      <a:pt x="676010" y="335756"/>
                    </a:cubicBezTo>
                    <a:cubicBezTo>
                      <a:pt x="684583" y="342424"/>
                      <a:pt x="689345" y="375761"/>
                      <a:pt x="700776" y="377666"/>
                    </a:cubicBezTo>
                    <a:cubicBezTo>
                      <a:pt x="706490" y="378619"/>
                      <a:pt x="734113" y="359569"/>
                      <a:pt x="736970" y="353854"/>
                    </a:cubicBezTo>
                    <a:cubicBezTo>
                      <a:pt x="742685" y="344329"/>
                      <a:pt x="737923" y="346234"/>
                      <a:pt x="736970" y="336709"/>
                    </a:cubicBezTo>
                    <a:cubicBezTo>
                      <a:pt x="736970" y="334804"/>
                      <a:pt x="734113" y="315754"/>
                      <a:pt x="733160" y="313849"/>
                    </a:cubicBezTo>
                    <a:cubicBezTo>
                      <a:pt x="731256" y="311944"/>
                      <a:pt x="716968" y="311944"/>
                      <a:pt x="712206" y="310039"/>
                    </a:cubicBezTo>
                    <a:cubicBezTo>
                      <a:pt x="704585" y="307181"/>
                      <a:pt x="699823" y="302419"/>
                      <a:pt x="694108" y="296704"/>
                    </a:cubicBezTo>
                    <a:cubicBezTo>
                      <a:pt x="690298" y="292894"/>
                      <a:pt x="683631" y="279559"/>
                      <a:pt x="679820" y="276701"/>
                    </a:cubicBezTo>
                    <a:cubicBezTo>
                      <a:pt x="674105" y="272891"/>
                      <a:pt x="664580" y="276701"/>
                      <a:pt x="656008" y="278606"/>
                    </a:cubicBezTo>
                    <a:cubicBezTo>
                      <a:pt x="661723" y="276701"/>
                      <a:pt x="643626" y="278606"/>
                      <a:pt x="641720" y="279559"/>
                    </a:cubicBezTo>
                    <a:cubicBezTo>
                      <a:pt x="630290" y="281464"/>
                      <a:pt x="625528" y="284321"/>
                      <a:pt x="615051" y="277654"/>
                    </a:cubicBezTo>
                    <a:cubicBezTo>
                      <a:pt x="595048" y="264319"/>
                      <a:pt x="587428" y="237649"/>
                      <a:pt x="565520" y="225266"/>
                    </a:cubicBezTo>
                    <a:cubicBezTo>
                      <a:pt x="549328" y="216694"/>
                      <a:pt x="523610" y="216694"/>
                      <a:pt x="517895" y="195739"/>
                    </a:cubicBezTo>
                    <a:cubicBezTo>
                      <a:pt x="505513" y="169069"/>
                      <a:pt x="529326" y="138589"/>
                      <a:pt x="544565" y="122396"/>
                    </a:cubicBezTo>
                    <a:close/>
                  </a:path>
                </a:pathLst>
              </a:custGeom>
              <a:grpFill/>
              <a:ln w="9525" cap="flat">
                <a:noFill/>
                <a:prstDash val="solid"/>
                <a:miter/>
              </a:ln>
            </p:spPr>
            <p:txBody>
              <a:bodyPr rtlCol="0" anchor="ctr"/>
              <a:lstStyle/>
              <a:p>
                <a:endParaRPr lang="en-US" sz="1790"/>
              </a:p>
            </p:txBody>
          </p:sp>
          <p:sp>
            <p:nvSpPr>
              <p:cNvPr id="67" name="任意多边形: 形状 27"/>
              <p:cNvSpPr/>
              <p:nvPr>
                <p:custDataLst>
                  <p:tags r:id="rId32"/>
                </p:custDataLst>
              </p:nvPr>
            </p:nvSpPr>
            <p:spPr>
              <a:xfrm>
                <a:off x="8145" y="6155"/>
                <a:ext cx="1892" cy="1774"/>
              </a:xfrm>
              <a:custGeom>
                <a:avLst/>
                <a:gdLst>
                  <a:gd name="connsiteX0" fmla="*/ 947328 w 1371600"/>
                  <a:gd name="connsiteY0" fmla="*/ 1025137 h 1285875"/>
                  <a:gd name="connsiteX1" fmla="*/ 948280 w 1371600"/>
                  <a:gd name="connsiteY1" fmla="*/ 1050855 h 1285875"/>
                  <a:gd name="connsiteX2" fmla="*/ 985428 w 1371600"/>
                  <a:gd name="connsiteY2" fmla="*/ 1053712 h 1285875"/>
                  <a:gd name="connsiteX3" fmla="*/ 1012098 w 1371600"/>
                  <a:gd name="connsiteY3" fmla="*/ 1055617 h 1285875"/>
                  <a:gd name="connsiteX4" fmla="*/ 1054961 w 1371600"/>
                  <a:gd name="connsiteY4" fmla="*/ 1047997 h 1285875"/>
                  <a:gd name="connsiteX5" fmla="*/ 1076868 w 1371600"/>
                  <a:gd name="connsiteY5" fmla="*/ 1044187 h 1285875"/>
                  <a:gd name="connsiteX6" fmla="*/ 1069248 w 1371600"/>
                  <a:gd name="connsiteY6" fmla="*/ 1024185 h 1285875"/>
                  <a:gd name="connsiteX7" fmla="*/ 1049245 w 1371600"/>
                  <a:gd name="connsiteY7" fmla="*/ 1022280 h 1285875"/>
                  <a:gd name="connsiteX8" fmla="*/ 1007336 w 1371600"/>
                  <a:gd name="connsiteY8" fmla="*/ 1001325 h 1285875"/>
                  <a:gd name="connsiteX9" fmla="*/ 984476 w 1371600"/>
                  <a:gd name="connsiteY9" fmla="*/ 944175 h 1285875"/>
                  <a:gd name="connsiteX10" fmla="*/ 1001620 w 1371600"/>
                  <a:gd name="connsiteY10" fmla="*/ 933697 h 1285875"/>
                  <a:gd name="connsiteX11" fmla="*/ 1022576 w 1371600"/>
                  <a:gd name="connsiteY11" fmla="*/ 921315 h 1285875"/>
                  <a:gd name="connsiteX12" fmla="*/ 1068295 w 1371600"/>
                  <a:gd name="connsiteY12" fmla="*/ 928935 h 1285875"/>
                  <a:gd name="connsiteX13" fmla="*/ 1030195 w 1371600"/>
                  <a:gd name="connsiteY13" fmla="*/ 903217 h 1285875"/>
                  <a:gd name="connsiteX14" fmla="*/ 999716 w 1371600"/>
                  <a:gd name="connsiteY14" fmla="*/ 868927 h 1285875"/>
                  <a:gd name="connsiteX15" fmla="*/ 994953 w 1371600"/>
                  <a:gd name="connsiteY15" fmla="*/ 848925 h 1285875"/>
                  <a:gd name="connsiteX16" fmla="*/ 975903 w 1371600"/>
                  <a:gd name="connsiteY16" fmla="*/ 838447 h 1285875"/>
                  <a:gd name="connsiteX17" fmla="*/ 970188 w 1371600"/>
                  <a:gd name="connsiteY17" fmla="*/ 821302 h 1285875"/>
                  <a:gd name="connsiteX18" fmla="*/ 953995 w 1371600"/>
                  <a:gd name="connsiteY18" fmla="*/ 801300 h 1285875"/>
                  <a:gd name="connsiteX19" fmla="*/ 1002573 w 1371600"/>
                  <a:gd name="connsiteY19" fmla="*/ 730815 h 1285875"/>
                  <a:gd name="connsiteX20" fmla="*/ 987333 w 1371600"/>
                  <a:gd name="connsiteY20" fmla="*/ 692715 h 1285875"/>
                  <a:gd name="connsiteX21" fmla="*/ 1001620 w 1371600"/>
                  <a:gd name="connsiteY21" fmla="*/ 674617 h 1285875"/>
                  <a:gd name="connsiteX22" fmla="*/ 1014955 w 1371600"/>
                  <a:gd name="connsiteY22" fmla="*/ 657472 h 1285875"/>
                  <a:gd name="connsiteX23" fmla="*/ 1060676 w 1371600"/>
                  <a:gd name="connsiteY23" fmla="*/ 660330 h 1285875"/>
                  <a:gd name="connsiteX24" fmla="*/ 1095918 w 1371600"/>
                  <a:gd name="connsiteY24" fmla="*/ 685095 h 1285875"/>
                  <a:gd name="connsiteX25" fmla="*/ 1137828 w 1371600"/>
                  <a:gd name="connsiteY25" fmla="*/ 674617 h 1285875"/>
                  <a:gd name="connsiteX26" fmla="*/ 1161641 w 1371600"/>
                  <a:gd name="connsiteY26" fmla="*/ 712717 h 1285875"/>
                  <a:gd name="connsiteX27" fmla="*/ 1201645 w 1371600"/>
                  <a:gd name="connsiteY27" fmla="*/ 684142 h 1285875"/>
                  <a:gd name="connsiteX28" fmla="*/ 1226411 w 1371600"/>
                  <a:gd name="connsiteY28" fmla="*/ 637470 h 1285875"/>
                  <a:gd name="connsiteX29" fmla="*/ 1245461 w 1371600"/>
                  <a:gd name="connsiteY29" fmla="*/ 597465 h 1285875"/>
                  <a:gd name="connsiteX30" fmla="*/ 1267368 w 1371600"/>
                  <a:gd name="connsiteY30" fmla="*/ 595560 h 1285875"/>
                  <a:gd name="connsiteX31" fmla="*/ 1290228 w 1371600"/>
                  <a:gd name="connsiteY31" fmla="*/ 592702 h 1285875"/>
                  <a:gd name="connsiteX32" fmla="*/ 1301658 w 1371600"/>
                  <a:gd name="connsiteY32" fmla="*/ 559365 h 1285875"/>
                  <a:gd name="connsiteX33" fmla="*/ 1315945 w 1371600"/>
                  <a:gd name="connsiteY33" fmla="*/ 523170 h 1285875"/>
                  <a:gd name="connsiteX34" fmla="*/ 1368333 w 1371600"/>
                  <a:gd name="connsiteY34" fmla="*/ 473640 h 1285875"/>
                  <a:gd name="connsiteX35" fmla="*/ 1334043 w 1371600"/>
                  <a:gd name="connsiteY35" fmla="*/ 426967 h 1285875"/>
                  <a:gd name="connsiteX36" fmla="*/ 1341663 w 1371600"/>
                  <a:gd name="connsiteY36" fmla="*/ 406012 h 1285875"/>
                  <a:gd name="connsiteX37" fmla="*/ 1348330 w 1371600"/>
                  <a:gd name="connsiteY37" fmla="*/ 394582 h 1285875"/>
                  <a:gd name="connsiteX38" fmla="*/ 1331186 w 1371600"/>
                  <a:gd name="connsiteY38" fmla="*/ 396487 h 1285875"/>
                  <a:gd name="connsiteX39" fmla="*/ 1307373 w 1371600"/>
                  <a:gd name="connsiteY39" fmla="*/ 410775 h 1285875"/>
                  <a:gd name="connsiteX40" fmla="*/ 1280703 w 1371600"/>
                  <a:gd name="connsiteY40" fmla="*/ 395535 h 1285875"/>
                  <a:gd name="connsiteX41" fmla="*/ 1259748 w 1371600"/>
                  <a:gd name="connsiteY41" fmla="*/ 374580 h 1285875"/>
                  <a:gd name="connsiteX42" fmla="*/ 1232126 w 1371600"/>
                  <a:gd name="connsiteY42" fmla="*/ 358387 h 1285875"/>
                  <a:gd name="connsiteX43" fmla="*/ 1195930 w 1371600"/>
                  <a:gd name="connsiteY43" fmla="*/ 365055 h 1285875"/>
                  <a:gd name="connsiteX44" fmla="*/ 1185453 w 1371600"/>
                  <a:gd name="connsiteY44" fmla="*/ 333622 h 1285875"/>
                  <a:gd name="connsiteX45" fmla="*/ 1118778 w 1371600"/>
                  <a:gd name="connsiteY45" fmla="*/ 332670 h 1285875"/>
                  <a:gd name="connsiteX46" fmla="*/ 1075916 w 1371600"/>
                  <a:gd name="connsiteY46" fmla="*/ 317430 h 1285875"/>
                  <a:gd name="connsiteX47" fmla="*/ 1057818 w 1371600"/>
                  <a:gd name="connsiteY47" fmla="*/ 304095 h 1285875"/>
                  <a:gd name="connsiteX48" fmla="*/ 1017813 w 1371600"/>
                  <a:gd name="connsiteY48" fmla="*/ 315525 h 1285875"/>
                  <a:gd name="connsiteX49" fmla="*/ 974951 w 1371600"/>
                  <a:gd name="connsiteY49" fmla="*/ 328860 h 1285875"/>
                  <a:gd name="connsiteX50" fmla="*/ 923516 w 1371600"/>
                  <a:gd name="connsiteY50" fmla="*/ 326002 h 1285875"/>
                  <a:gd name="connsiteX51" fmla="*/ 880653 w 1371600"/>
                  <a:gd name="connsiteY51" fmla="*/ 306000 h 1285875"/>
                  <a:gd name="connsiteX52" fmla="*/ 846363 w 1371600"/>
                  <a:gd name="connsiteY52" fmla="*/ 282187 h 1285875"/>
                  <a:gd name="connsiteX53" fmla="*/ 852078 w 1371600"/>
                  <a:gd name="connsiteY53" fmla="*/ 251707 h 1285875"/>
                  <a:gd name="connsiteX54" fmla="*/ 849220 w 1371600"/>
                  <a:gd name="connsiteY54" fmla="*/ 206940 h 1285875"/>
                  <a:gd name="connsiteX55" fmla="*/ 833980 w 1371600"/>
                  <a:gd name="connsiteY55" fmla="*/ 166935 h 1285875"/>
                  <a:gd name="connsiteX56" fmla="*/ 758733 w 1371600"/>
                  <a:gd name="connsiteY56" fmla="*/ 138360 h 1285875"/>
                  <a:gd name="connsiteX57" fmla="*/ 716823 w 1371600"/>
                  <a:gd name="connsiteY57" fmla="*/ 124072 h 1285875"/>
                  <a:gd name="connsiteX58" fmla="*/ 711108 w 1371600"/>
                  <a:gd name="connsiteY58" fmla="*/ 100260 h 1285875"/>
                  <a:gd name="connsiteX59" fmla="*/ 711108 w 1371600"/>
                  <a:gd name="connsiteY59" fmla="*/ 76447 h 1285875"/>
                  <a:gd name="connsiteX60" fmla="*/ 698726 w 1371600"/>
                  <a:gd name="connsiteY60" fmla="*/ 65017 h 1285875"/>
                  <a:gd name="connsiteX61" fmla="*/ 678723 w 1371600"/>
                  <a:gd name="connsiteY61" fmla="*/ 61207 h 1285875"/>
                  <a:gd name="connsiteX62" fmla="*/ 667293 w 1371600"/>
                  <a:gd name="connsiteY62" fmla="*/ 77400 h 1285875"/>
                  <a:gd name="connsiteX63" fmla="*/ 651101 w 1371600"/>
                  <a:gd name="connsiteY63" fmla="*/ 85972 h 1285875"/>
                  <a:gd name="connsiteX64" fmla="*/ 635861 w 1371600"/>
                  <a:gd name="connsiteY64" fmla="*/ 93592 h 1285875"/>
                  <a:gd name="connsiteX65" fmla="*/ 628241 w 1371600"/>
                  <a:gd name="connsiteY65" fmla="*/ 107880 h 1285875"/>
                  <a:gd name="connsiteX66" fmla="*/ 647291 w 1371600"/>
                  <a:gd name="connsiteY66" fmla="*/ 158362 h 1285875"/>
                  <a:gd name="connsiteX67" fmla="*/ 618716 w 1371600"/>
                  <a:gd name="connsiteY67" fmla="*/ 185032 h 1285875"/>
                  <a:gd name="connsiteX68" fmla="*/ 605380 w 1371600"/>
                  <a:gd name="connsiteY68" fmla="*/ 208845 h 1285875"/>
                  <a:gd name="connsiteX69" fmla="*/ 565376 w 1371600"/>
                  <a:gd name="connsiteY69" fmla="*/ 220275 h 1285875"/>
                  <a:gd name="connsiteX70" fmla="*/ 547278 w 1371600"/>
                  <a:gd name="connsiteY70" fmla="*/ 214560 h 1285875"/>
                  <a:gd name="connsiteX71" fmla="*/ 529180 w 1371600"/>
                  <a:gd name="connsiteY71" fmla="*/ 214560 h 1285875"/>
                  <a:gd name="connsiteX72" fmla="*/ 485366 w 1371600"/>
                  <a:gd name="connsiteY72" fmla="*/ 198367 h 1285875"/>
                  <a:gd name="connsiteX73" fmla="*/ 475841 w 1371600"/>
                  <a:gd name="connsiteY73" fmla="*/ 197415 h 1285875"/>
                  <a:gd name="connsiteX74" fmla="*/ 475841 w 1371600"/>
                  <a:gd name="connsiteY74" fmla="*/ 224085 h 1285875"/>
                  <a:gd name="connsiteX75" fmla="*/ 479651 w 1371600"/>
                  <a:gd name="connsiteY75" fmla="*/ 268852 h 1285875"/>
                  <a:gd name="connsiteX76" fmla="*/ 429168 w 1371600"/>
                  <a:gd name="connsiteY76" fmla="*/ 284092 h 1285875"/>
                  <a:gd name="connsiteX77" fmla="*/ 410118 w 1371600"/>
                  <a:gd name="connsiteY77" fmla="*/ 279330 h 1285875"/>
                  <a:gd name="connsiteX78" fmla="*/ 392020 w 1371600"/>
                  <a:gd name="connsiteY78" fmla="*/ 286950 h 1285875"/>
                  <a:gd name="connsiteX79" fmla="*/ 363445 w 1371600"/>
                  <a:gd name="connsiteY79" fmla="*/ 260280 h 1285875"/>
                  <a:gd name="connsiteX80" fmla="*/ 330108 w 1371600"/>
                  <a:gd name="connsiteY80" fmla="*/ 271710 h 1285875"/>
                  <a:gd name="connsiteX81" fmla="*/ 319630 w 1371600"/>
                  <a:gd name="connsiteY81" fmla="*/ 228847 h 1285875"/>
                  <a:gd name="connsiteX82" fmla="*/ 296770 w 1371600"/>
                  <a:gd name="connsiteY82" fmla="*/ 239325 h 1285875"/>
                  <a:gd name="connsiteX83" fmla="*/ 241526 w 1371600"/>
                  <a:gd name="connsiteY83" fmla="*/ 227895 h 1285875"/>
                  <a:gd name="connsiteX84" fmla="*/ 209141 w 1371600"/>
                  <a:gd name="connsiteY84" fmla="*/ 193605 h 1285875"/>
                  <a:gd name="connsiteX85" fmla="*/ 170088 w 1371600"/>
                  <a:gd name="connsiteY85" fmla="*/ 153600 h 1285875"/>
                  <a:gd name="connsiteX86" fmla="*/ 157705 w 1371600"/>
                  <a:gd name="connsiteY86" fmla="*/ 101212 h 1285875"/>
                  <a:gd name="connsiteX87" fmla="*/ 130083 w 1371600"/>
                  <a:gd name="connsiteY87" fmla="*/ 42157 h 1285875"/>
                  <a:gd name="connsiteX88" fmla="*/ 126273 w 1371600"/>
                  <a:gd name="connsiteY88" fmla="*/ 24060 h 1285875"/>
                  <a:gd name="connsiteX89" fmla="*/ 101508 w 1371600"/>
                  <a:gd name="connsiteY89" fmla="*/ 19297 h 1285875"/>
                  <a:gd name="connsiteX90" fmla="*/ 79601 w 1371600"/>
                  <a:gd name="connsiteY90" fmla="*/ 7867 h 1285875"/>
                  <a:gd name="connsiteX91" fmla="*/ 61503 w 1371600"/>
                  <a:gd name="connsiteY91" fmla="*/ 23107 h 1285875"/>
                  <a:gd name="connsiteX92" fmla="*/ 43405 w 1371600"/>
                  <a:gd name="connsiteY92" fmla="*/ 42157 h 1285875"/>
                  <a:gd name="connsiteX93" fmla="*/ 23403 w 1371600"/>
                  <a:gd name="connsiteY93" fmla="*/ 52635 h 1285875"/>
                  <a:gd name="connsiteX94" fmla="*/ 40548 w 1371600"/>
                  <a:gd name="connsiteY94" fmla="*/ 92640 h 1285875"/>
                  <a:gd name="connsiteX95" fmla="*/ 58645 w 1371600"/>
                  <a:gd name="connsiteY95" fmla="*/ 109785 h 1285875"/>
                  <a:gd name="connsiteX96" fmla="*/ 41501 w 1371600"/>
                  <a:gd name="connsiteY96" fmla="*/ 136455 h 1285875"/>
                  <a:gd name="connsiteX97" fmla="*/ 28166 w 1371600"/>
                  <a:gd name="connsiteY97" fmla="*/ 158362 h 1285875"/>
                  <a:gd name="connsiteX98" fmla="*/ 23403 w 1371600"/>
                  <a:gd name="connsiteY98" fmla="*/ 182175 h 1285875"/>
                  <a:gd name="connsiteX99" fmla="*/ 12926 w 1371600"/>
                  <a:gd name="connsiteY99" fmla="*/ 207892 h 1285875"/>
                  <a:gd name="connsiteX100" fmla="*/ 59598 w 1371600"/>
                  <a:gd name="connsiteY100" fmla="*/ 247897 h 1285875"/>
                  <a:gd name="connsiteX101" fmla="*/ 102460 w 1371600"/>
                  <a:gd name="connsiteY101" fmla="*/ 294570 h 1285875"/>
                  <a:gd name="connsiteX102" fmla="*/ 119605 w 1371600"/>
                  <a:gd name="connsiteY102" fmla="*/ 326955 h 1285875"/>
                  <a:gd name="connsiteX103" fmla="*/ 119605 w 1371600"/>
                  <a:gd name="connsiteY103" fmla="*/ 359340 h 1285875"/>
                  <a:gd name="connsiteX104" fmla="*/ 162468 w 1371600"/>
                  <a:gd name="connsiteY104" fmla="*/ 420300 h 1285875"/>
                  <a:gd name="connsiteX105" fmla="*/ 142466 w 1371600"/>
                  <a:gd name="connsiteY105" fmla="*/ 466972 h 1285875"/>
                  <a:gd name="connsiteX106" fmla="*/ 166278 w 1371600"/>
                  <a:gd name="connsiteY106" fmla="*/ 520312 h 1285875"/>
                  <a:gd name="connsiteX107" fmla="*/ 169135 w 1371600"/>
                  <a:gd name="connsiteY107" fmla="*/ 571747 h 1285875"/>
                  <a:gd name="connsiteX108" fmla="*/ 170088 w 1371600"/>
                  <a:gd name="connsiteY108" fmla="*/ 640327 h 1285875"/>
                  <a:gd name="connsiteX109" fmla="*/ 163420 w 1371600"/>
                  <a:gd name="connsiteY109" fmla="*/ 692715 h 1285875"/>
                  <a:gd name="connsiteX110" fmla="*/ 165326 w 1371600"/>
                  <a:gd name="connsiteY110" fmla="*/ 733672 h 1285875"/>
                  <a:gd name="connsiteX111" fmla="*/ 168183 w 1371600"/>
                  <a:gd name="connsiteY111" fmla="*/ 788917 h 1285875"/>
                  <a:gd name="connsiteX112" fmla="*/ 161516 w 1371600"/>
                  <a:gd name="connsiteY112" fmla="*/ 853687 h 1285875"/>
                  <a:gd name="connsiteX113" fmla="*/ 168183 w 1371600"/>
                  <a:gd name="connsiteY113" fmla="*/ 902265 h 1285875"/>
                  <a:gd name="connsiteX114" fmla="*/ 171993 w 1371600"/>
                  <a:gd name="connsiteY114" fmla="*/ 877500 h 1285875"/>
                  <a:gd name="connsiteX115" fmla="*/ 191995 w 1371600"/>
                  <a:gd name="connsiteY115" fmla="*/ 866070 h 1285875"/>
                  <a:gd name="connsiteX116" fmla="*/ 228191 w 1371600"/>
                  <a:gd name="connsiteY116" fmla="*/ 834637 h 1285875"/>
                  <a:gd name="connsiteX117" fmla="*/ 240573 w 1371600"/>
                  <a:gd name="connsiteY117" fmla="*/ 853687 h 1285875"/>
                  <a:gd name="connsiteX118" fmla="*/ 256766 w 1371600"/>
                  <a:gd name="connsiteY118" fmla="*/ 876547 h 1285875"/>
                  <a:gd name="connsiteX119" fmla="*/ 292008 w 1371600"/>
                  <a:gd name="connsiteY119" fmla="*/ 916552 h 1285875"/>
                  <a:gd name="connsiteX120" fmla="*/ 287245 w 1371600"/>
                  <a:gd name="connsiteY120" fmla="*/ 947985 h 1285875"/>
                  <a:gd name="connsiteX121" fmla="*/ 272958 w 1371600"/>
                  <a:gd name="connsiteY121" fmla="*/ 963225 h 1285875"/>
                  <a:gd name="connsiteX122" fmla="*/ 306295 w 1371600"/>
                  <a:gd name="connsiteY122" fmla="*/ 990847 h 1285875"/>
                  <a:gd name="connsiteX123" fmla="*/ 350111 w 1371600"/>
                  <a:gd name="connsiteY123" fmla="*/ 990847 h 1285875"/>
                  <a:gd name="connsiteX124" fmla="*/ 358683 w 1371600"/>
                  <a:gd name="connsiteY124" fmla="*/ 1013707 h 1285875"/>
                  <a:gd name="connsiteX125" fmla="*/ 372970 w 1371600"/>
                  <a:gd name="connsiteY125" fmla="*/ 1046092 h 1285875"/>
                  <a:gd name="connsiteX126" fmla="*/ 394878 w 1371600"/>
                  <a:gd name="connsiteY126" fmla="*/ 1098480 h 1285875"/>
                  <a:gd name="connsiteX127" fmla="*/ 404403 w 1371600"/>
                  <a:gd name="connsiteY127" fmla="*/ 1120387 h 1285875"/>
                  <a:gd name="connsiteX128" fmla="*/ 412976 w 1371600"/>
                  <a:gd name="connsiteY128" fmla="*/ 1145152 h 1285875"/>
                  <a:gd name="connsiteX129" fmla="*/ 429168 w 1371600"/>
                  <a:gd name="connsiteY129" fmla="*/ 1165155 h 1285875"/>
                  <a:gd name="connsiteX130" fmla="*/ 444408 w 1371600"/>
                  <a:gd name="connsiteY130" fmla="*/ 1174680 h 1285875"/>
                  <a:gd name="connsiteX131" fmla="*/ 441551 w 1371600"/>
                  <a:gd name="connsiteY131" fmla="*/ 1216590 h 1285875"/>
                  <a:gd name="connsiteX132" fmla="*/ 459648 w 1371600"/>
                  <a:gd name="connsiteY132" fmla="*/ 1238497 h 1285875"/>
                  <a:gd name="connsiteX133" fmla="*/ 457743 w 1371600"/>
                  <a:gd name="connsiteY133" fmla="*/ 1253737 h 1285875"/>
                  <a:gd name="connsiteX134" fmla="*/ 469173 w 1371600"/>
                  <a:gd name="connsiteY134" fmla="*/ 1262310 h 1285875"/>
                  <a:gd name="connsiteX135" fmla="*/ 479651 w 1371600"/>
                  <a:gd name="connsiteY135" fmla="*/ 1284217 h 1285875"/>
                  <a:gd name="connsiteX136" fmla="*/ 504416 w 1371600"/>
                  <a:gd name="connsiteY136" fmla="*/ 1278502 h 1285875"/>
                  <a:gd name="connsiteX137" fmla="*/ 553945 w 1371600"/>
                  <a:gd name="connsiteY137" fmla="*/ 1241355 h 1285875"/>
                  <a:gd name="connsiteX138" fmla="*/ 592045 w 1371600"/>
                  <a:gd name="connsiteY138" fmla="*/ 1252785 h 1285875"/>
                  <a:gd name="connsiteX139" fmla="*/ 623478 w 1371600"/>
                  <a:gd name="connsiteY139" fmla="*/ 1231830 h 1285875"/>
                  <a:gd name="connsiteX140" fmla="*/ 622526 w 1371600"/>
                  <a:gd name="connsiteY140" fmla="*/ 1188967 h 1285875"/>
                  <a:gd name="connsiteX141" fmla="*/ 613001 w 1371600"/>
                  <a:gd name="connsiteY141" fmla="*/ 1148010 h 1285875"/>
                  <a:gd name="connsiteX142" fmla="*/ 620620 w 1371600"/>
                  <a:gd name="connsiteY142" fmla="*/ 1100385 h 1285875"/>
                  <a:gd name="connsiteX143" fmla="*/ 636813 w 1371600"/>
                  <a:gd name="connsiteY143" fmla="*/ 1081335 h 1285875"/>
                  <a:gd name="connsiteX144" fmla="*/ 651101 w 1371600"/>
                  <a:gd name="connsiteY144" fmla="*/ 1083240 h 1285875"/>
                  <a:gd name="connsiteX145" fmla="*/ 678723 w 1371600"/>
                  <a:gd name="connsiteY145" fmla="*/ 1049902 h 1285875"/>
                  <a:gd name="connsiteX146" fmla="*/ 703488 w 1371600"/>
                  <a:gd name="connsiteY146" fmla="*/ 1015612 h 1285875"/>
                  <a:gd name="connsiteX147" fmla="*/ 700630 w 1371600"/>
                  <a:gd name="connsiteY147" fmla="*/ 975607 h 1285875"/>
                  <a:gd name="connsiteX148" fmla="*/ 739683 w 1371600"/>
                  <a:gd name="connsiteY148" fmla="*/ 958462 h 1285875"/>
                  <a:gd name="connsiteX149" fmla="*/ 748255 w 1371600"/>
                  <a:gd name="connsiteY149" fmla="*/ 944175 h 1285875"/>
                  <a:gd name="connsiteX150" fmla="*/ 758733 w 1371600"/>
                  <a:gd name="connsiteY150" fmla="*/ 905122 h 1285875"/>
                  <a:gd name="connsiteX151" fmla="*/ 779688 w 1371600"/>
                  <a:gd name="connsiteY151" fmla="*/ 907027 h 1285875"/>
                  <a:gd name="connsiteX152" fmla="*/ 809216 w 1371600"/>
                  <a:gd name="connsiteY152" fmla="*/ 905122 h 1285875"/>
                  <a:gd name="connsiteX153" fmla="*/ 847316 w 1371600"/>
                  <a:gd name="connsiteY153" fmla="*/ 920362 h 1285875"/>
                  <a:gd name="connsiteX154" fmla="*/ 831123 w 1371600"/>
                  <a:gd name="connsiteY154" fmla="*/ 946080 h 1285875"/>
                  <a:gd name="connsiteX155" fmla="*/ 848268 w 1371600"/>
                  <a:gd name="connsiteY155" fmla="*/ 974655 h 1285875"/>
                  <a:gd name="connsiteX156" fmla="*/ 838743 w 1371600"/>
                  <a:gd name="connsiteY156" fmla="*/ 1016565 h 1285875"/>
                  <a:gd name="connsiteX157" fmla="*/ 873986 w 1371600"/>
                  <a:gd name="connsiteY157" fmla="*/ 1029900 h 1285875"/>
                  <a:gd name="connsiteX158" fmla="*/ 899703 w 1371600"/>
                  <a:gd name="connsiteY158" fmla="*/ 1009897 h 1285875"/>
                  <a:gd name="connsiteX159" fmla="*/ 947328 w 1371600"/>
                  <a:gd name="connsiteY159" fmla="*/ 1025137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1371600" h="1285875">
                    <a:moveTo>
                      <a:pt x="947328" y="1025137"/>
                    </a:moveTo>
                    <a:cubicBezTo>
                      <a:pt x="954948" y="1036567"/>
                      <a:pt x="944470" y="1041330"/>
                      <a:pt x="948280" y="1050855"/>
                    </a:cubicBezTo>
                    <a:cubicBezTo>
                      <a:pt x="963520" y="1043235"/>
                      <a:pt x="972093" y="1047997"/>
                      <a:pt x="985428" y="1053712"/>
                    </a:cubicBezTo>
                    <a:cubicBezTo>
                      <a:pt x="996858" y="1058475"/>
                      <a:pt x="999716" y="1057522"/>
                      <a:pt x="1012098" y="1055617"/>
                    </a:cubicBezTo>
                    <a:cubicBezTo>
                      <a:pt x="1025433" y="1052760"/>
                      <a:pt x="1040673" y="1047997"/>
                      <a:pt x="1054961" y="1047997"/>
                    </a:cubicBezTo>
                    <a:cubicBezTo>
                      <a:pt x="1063533" y="1047997"/>
                      <a:pt x="1073058" y="1055617"/>
                      <a:pt x="1076868" y="1044187"/>
                    </a:cubicBezTo>
                    <a:cubicBezTo>
                      <a:pt x="1078773" y="1038472"/>
                      <a:pt x="1073058" y="1027995"/>
                      <a:pt x="1069248" y="1024185"/>
                    </a:cubicBezTo>
                    <a:cubicBezTo>
                      <a:pt x="1060676" y="1015612"/>
                      <a:pt x="1059723" y="1019422"/>
                      <a:pt x="1049245" y="1022280"/>
                    </a:cubicBezTo>
                    <a:cubicBezTo>
                      <a:pt x="1032101" y="1027042"/>
                      <a:pt x="1005430" y="1027042"/>
                      <a:pt x="1007336" y="1001325"/>
                    </a:cubicBezTo>
                    <a:cubicBezTo>
                      <a:pt x="978761" y="1012755"/>
                      <a:pt x="973045" y="960367"/>
                      <a:pt x="984476" y="944175"/>
                    </a:cubicBezTo>
                    <a:cubicBezTo>
                      <a:pt x="989238" y="937507"/>
                      <a:pt x="994001" y="936555"/>
                      <a:pt x="1001620" y="933697"/>
                    </a:cubicBezTo>
                    <a:cubicBezTo>
                      <a:pt x="1012098" y="929887"/>
                      <a:pt x="1014955" y="928935"/>
                      <a:pt x="1022576" y="921315"/>
                    </a:cubicBezTo>
                    <a:cubicBezTo>
                      <a:pt x="1042578" y="902265"/>
                      <a:pt x="1048293" y="915600"/>
                      <a:pt x="1068295" y="928935"/>
                    </a:cubicBezTo>
                    <a:cubicBezTo>
                      <a:pt x="1059723" y="904170"/>
                      <a:pt x="1053055" y="906075"/>
                      <a:pt x="1030195" y="903217"/>
                    </a:cubicBezTo>
                    <a:cubicBezTo>
                      <a:pt x="1009241" y="900360"/>
                      <a:pt x="1003526" y="889882"/>
                      <a:pt x="999716" y="868927"/>
                    </a:cubicBezTo>
                    <a:cubicBezTo>
                      <a:pt x="998763" y="862260"/>
                      <a:pt x="999716" y="854640"/>
                      <a:pt x="994953" y="848925"/>
                    </a:cubicBezTo>
                    <a:cubicBezTo>
                      <a:pt x="990191" y="843210"/>
                      <a:pt x="981618" y="845115"/>
                      <a:pt x="975903" y="838447"/>
                    </a:cubicBezTo>
                    <a:cubicBezTo>
                      <a:pt x="972093" y="833685"/>
                      <a:pt x="973045" y="826065"/>
                      <a:pt x="970188" y="821302"/>
                    </a:cubicBezTo>
                    <a:cubicBezTo>
                      <a:pt x="964473" y="813682"/>
                      <a:pt x="956853" y="810825"/>
                      <a:pt x="953995" y="801300"/>
                    </a:cubicBezTo>
                    <a:cubicBezTo>
                      <a:pt x="943518" y="766057"/>
                      <a:pt x="1007336" y="764152"/>
                      <a:pt x="1002573" y="730815"/>
                    </a:cubicBezTo>
                    <a:cubicBezTo>
                      <a:pt x="999716" y="712717"/>
                      <a:pt x="978761" y="714622"/>
                      <a:pt x="987333" y="692715"/>
                    </a:cubicBezTo>
                    <a:cubicBezTo>
                      <a:pt x="991143" y="683190"/>
                      <a:pt x="994953" y="681285"/>
                      <a:pt x="1001620" y="674617"/>
                    </a:cubicBezTo>
                    <a:cubicBezTo>
                      <a:pt x="1006383" y="669855"/>
                      <a:pt x="1010193" y="662235"/>
                      <a:pt x="1014955" y="657472"/>
                    </a:cubicBezTo>
                    <a:cubicBezTo>
                      <a:pt x="1028291" y="644137"/>
                      <a:pt x="1046388" y="652710"/>
                      <a:pt x="1060676" y="660330"/>
                    </a:cubicBezTo>
                    <a:cubicBezTo>
                      <a:pt x="1073058" y="666997"/>
                      <a:pt x="1083536" y="686047"/>
                      <a:pt x="1095918" y="685095"/>
                    </a:cubicBezTo>
                    <a:cubicBezTo>
                      <a:pt x="1110205" y="685095"/>
                      <a:pt x="1119730" y="665092"/>
                      <a:pt x="1137828" y="674617"/>
                    </a:cubicBezTo>
                    <a:cubicBezTo>
                      <a:pt x="1154973" y="683190"/>
                      <a:pt x="1142591" y="708907"/>
                      <a:pt x="1161641" y="712717"/>
                    </a:cubicBezTo>
                    <a:cubicBezTo>
                      <a:pt x="1179738" y="716527"/>
                      <a:pt x="1194026" y="697477"/>
                      <a:pt x="1201645" y="684142"/>
                    </a:cubicBezTo>
                    <a:cubicBezTo>
                      <a:pt x="1209266" y="669855"/>
                      <a:pt x="1222601" y="652710"/>
                      <a:pt x="1226411" y="637470"/>
                    </a:cubicBezTo>
                    <a:cubicBezTo>
                      <a:pt x="1230220" y="621277"/>
                      <a:pt x="1225458" y="604132"/>
                      <a:pt x="1245461" y="597465"/>
                    </a:cubicBezTo>
                    <a:cubicBezTo>
                      <a:pt x="1251176" y="595560"/>
                      <a:pt x="1260701" y="596512"/>
                      <a:pt x="1267368" y="595560"/>
                    </a:cubicBezTo>
                    <a:cubicBezTo>
                      <a:pt x="1274988" y="593655"/>
                      <a:pt x="1281655" y="582225"/>
                      <a:pt x="1290228" y="592702"/>
                    </a:cubicBezTo>
                    <a:cubicBezTo>
                      <a:pt x="1289276" y="582225"/>
                      <a:pt x="1298801" y="568890"/>
                      <a:pt x="1301658" y="559365"/>
                    </a:cubicBezTo>
                    <a:cubicBezTo>
                      <a:pt x="1305468" y="546030"/>
                      <a:pt x="1309278" y="535552"/>
                      <a:pt x="1315945" y="523170"/>
                    </a:cubicBezTo>
                    <a:cubicBezTo>
                      <a:pt x="1330233" y="500310"/>
                      <a:pt x="1346426" y="487927"/>
                      <a:pt x="1368333" y="473640"/>
                    </a:cubicBezTo>
                    <a:cubicBezTo>
                      <a:pt x="1354045" y="457447"/>
                      <a:pt x="1334043" y="452685"/>
                      <a:pt x="1334043" y="426967"/>
                    </a:cubicBezTo>
                    <a:cubicBezTo>
                      <a:pt x="1334043" y="417442"/>
                      <a:pt x="1336901" y="412680"/>
                      <a:pt x="1341663" y="406012"/>
                    </a:cubicBezTo>
                    <a:cubicBezTo>
                      <a:pt x="1343568" y="404107"/>
                      <a:pt x="1355951" y="401250"/>
                      <a:pt x="1348330" y="394582"/>
                    </a:cubicBezTo>
                    <a:cubicBezTo>
                      <a:pt x="1345473" y="391725"/>
                      <a:pt x="1334043" y="395535"/>
                      <a:pt x="1331186" y="396487"/>
                    </a:cubicBezTo>
                    <a:cubicBezTo>
                      <a:pt x="1322613" y="400297"/>
                      <a:pt x="1317851" y="410775"/>
                      <a:pt x="1307373" y="410775"/>
                    </a:cubicBezTo>
                    <a:cubicBezTo>
                      <a:pt x="1297848" y="411727"/>
                      <a:pt x="1286418" y="402202"/>
                      <a:pt x="1280703" y="395535"/>
                    </a:cubicBezTo>
                    <a:cubicBezTo>
                      <a:pt x="1273083" y="386010"/>
                      <a:pt x="1272130" y="378390"/>
                      <a:pt x="1259748" y="374580"/>
                    </a:cubicBezTo>
                    <a:cubicBezTo>
                      <a:pt x="1247366" y="370770"/>
                      <a:pt x="1238793" y="372675"/>
                      <a:pt x="1232126" y="358387"/>
                    </a:cubicBezTo>
                    <a:cubicBezTo>
                      <a:pt x="1224505" y="367912"/>
                      <a:pt x="1206408" y="369817"/>
                      <a:pt x="1195930" y="365055"/>
                    </a:cubicBezTo>
                    <a:cubicBezTo>
                      <a:pt x="1176880" y="357435"/>
                      <a:pt x="1187358" y="347910"/>
                      <a:pt x="1185453" y="333622"/>
                    </a:cubicBezTo>
                    <a:cubicBezTo>
                      <a:pt x="1182595" y="305047"/>
                      <a:pt x="1136876" y="334575"/>
                      <a:pt x="1118778" y="332670"/>
                    </a:cubicBezTo>
                    <a:cubicBezTo>
                      <a:pt x="1107348" y="330765"/>
                      <a:pt x="1083536" y="325050"/>
                      <a:pt x="1075916" y="317430"/>
                    </a:cubicBezTo>
                    <a:cubicBezTo>
                      <a:pt x="1066391" y="307905"/>
                      <a:pt x="1072105" y="299332"/>
                      <a:pt x="1057818" y="304095"/>
                    </a:cubicBezTo>
                    <a:cubicBezTo>
                      <a:pt x="1039720" y="309810"/>
                      <a:pt x="1037816" y="317430"/>
                      <a:pt x="1017813" y="315525"/>
                    </a:cubicBezTo>
                    <a:cubicBezTo>
                      <a:pt x="1000668" y="313620"/>
                      <a:pt x="992095" y="326002"/>
                      <a:pt x="974951" y="328860"/>
                    </a:cubicBezTo>
                    <a:cubicBezTo>
                      <a:pt x="959711" y="331717"/>
                      <a:pt x="938755" y="327907"/>
                      <a:pt x="923516" y="326002"/>
                    </a:cubicBezTo>
                    <a:cubicBezTo>
                      <a:pt x="904466" y="324097"/>
                      <a:pt x="896845" y="315525"/>
                      <a:pt x="880653" y="306000"/>
                    </a:cubicBezTo>
                    <a:cubicBezTo>
                      <a:pt x="869223" y="298380"/>
                      <a:pt x="853030" y="295522"/>
                      <a:pt x="846363" y="282187"/>
                    </a:cubicBezTo>
                    <a:cubicBezTo>
                      <a:pt x="836838" y="265042"/>
                      <a:pt x="848268" y="264090"/>
                      <a:pt x="852078" y="251707"/>
                    </a:cubicBezTo>
                    <a:cubicBezTo>
                      <a:pt x="854936" y="243135"/>
                      <a:pt x="851126" y="216465"/>
                      <a:pt x="849220" y="206940"/>
                    </a:cubicBezTo>
                    <a:cubicBezTo>
                      <a:pt x="847316" y="197415"/>
                      <a:pt x="838743" y="174555"/>
                      <a:pt x="833980" y="166935"/>
                    </a:cubicBezTo>
                    <a:cubicBezTo>
                      <a:pt x="823503" y="150742"/>
                      <a:pt x="759686" y="165982"/>
                      <a:pt x="758733" y="138360"/>
                    </a:cubicBezTo>
                    <a:cubicBezTo>
                      <a:pt x="743493" y="145980"/>
                      <a:pt x="722538" y="138360"/>
                      <a:pt x="716823" y="124072"/>
                    </a:cubicBezTo>
                    <a:cubicBezTo>
                      <a:pt x="713966" y="117405"/>
                      <a:pt x="712061" y="106927"/>
                      <a:pt x="711108" y="100260"/>
                    </a:cubicBezTo>
                    <a:cubicBezTo>
                      <a:pt x="710155" y="93592"/>
                      <a:pt x="713013" y="83115"/>
                      <a:pt x="711108" y="76447"/>
                    </a:cubicBezTo>
                    <a:cubicBezTo>
                      <a:pt x="710155" y="71685"/>
                      <a:pt x="702536" y="67875"/>
                      <a:pt x="698726" y="65017"/>
                    </a:cubicBezTo>
                    <a:cubicBezTo>
                      <a:pt x="690153" y="58350"/>
                      <a:pt x="692058" y="50730"/>
                      <a:pt x="678723" y="61207"/>
                    </a:cubicBezTo>
                    <a:cubicBezTo>
                      <a:pt x="672055" y="65970"/>
                      <a:pt x="672055" y="71685"/>
                      <a:pt x="667293" y="77400"/>
                    </a:cubicBezTo>
                    <a:cubicBezTo>
                      <a:pt x="661578" y="84067"/>
                      <a:pt x="657768" y="83115"/>
                      <a:pt x="651101" y="85972"/>
                    </a:cubicBezTo>
                    <a:cubicBezTo>
                      <a:pt x="642528" y="88830"/>
                      <a:pt x="642528" y="86925"/>
                      <a:pt x="635861" y="93592"/>
                    </a:cubicBezTo>
                    <a:cubicBezTo>
                      <a:pt x="625383" y="103117"/>
                      <a:pt x="627288" y="91687"/>
                      <a:pt x="628241" y="107880"/>
                    </a:cubicBezTo>
                    <a:cubicBezTo>
                      <a:pt x="629193" y="125977"/>
                      <a:pt x="649195" y="138360"/>
                      <a:pt x="647291" y="158362"/>
                    </a:cubicBezTo>
                    <a:cubicBezTo>
                      <a:pt x="645386" y="179317"/>
                      <a:pt x="630145" y="174555"/>
                      <a:pt x="618716" y="185032"/>
                    </a:cubicBezTo>
                    <a:cubicBezTo>
                      <a:pt x="612048" y="191700"/>
                      <a:pt x="613001" y="203130"/>
                      <a:pt x="605380" y="208845"/>
                    </a:cubicBezTo>
                    <a:cubicBezTo>
                      <a:pt x="598713" y="214560"/>
                      <a:pt x="574901" y="221227"/>
                      <a:pt x="565376" y="220275"/>
                    </a:cubicBezTo>
                    <a:cubicBezTo>
                      <a:pt x="556803" y="220275"/>
                      <a:pt x="554898" y="216465"/>
                      <a:pt x="547278" y="214560"/>
                    </a:cubicBezTo>
                    <a:cubicBezTo>
                      <a:pt x="540611" y="212655"/>
                      <a:pt x="536801" y="214560"/>
                      <a:pt x="529180" y="214560"/>
                    </a:cubicBezTo>
                    <a:cubicBezTo>
                      <a:pt x="513941" y="213607"/>
                      <a:pt x="501558" y="199320"/>
                      <a:pt x="485366" y="198367"/>
                    </a:cubicBezTo>
                    <a:cubicBezTo>
                      <a:pt x="481555" y="198367"/>
                      <a:pt x="479651" y="193605"/>
                      <a:pt x="475841" y="197415"/>
                    </a:cubicBezTo>
                    <a:cubicBezTo>
                      <a:pt x="472983" y="200272"/>
                      <a:pt x="475841" y="220275"/>
                      <a:pt x="475841" y="224085"/>
                    </a:cubicBezTo>
                    <a:cubicBezTo>
                      <a:pt x="477745" y="241230"/>
                      <a:pt x="490128" y="252660"/>
                      <a:pt x="479651" y="268852"/>
                    </a:cubicBezTo>
                    <a:cubicBezTo>
                      <a:pt x="468220" y="285045"/>
                      <a:pt x="447266" y="285997"/>
                      <a:pt x="429168" y="284092"/>
                    </a:cubicBezTo>
                    <a:cubicBezTo>
                      <a:pt x="425358" y="283140"/>
                      <a:pt x="414880" y="279330"/>
                      <a:pt x="410118" y="279330"/>
                    </a:cubicBezTo>
                    <a:cubicBezTo>
                      <a:pt x="402498" y="280282"/>
                      <a:pt x="399641" y="285997"/>
                      <a:pt x="392020" y="286950"/>
                    </a:cubicBezTo>
                    <a:cubicBezTo>
                      <a:pt x="372970" y="289807"/>
                      <a:pt x="373923" y="269805"/>
                      <a:pt x="363445" y="260280"/>
                    </a:cubicBezTo>
                    <a:cubicBezTo>
                      <a:pt x="356778" y="269805"/>
                      <a:pt x="340586" y="276472"/>
                      <a:pt x="330108" y="271710"/>
                    </a:cubicBezTo>
                    <a:cubicBezTo>
                      <a:pt x="312011" y="263137"/>
                      <a:pt x="326298" y="243135"/>
                      <a:pt x="319630" y="228847"/>
                    </a:cubicBezTo>
                    <a:cubicBezTo>
                      <a:pt x="308201" y="205035"/>
                      <a:pt x="304391" y="231705"/>
                      <a:pt x="296770" y="239325"/>
                    </a:cubicBezTo>
                    <a:cubicBezTo>
                      <a:pt x="281530" y="255517"/>
                      <a:pt x="256766" y="235515"/>
                      <a:pt x="241526" y="227895"/>
                    </a:cubicBezTo>
                    <a:cubicBezTo>
                      <a:pt x="225333" y="219322"/>
                      <a:pt x="222476" y="205987"/>
                      <a:pt x="209141" y="193605"/>
                    </a:cubicBezTo>
                    <a:cubicBezTo>
                      <a:pt x="193901" y="180270"/>
                      <a:pt x="177708" y="174555"/>
                      <a:pt x="170088" y="153600"/>
                    </a:cubicBezTo>
                    <a:cubicBezTo>
                      <a:pt x="164373" y="136455"/>
                      <a:pt x="163420" y="118357"/>
                      <a:pt x="157705" y="101212"/>
                    </a:cubicBezTo>
                    <a:cubicBezTo>
                      <a:pt x="151038" y="80257"/>
                      <a:pt x="131988" y="64065"/>
                      <a:pt x="130083" y="42157"/>
                    </a:cubicBezTo>
                    <a:cubicBezTo>
                      <a:pt x="129130" y="33585"/>
                      <a:pt x="132941" y="29775"/>
                      <a:pt x="126273" y="24060"/>
                    </a:cubicBezTo>
                    <a:cubicBezTo>
                      <a:pt x="122463" y="20250"/>
                      <a:pt x="107223" y="21202"/>
                      <a:pt x="101508" y="19297"/>
                    </a:cubicBezTo>
                    <a:cubicBezTo>
                      <a:pt x="93888" y="16440"/>
                      <a:pt x="87220" y="9772"/>
                      <a:pt x="79601" y="7867"/>
                    </a:cubicBezTo>
                    <a:cubicBezTo>
                      <a:pt x="64360" y="5010"/>
                      <a:pt x="67218" y="10725"/>
                      <a:pt x="61503" y="23107"/>
                    </a:cubicBezTo>
                    <a:cubicBezTo>
                      <a:pt x="57693" y="31680"/>
                      <a:pt x="51978" y="38347"/>
                      <a:pt x="43405" y="42157"/>
                    </a:cubicBezTo>
                    <a:cubicBezTo>
                      <a:pt x="34833" y="45967"/>
                      <a:pt x="27213" y="44062"/>
                      <a:pt x="23403" y="52635"/>
                    </a:cubicBezTo>
                    <a:cubicBezTo>
                      <a:pt x="17688" y="66922"/>
                      <a:pt x="31023" y="85020"/>
                      <a:pt x="40548" y="92640"/>
                    </a:cubicBezTo>
                    <a:cubicBezTo>
                      <a:pt x="48168" y="98355"/>
                      <a:pt x="57693" y="97402"/>
                      <a:pt x="58645" y="109785"/>
                    </a:cubicBezTo>
                    <a:cubicBezTo>
                      <a:pt x="59598" y="120262"/>
                      <a:pt x="47216" y="129787"/>
                      <a:pt x="41501" y="136455"/>
                    </a:cubicBezTo>
                    <a:cubicBezTo>
                      <a:pt x="34833" y="144075"/>
                      <a:pt x="30070" y="148837"/>
                      <a:pt x="28166" y="158362"/>
                    </a:cubicBezTo>
                    <a:cubicBezTo>
                      <a:pt x="26260" y="167887"/>
                      <a:pt x="31023" y="174555"/>
                      <a:pt x="23403" y="182175"/>
                    </a:cubicBezTo>
                    <a:cubicBezTo>
                      <a:pt x="11973" y="193605"/>
                      <a:pt x="-409" y="186937"/>
                      <a:pt x="12926" y="207892"/>
                    </a:cubicBezTo>
                    <a:cubicBezTo>
                      <a:pt x="24355" y="225990"/>
                      <a:pt x="40548" y="238372"/>
                      <a:pt x="59598" y="247897"/>
                    </a:cubicBezTo>
                    <a:cubicBezTo>
                      <a:pt x="83410" y="260280"/>
                      <a:pt x="95793" y="266947"/>
                      <a:pt x="102460" y="294570"/>
                    </a:cubicBezTo>
                    <a:cubicBezTo>
                      <a:pt x="106270" y="307905"/>
                      <a:pt x="114843" y="315525"/>
                      <a:pt x="119605" y="326955"/>
                    </a:cubicBezTo>
                    <a:cubicBezTo>
                      <a:pt x="124368" y="338385"/>
                      <a:pt x="117701" y="347910"/>
                      <a:pt x="119605" y="359340"/>
                    </a:cubicBezTo>
                    <a:cubicBezTo>
                      <a:pt x="123416" y="383152"/>
                      <a:pt x="149133" y="402202"/>
                      <a:pt x="162468" y="420300"/>
                    </a:cubicBezTo>
                    <a:cubicBezTo>
                      <a:pt x="174851" y="436492"/>
                      <a:pt x="171041" y="472687"/>
                      <a:pt x="142466" y="466972"/>
                    </a:cubicBezTo>
                    <a:cubicBezTo>
                      <a:pt x="151991" y="480307"/>
                      <a:pt x="159610" y="504120"/>
                      <a:pt x="166278" y="520312"/>
                    </a:cubicBezTo>
                    <a:cubicBezTo>
                      <a:pt x="172945" y="537457"/>
                      <a:pt x="168183" y="554602"/>
                      <a:pt x="169135" y="571747"/>
                    </a:cubicBezTo>
                    <a:cubicBezTo>
                      <a:pt x="170088" y="594607"/>
                      <a:pt x="167230" y="617467"/>
                      <a:pt x="170088" y="640327"/>
                    </a:cubicBezTo>
                    <a:cubicBezTo>
                      <a:pt x="171993" y="661282"/>
                      <a:pt x="169135" y="672712"/>
                      <a:pt x="163420" y="692715"/>
                    </a:cubicBezTo>
                    <a:cubicBezTo>
                      <a:pt x="158658" y="707002"/>
                      <a:pt x="165326" y="718432"/>
                      <a:pt x="165326" y="733672"/>
                    </a:cubicBezTo>
                    <a:cubicBezTo>
                      <a:pt x="164373" y="751770"/>
                      <a:pt x="169135" y="769867"/>
                      <a:pt x="168183" y="788917"/>
                    </a:cubicBezTo>
                    <a:cubicBezTo>
                      <a:pt x="167230" y="810825"/>
                      <a:pt x="162468" y="831780"/>
                      <a:pt x="161516" y="853687"/>
                    </a:cubicBezTo>
                    <a:cubicBezTo>
                      <a:pt x="161516" y="867975"/>
                      <a:pt x="157705" y="891787"/>
                      <a:pt x="168183" y="902265"/>
                    </a:cubicBezTo>
                    <a:cubicBezTo>
                      <a:pt x="168183" y="894645"/>
                      <a:pt x="166278" y="884167"/>
                      <a:pt x="171993" y="877500"/>
                    </a:cubicBezTo>
                    <a:cubicBezTo>
                      <a:pt x="177708" y="870832"/>
                      <a:pt x="185328" y="871785"/>
                      <a:pt x="191995" y="866070"/>
                    </a:cubicBezTo>
                    <a:cubicBezTo>
                      <a:pt x="202473" y="856545"/>
                      <a:pt x="207235" y="828922"/>
                      <a:pt x="228191" y="834637"/>
                    </a:cubicBezTo>
                    <a:cubicBezTo>
                      <a:pt x="238668" y="837495"/>
                      <a:pt x="235810" y="846067"/>
                      <a:pt x="240573" y="853687"/>
                    </a:cubicBezTo>
                    <a:cubicBezTo>
                      <a:pt x="244383" y="861307"/>
                      <a:pt x="251051" y="869880"/>
                      <a:pt x="256766" y="876547"/>
                    </a:cubicBezTo>
                    <a:cubicBezTo>
                      <a:pt x="271053" y="891787"/>
                      <a:pt x="285341" y="892740"/>
                      <a:pt x="292008" y="916552"/>
                    </a:cubicBezTo>
                    <a:cubicBezTo>
                      <a:pt x="294866" y="927982"/>
                      <a:pt x="295818" y="937507"/>
                      <a:pt x="287245" y="947985"/>
                    </a:cubicBezTo>
                    <a:cubicBezTo>
                      <a:pt x="282483" y="954652"/>
                      <a:pt x="272958" y="952747"/>
                      <a:pt x="272958" y="963225"/>
                    </a:cubicBezTo>
                    <a:cubicBezTo>
                      <a:pt x="272958" y="976560"/>
                      <a:pt x="296770" y="989895"/>
                      <a:pt x="306295" y="990847"/>
                    </a:cubicBezTo>
                    <a:cubicBezTo>
                      <a:pt x="321536" y="993705"/>
                      <a:pt x="337728" y="980370"/>
                      <a:pt x="350111" y="990847"/>
                    </a:cubicBezTo>
                    <a:cubicBezTo>
                      <a:pt x="355826" y="996562"/>
                      <a:pt x="355826" y="1007040"/>
                      <a:pt x="358683" y="1013707"/>
                    </a:cubicBezTo>
                    <a:cubicBezTo>
                      <a:pt x="362493" y="1025137"/>
                      <a:pt x="369161" y="1034662"/>
                      <a:pt x="372970" y="1046092"/>
                    </a:cubicBezTo>
                    <a:cubicBezTo>
                      <a:pt x="379638" y="1063237"/>
                      <a:pt x="383448" y="1086097"/>
                      <a:pt x="394878" y="1098480"/>
                    </a:cubicBezTo>
                    <a:cubicBezTo>
                      <a:pt x="404403" y="1108957"/>
                      <a:pt x="405355" y="1105147"/>
                      <a:pt x="404403" y="1120387"/>
                    </a:cubicBezTo>
                    <a:cubicBezTo>
                      <a:pt x="403451" y="1133722"/>
                      <a:pt x="404403" y="1135627"/>
                      <a:pt x="412976" y="1145152"/>
                    </a:cubicBezTo>
                    <a:cubicBezTo>
                      <a:pt x="418691" y="1150867"/>
                      <a:pt x="423453" y="1159440"/>
                      <a:pt x="429168" y="1165155"/>
                    </a:cubicBezTo>
                    <a:cubicBezTo>
                      <a:pt x="433930" y="1168965"/>
                      <a:pt x="440598" y="1168965"/>
                      <a:pt x="444408" y="1174680"/>
                    </a:cubicBezTo>
                    <a:cubicBezTo>
                      <a:pt x="454886" y="1191825"/>
                      <a:pt x="429168" y="1199445"/>
                      <a:pt x="441551" y="1216590"/>
                    </a:cubicBezTo>
                    <a:cubicBezTo>
                      <a:pt x="447266" y="1224210"/>
                      <a:pt x="456791" y="1227067"/>
                      <a:pt x="459648" y="1238497"/>
                    </a:cubicBezTo>
                    <a:cubicBezTo>
                      <a:pt x="460601" y="1244212"/>
                      <a:pt x="460601" y="1248975"/>
                      <a:pt x="457743" y="1253737"/>
                    </a:cubicBezTo>
                    <a:cubicBezTo>
                      <a:pt x="462505" y="1255642"/>
                      <a:pt x="466316" y="1258500"/>
                      <a:pt x="469173" y="1262310"/>
                    </a:cubicBezTo>
                    <a:cubicBezTo>
                      <a:pt x="473936" y="1268977"/>
                      <a:pt x="472983" y="1280407"/>
                      <a:pt x="479651" y="1284217"/>
                    </a:cubicBezTo>
                    <a:cubicBezTo>
                      <a:pt x="487270" y="1288027"/>
                      <a:pt x="497748" y="1283265"/>
                      <a:pt x="504416" y="1278502"/>
                    </a:cubicBezTo>
                    <a:cubicBezTo>
                      <a:pt x="521561" y="1264215"/>
                      <a:pt x="530133" y="1248022"/>
                      <a:pt x="553945" y="1241355"/>
                    </a:cubicBezTo>
                    <a:cubicBezTo>
                      <a:pt x="566328" y="1238497"/>
                      <a:pt x="589188" y="1235640"/>
                      <a:pt x="592045" y="1252785"/>
                    </a:cubicBezTo>
                    <a:cubicBezTo>
                      <a:pt x="604428" y="1246117"/>
                      <a:pt x="617763" y="1247070"/>
                      <a:pt x="623478" y="1231830"/>
                    </a:cubicBezTo>
                    <a:cubicBezTo>
                      <a:pt x="626336" y="1223257"/>
                      <a:pt x="624430" y="1197540"/>
                      <a:pt x="622526" y="1188967"/>
                    </a:cubicBezTo>
                    <a:cubicBezTo>
                      <a:pt x="618716" y="1172775"/>
                      <a:pt x="610143" y="1166107"/>
                      <a:pt x="613001" y="1148010"/>
                    </a:cubicBezTo>
                    <a:cubicBezTo>
                      <a:pt x="614905" y="1132770"/>
                      <a:pt x="615858" y="1114672"/>
                      <a:pt x="620620" y="1100385"/>
                    </a:cubicBezTo>
                    <a:cubicBezTo>
                      <a:pt x="623478" y="1091812"/>
                      <a:pt x="627288" y="1083240"/>
                      <a:pt x="636813" y="1081335"/>
                    </a:cubicBezTo>
                    <a:cubicBezTo>
                      <a:pt x="642528" y="1080382"/>
                      <a:pt x="646338" y="1085145"/>
                      <a:pt x="651101" y="1083240"/>
                    </a:cubicBezTo>
                    <a:cubicBezTo>
                      <a:pt x="658720" y="1080382"/>
                      <a:pt x="673008" y="1056570"/>
                      <a:pt x="678723" y="1049902"/>
                    </a:cubicBezTo>
                    <a:cubicBezTo>
                      <a:pt x="686343" y="1042282"/>
                      <a:pt x="703488" y="1027995"/>
                      <a:pt x="703488" y="1015612"/>
                    </a:cubicBezTo>
                    <a:cubicBezTo>
                      <a:pt x="703488" y="998467"/>
                      <a:pt x="688248" y="994657"/>
                      <a:pt x="700630" y="975607"/>
                    </a:cubicBezTo>
                    <a:cubicBezTo>
                      <a:pt x="710155" y="960367"/>
                      <a:pt x="723491" y="958462"/>
                      <a:pt x="739683" y="958462"/>
                    </a:cubicBezTo>
                    <a:cubicBezTo>
                      <a:pt x="755876" y="958462"/>
                      <a:pt x="754923" y="958462"/>
                      <a:pt x="748255" y="944175"/>
                    </a:cubicBezTo>
                    <a:cubicBezTo>
                      <a:pt x="742541" y="931792"/>
                      <a:pt x="742541" y="912742"/>
                      <a:pt x="758733" y="905122"/>
                    </a:cubicBezTo>
                    <a:cubicBezTo>
                      <a:pt x="767305" y="901312"/>
                      <a:pt x="772068" y="905122"/>
                      <a:pt x="779688" y="907027"/>
                    </a:cubicBezTo>
                    <a:cubicBezTo>
                      <a:pt x="790166" y="907980"/>
                      <a:pt x="798738" y="906075"/>
                      <a:pt x="809216" y="905122"/>
                    </a:cubicBezTo>
                    <a:cubicBezTo>
                      <a:pt x="823503" y="904170"/>
                      <a:pt x="842553" y="902265"/>
                      <a:pt x="847316" y="920362"/>
                    </a:cubicBezTo>
                    <a:cubicBezTo>
                      <a:pt x="851126" y="936555"/>
                      <a:pt x="835886" y="936555"/>
                      <a:pt x="831123" y="946080"/>
                    </a:cubicBezTo>
                    <a:cubicBezTo>
                      <a:pt x="824455" y="960367"/>
                      <a:pt x="842553" y="965130"/>
                      <a:pt x="848268" y="974655"/>
                    </a:cubicBezTo>
                    <a:cubicBezTo>
                      <a:pt x="854936" y="987037"/>
                      <a:pt x="851126" y="1007992"/>
                      <a:pt x="838743" y="1016565"/>
                    </a:cubicBezTo>
                    <a:cubicBezTo>
                      <a:pt x="847316" y="1025137"/>
                      <a:pt x="860651" y="1033710"/>
                      <a:pt x="873986" y="1029900"/>
                    </a:cubicBezTo>
                    <a:cubicBezTo>
                      <a:pt x="885416" y="1027042"/>
                      <a:pt x="891130" y="1016565"/>
                      <a:pt x="899703" y="1009897"/>
                    </a:cubicBezTo>
                    <a:cubicBezTo>
                      <a:pt x="909228" y="994657"/>
                      <a:pt x="933993" y="1007040"/>
                      <a:pt x="947328" y="1025137"/>
                    </a:cubicBezTo>
                    <a:close/>
                  </a:path>
                </a:pathLst>
              </a:custGeom>
              <a:grpFill/>
              <a:ln w="9525" cap="flat">
                <a:noFill/>
                <a:prstDash val="solid"/>
                <a:miter/>
              </a:ln>
            </p:spPr>
            <p:txBody>
              <a:bodyPr rtlCol="0" anchor="ctr"/>
              <a:lstStyle/>
              <a:p>
                <a:endParaRPr lang="en-US" sz="1790"/>
              </a:p>
            </p:txBody>
          </p:sp>
          <p:sp>
            <p:nvSpPr>
              <p:cNvPr id="68" name="任意多边形: 形状 28"/>
              <p:cNvSpPr/>
              <p:nvPr>
                <p:custDataLst>
                  <p:tags r:id="rId33"/>
                </p:custDataLst>
              </p:nvPr>
            </p:nvSpPr>
            <p:spPr>
              <a:xfrm>
                <a:off x="11673" y="4167"/>
                <a:ext cx="1052" cy="1025"/>
              </a:xfrm>
              <a:custGeom>
                <a:avLst/>
                <a:gdLst>
                  <a:gd name="connsiteX0" fmla="*/ 759922 w 762000"/>
                  <a:gd name="connsiteY0" fmla="*/ 376714 h 742950"/>
                  <a:gd name="connsiteX1" fmla="*/ 738015 w 762000"/>
                  <a:gd name="connsiteY1" fmla="*/ 346234 h 742950"/>
                  <a:gd name="connsiteX2" fmla="*/ 738967 w 762000"/>
                  <a:gd name="connsiteY2" fmla="*/ 304324 h 742950"/>
                  <a:gd name="connsiteX3" fmla="*/ 712297 w 762000"/>
                  <a:gd name="connsiteY3" fmla="*/ 265271 h 742950"/>
                  <a:gd name="connsiteX4" fmla="*/ 685627 w 762000"/>
                  <a:gd name="connsiteY4" fmla="*/ 228124 h 742950"/>
                  <a:gd name="connsiteX5" fmla="*/ 687532 w 762000"/>
                  <a:gd name="connsiteY5" fmla="*/ 177641 h 742950"/>
                  <a:gd name="connsiteX6" fmla="*/ 659910 w 762000"/>
                  <a:gd name="connsiteY6" fmla="*/ 144304 h 742950"/>
                  <a:gd name="connsiteX7" fmla="*/ 635145 w 762000"/>
                  <a:gd name="connsiteY7" fmla="*/ 100489 h 742950"/>
                  <a:gd name="connsiteX8" fmla="*/ 610380 w 762000"/>
                  <a:gd name="connsiteY8" fmla="*/ 49054 h 742950"/>
                  <a:gd name="connsiteX9" fmla="*/ 564660 w 762000"/>
                  <a:gd name="connsiteY9" fmla="*/ 78581 h 742950"/>
                  <a:gd name="connsiteX10" fmla="*/ 549420 w 762000"/>
                  <a:gd name="connsiteY10" fmla="*/ 37624 h 742950"/>
                  <a:gd name="connsiteX11" fmla="*/ 498937 w 762000"/>
                  <a:gd name="connsiteY11" fmla="*/ 7144 h 742950"/>
                  <a:gd name="connsiteX12" fmla="*/ 493222 w 762000"/>
                  <a:gd name="connsiteY12" fmla="*/ 62389 h 742950"/>
                  <a:gd name="connsiteX13" fmla="*/ 459885 w 762000"/>
                  <a:gd name="connsiteY13" fmla="*/ 76676 h 742950"/>
                  <a:gd name="connsiteX14" fmla="*/ 453217 w 762000"/>
                  <a:gd name="connsiteY14" fmla="*/ 97631 h 742950"/>
                  <a:gd name="connsiteX15" fmla="*/ 432262 w 762000"/>
                  <a:gd name="connsiteY15" fmla="*/ 113824 h 742950"/>
                  <a:gd name="connsiteX16" fmla="*/ 368445 w 762000"/>
                  <a:gd name="connsiteY16" fmla="*/ 114776 h 742950"/>
                  <a:gd name="connsiteX17" fmla="*/ 350347 w 762000"/>
                  <a:gd name="connsiteY17" fmla="*/ 137636 h 742950"/>
                  <a:gd name="connsiteX18" fmla="*/ 311295 w 762000"/>
                  <a:gd name="connsiteY18" fmla="*/ 159544 h 742950"/>
                  <a:gd name="connsiteX19" fmla="*/ 262717 w 762000"/>
                  <a:gd name="connsiteY19" fmla="*/ 188119 h 742950"/>
                  <a:gd name="connsiteX20" fmla="*/ 238905 w 762000"/>
                  <a:gd name="connsiteY20" fmla="*/ 209074 h 742950"/>
                  <a:gd name="connsiteX21" fmla="*/ 213187 w 762000"/>
                  <a:gd name="connsiteY21" fmla="*/ 221456 h 742950"/>
                  <a:gd name="connsiteX22" fmla="*/ 164610 w 762000"/>
                  <a:gd name="connsiteY22" fmla="*/ 260509 h 742950"/>
                  <a:gd name="connsiteX23" fmla="*/ 127462 w 762000"/>
                  <a:gd name="connsiteY23" fmla="*/ 309086 h 742950"/>
                  <a:gd name="connsiteX24" fmla="*/ 74122 w 762000"/>
                  <a:gd name="connsiteY24" fmla="*/ 242411 h 742950"/>
                  <a:gd name="connsiteX25" fmla="*/ 45547 w 762000"/>
                  <a:gd name="connsiteY25" fmla="*/ 230981 h 742950"/>
                  <a:gd name="connsiteX26" fmla="*/ 47452 w 762000"/>
                  <a:gd name="connsiteY26" fmla="*/ 254794 h 742950"/>
                  <a:gd name="connsiteX27" fmla="*/ 50310 w 762000"/>
                  <a:gd name="connsiteY27" fmla="*/ 287179 h 742950"/>
                  <a:gd name="connsiteX28" fmla="*/ 53167 w 762000"/>
                  <a:gd name="connsiteY28" fmla="*/ 354806 h 742950"/>
                  <a:gd name="connsiteX29" fmla="*/ 41737 w 762000"/>
                  <a:gd name="connsiteY29" fmla="*/ 382429 h 742950"/>
                  <a:gd name="connsiteX30" fmla="*/ 29355 w 762000"/>
                  <a:gd name="connsiteY30" fmla="*/ 411004 h 742950"/>
                  <a:gd name="connsiteX31" fmla="*/ 7447 w 762000"/>
                  <a:gd name="connsiteY31" fmla="*/ 446246 h 742950"/>
                  <a:gd name="connsiteX32" fmla="*/ 56977 w 762000"/>
                  <a:gd name="connsiteY32" fmla="*/ 476726 h 742950"/>
                  <a:gd name="connsiteX33" fmla="*/ 101745 w 762000"/>
                  <a:gd name="connsiteY33" fmla="*/ 518636 h 742950"/>
                  <a:gd name="connsiteX34" fmla="*/ 130320 w 762000"/>
                  <a:gd name="connsiteY34" fmla="*/ 562451 h 742950"/>
                  <a:gd name="connsiteX35" fmla="*/ 150322 w 762000"/>
                  <a:gd name="connsiteY35" fmla="*/ 551021 h 742950"/>
                  <a:gd name="connsiteX36" fmla="*/ 165562 w 762000"/>
                  <a:gd name="connsiteY36" fmla="*/ 537686 h 742950"/>
                  <a:gd name="connsiteX37" fmla="*/ 198899 w 762000"/>
                  <a:gd name="connsiteY37" fmla="*/ 500539 h 742950"/>
                  <a:gd name="connsiteX38" fmla="*/ 228427 w 762000"/>
                  <a:gd name="connsiteY38" fmla="*/ 443389 h 742950"/>
                  <a:gd name="connsiteX39" fmla="*/ 259860 w 762000"/>
                  <a:gd name="connsiteY39" fmla="*/ 406241 h 742950"/>
                  <a:gd name="connsiteX40" fmla="*/ 262717 w 762000"/>
                  <a:gd name="connsiteY40" fmla="*/ 408146 h 742950"/>
                  <a:gd name="connsiteX41" fmla="*/ 296055 w 762000"/>
                  <a:gd name="connsiteY41" fmla="*/ 409099 h 742950"/>
                  <a:gd name="connsiteX42" fmla="*/ 317010 w 762000"/>
                  <a:gd name="connsiteY42" fmla="*/ 403384 h 742950"/>
                  <a:gd name="connsiteX43" fmla="*/ 329392 w 762000"/>
                  <a:gd name="connsiteY43" fmla="*/ 388144 h 742950"/>
                  <a:gd name="connsiteX44" fmla="*/ 345585 w 762000"/>
                  <a:gd name="connsiteY44" fmla="*/ 409099 h 742950"/>
                  <a:gd name="connsiteX45" fmla="*/ 367492 w 762000"/>
                  <a:gd name="connsiteY45" fmla="*/ 431959 h 742950"/>
                  <a:gd name="connsiteX46" fmla="*/ 384637 w 762000"/>
                  <a:gd name="connsiteY46" fmla="*/ 459581 h 742950"/>
                  <a:gd name="connsiteX47" fmla="*/ 371302 w 762000"/>
                  <a:gd name="connsiteY47" fmla="*/ 492919 h 742950"/>
                  <a:gd name="connsiteX48" fmla="*/ 317962 w 762000"/>
                  <a:gd name="connsiteY48" fmla="*/ 563404 h 742950"/>
                  <a:gd name="connsiteX49" fmla="*/ 317962 w 762000"/>
                  <a:gd name="connsiteY49" fmla="*/ 602456 h 742950"/>
                  <a:gd name="connsiteX50" fmla="*/ 317962 w 762000"/>
                  <a:gd name="connsiteY50" fmla="*/ 637699 h 742950"/>
                  <a:gd name="connsiteX51" fmla="*/ 351299 w 762000"/>
                  <a:gd name="connsiteY51" fmla="*/ 641509 h 742950"/>
                  <a:gd name="connsiteX52" fmla="*/ 340822 w 762000"/>
                  <a:gd name="connsiteY52" fmla="*/ 658654 h 742950"/>
                  <a:gd name="connsiteX53" fmla="*/ 335107 w 762000"/>
                  <a:gd name="connsiteY53" fmla="*/ 682466 h 742950"/>
                  <a:gd name="connsiteX54" fmla="*/ 292245 w 762000"/>
                  <a:gd name="connsiteY54" fmla="*/ 738664 h 742950"/>
                  <a:gd name="connsiteX55" fmla="*/ 314152 w 762000"/>
                  <a:gd name="connsiteY55" fmla="*/ 729139 h 742950"/>
                  <a:gd name="connsiteX56" fmla="*/ 343680 w 762000"/>
                  <a:gd name="connsiteY56" fmla="*/ 710089 h 742950"/>
                  <a:gd name="connsiteX57" fmla="*/ 362730 w 762000"/>
                  <a:gd name="connsiteY57" fmla="*/ 695801 h 742950"/>
                  <a:gd name="connsiteX58" fmla="*/ 389399 w 762000"/>
                  <a:gd name="connsiteY58" fmla="*/ 675799 h 742950"/>
                  <a:gd name="connsiteX59" fmla="*/ 417974 w 762000"/>
                  <a:gd name="connsiteY59" fmla="*/ 633889 h 742950"/>
                  <a:gd name="connsiteX60" fmla="*/ 448455 w 762000"/>
                  <a:gd name="connsiteY60" fmla="*/ 599599 h 742950"/>
                  <a:gd name="connsiteX61" fmla="*/ 517035 w 762000"/>
                  <a:gd name="connsiteY61" fmla="*/ 553879 h 742950"/>
                  <a:gd name="connsiteX62" fmla="*/ 570374 w 762000"/>
                  <a:gd name="connsiteY62" fmla="*/ 534829 h 742950"/>
                  <a:gd name="connsiteX63" fmla="*/ 613237 w 762000"/>
                  <a:gd name="connsiteY63" fmla="*/ 523399 h 742950"/>
                  <a:gd name="connsiteX64" fmla="*/ 624667 w 762000"/>
                  <a:gd name="connsiteY64" fmla="*/ 505301 h 742950"/>
                  <a:gd name="connsiteX65" fmla="*/ 628477 w 762000"/>
                  <a:gd name="connsiteY65" fmla="*/ 489109 h 742950"/>
                  <a:gd name="connsiteX66" fmla="*/ 673245 w 762000"/>
                  <a:gd name="connsiteY66" fmla="*/ 456724 h 742950"/>
                  <a:gd name="connsiteX67" fmla="*/ 761827 w 762000"/>
                  <a:gd name="connsiteY67" fmla="*/ 371951 h 742950"/>
                  <a:gd name="connsiteX68" fmla="*/ 759922 w 762000"/>
                  <a:gd name="connsiteY68" fmla="*/ 376714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62000" h="742950">
                    <a:moveTo>
                      <a:pt x="759922" y="376714"/>
                    </a:moveTo>
                    <a:cubicBezTo>
                      <a:pt x="754207" y="374809"/>
                      <a:pt x="738015" y="350996"/>
                      <a:pt x="738015" y="346234"/>
                    </a:cubicBezTo>
                    <a:cubicBezTo>
                      <a:pt x="735157" y="331946"/>
                      <a:pt x="745635" y="319564"/>
                      <a:pt x="738967" y="304324"/>
                    </a:cubicBezTo>
                    <a:cubicBezTo>
                      <a:pt x="733252" y="290989"/>
                      <a:pt x="719917" y="278606"/>
                      <a:pt x="712297" y="265271"/>
                    </a:cubicBezTo>
                    <a:cubicBezTo>
                      <a:pt x="704677" y="252889"/>
                      <a:pt x="691342" y="241459"/>
                      <a:pt x="685627" y="228124"/>
                    </a:cubicBezTo>
                    <a:cubicBezTo>
                      <a:pt x="678960" y="210979"/>
                      <a:pt x="689437" y="194786"/>
                      <a:pt x="687532" y="177641"/>
                    </a:cubicBezTo>
                    <a:cubicBezTo>
                      <a:pt x="685627" y="160496"/>
                      <a:pt x="669435" y="155734"/>
                      <a:pt x="659910" y="144304"/>
                    </a:cubicBezTo>
                    <a:cubicBezTo>
                      <a:pt x="649432" y="130969"/>
                      <a:pt x="644670" y="113824"/>
                      <a:pt x="635145" y="100489"/>
                    </a:cubicBezTo>
                    <a:cubicBezTo>
                      <a:pt x="621810" y="81439"/>
                      <a:pt x="615142" y="73819"/>
                      <a:pt x="610380" y="49054"/>
                    </a:cubicBezTo>
                    <a:cubicBezTo>
                      <a:pt x="602760" y="59531"/>
                      <a:pt x="580852" y="90011"/>
                      <a:pt x="564660" y="78581"/>
                    </a:cubicBezTo>
                    <a:cubicBezTo>
                      <a:pt x="555135" y="70961"/>
                      <a:pt x="557992" y="48101"/>
                      <a:pt x="549420" y="37624"/>
                    </a:cubicBezTo>
                    <a:cubicBezTo>
                      <a:pt x="537037" y="23336"/>
                      <a:pt x="513224" y="19526"/>
                      <a:pt x="498937" y="7144"/>
                    </a:cubicBezTo>
                    <a:cubicBezTo>
                      <a:pt x="497985" y="24289"/>
                      <a:pt x="501795" y="47149"/>
                      <a:pt x="493222" y="62389"/>
                    </a:cubicBezTo>
                    <a:cubicBezTo>
                      <a:pt x="483697" y="78581"/>
                      <a:pt x="470362" y="67151"/>
                      <a:pt x="459885" y="76676"/>
                    </a:cubicBezTo>
                    <a:cubicBezTo>
                      <a:pt x="454170" y="81439"/>
                      <a:pt x="456074" y="90964"/>
                      <a:pt x="453217" y="97631"/>
                    </a:cubicBezTo>
                    <a:cubicBezTo>
                      <a:pt x="448455" y="106204"/>
                      <a:pt x="440835" y="110966"/>
                      <a:pt x="432262" y="113824"/>
                    </a:cubicBezTo>
                    <a:cubicBezTo>
                      <a:pt x="411307" y="122396"/>
                      <a:pt x="390352" y="119539"/>
                      <a:pt x="368445" y="114776"/>
                    </a:cubicBezTo>
                    <a:cubicBezTo>
                      <a:pt x="376065" y="130016"/>
                      <a:pt x="362730" y="134779"/>
                      <a:pt x="350347" y="137636"/>
                    </a:cubicBezTo>
                    <a:cubicBezTo>
                      <a:pt x="332249" y="141446"/>
                      <a:pt x="323677" y="144304"/>
                      <a:pt x="311295" y="159544"/>
                    </a:cubicBezTo>
                    <a:cubicBezTo>
                      <a:pt x="297007" y="177641"/>
                      <a:pt x="281767" y="177641"/>
                      <a:pt x="262717" y="188119"/>
                    </a:cubicBezTo>
                    <a:cubicBezTo>
                      <a:pt x="252240" y="193834"/>
                      <a:pt x="247477" y="202406"/>
                      <a:pt x="238905" y="209074"/>
                    </a:cubicBezTo>
                    <a:cubicBezTo>
                      <a:pt x="230332" y="216694"/>
                      <a:pt x="223665" y="217646"/>
                      <a:pt x="213187" y="221456"/>
                    </a:cubicBezTo>
                    <a:cubicBezTo>
                      <a:pt x="194137" y="229076"/>
                      <a:pt x="177945" y="243364"/>
                      <a:pt x="164610" y="260509"/>
                    </a:cubicBezTo>
                    <a:cubicBezTo>
                      <a:pt x="154132" y="273844"/>
                      <a:pt x="142702" y="302419"/>
                      <a:pt x="127462" y="309086"/>
                    </a:cubicBezTo>
                    <a:cubicBezTo>
                      <a:pt x="98887" y="321469"/>
                      <a:pt x="88410" y="255746"/>
                      <a:pt x="74122" y="242411"/>
                    </a:cubicBezTo>
                    <a:cubicBezTo>
                      <a:pt x="66502" y="235744"/>
                      <a:pt x="53167" y="225266"/>
                      <a:pt x="45547" y="230981"/>
                    </a:cubicBezTo>
                    <a:cubicBezTo>
                      <a:pt x="36022" y="238601"/>
                      <a:pt x="44595" y="246221"/>
                      <a:pt x="47452" y="254794"/>
                    </a:cubicBezTo>
                    <a:cubicBezTo>
                      <a:pt x="51262" y="265271"/>
                      <a:pt x="50310" y="275749"/>
                      <a:pt x="50310" y="287179"/>
                    </a:cubicBezTo>
                    <a:cubicBezTo>
                      <a:pt x="49357" y="310039"/>
                      <a:pt x="56024" y="332899"/>
                      <a:pt x="53167" y="354806"/>
                    </a:cubicBezTo>
                    <a:cubicBezTo>
                      <a:pt x="52215" y="366236"/>
                      <a:pt x="45547" y="372904"/>
                      <a:pt x="41737" y="382429"/>
                    </a:cubicBezTo>
                    <a:cubicBezTo>
                      <a:pt x="36974" y="392906"/>
                      <a:pt x="36022" y="401479"/>
                      <a:pt x="29355" y="411004"/>
                    </a:cubicBezTo>
                    <a:cubicBezTo>
                      <a:pt x="22687" y="420529"/>
                      <a:pt x="4590" y="433864"/>
                      <a:pt x="7447" y="446246"/>
                    </a:cubicBezTo>
                    <a:cubicBezTo>
                      <a:pt x="10305" y="457676"/>
                      <a:pt x="46499" y="471964"/>
                      <a:pt x="56977" y="476726"/>
                    </a:cubicBezTo>
                    <a:cubicBezTo>
                      <a:pt x="80790" y="489109"/>
                      <a:pt x="88410" y="494824"/>
                      <a:pt x="101745" y="518636"/>
                    </a:cubicBezTo>
                    <a:cubicBezTo>
                      <a:pt x="110317" y="533876"/>
                      <a:pt x="121747" y="547211"/>
                      <a:pt x="130320" y="562451"/>
                    </a:cubicBezTo>
                    <a:cubicBezTo>
                      <a:pt x="133177" y="555784"/>
                      <a:pt x="144607" y="554831"/>
                      <a:pt x="150322" y="551021"/>
                    </a:cubicBezTo>
                    <a:cubicBezTo>
                      <a:pt x="156037" y="547211"/>
                      <a:pt x="159847" y="541496"/>
                      <a:pt x="165562" y="537686"/>
                    </a:cubicBezTo>
                    <a:cubicBezTo>
                      <a:pt x="184612" y="525304"/>
                      <a:pt x="189374" y="522446"/>
                      <a:pt x="198899" y="500539"/>
                    </a:cubicBezTo>
                    <a:cubicBezTo>
                      <a:pt x="207472" y="481489"/>
                      <a:pt x="217949" y="461486"/>
                      <a:pt x="228427" y="443389"/>
                    </a:cubicBezTo>
                    <a:cubicBezTo>
                      <a:pt x="232237" y="436721"/>
                      <a:pt x="252240" y="406241"/>
                      <a:pt x="259860" y="406241"/>
                    </a:cubicBezTo>
                    <a:cubicBezTo>
                      <a:pt x="257955" y="406241"/>
                      <a:pt x="262717" y="408146"/>
                      <a:pt x="262717" y="408146"/>
                    </a:cubicBezTo>
                    <a:cubicBezTo>
                      <a:pt x="273195" y="410051"/>
                      <a:pt x="285577" y="409099"/>
                      <a:pt x="296055" y="409099"/>
                    </a:cubicBezTo>
                    <a:cubicBezTo>
                      <a:pt x="304627" y="409099"/>
                      <a:pt x="310342" y="410051"/>
                      <a:pt x="317010" y="403384"/>
                    </a:cubicBezTo>
                    <a:cubicBezTo>
                      <a:pt x="322724" y="398621"/>
                      <a:pt x="319867" y="390049"/>
                      <a:pt x="329392" y="388144"/>
                    </a:cubicBezTo>
                    <a:cubicBezTo>
                      <a:pt x="341774" y="386239"/>
                      <a:pt x="342727" y="400526"/>
                      <a:pt x="345585" y="409099"/>
                    </a:cubicBezTo>
                    <a:cubicBezTo>
                      <a:pt x="350347" y="425291"/>
                      <a:pt x="357015" y="422434"/>
                      <a:pt x="367492" y="431959"/>
                    </a:cubicBezTo>
                    <a:cubicBezTo>
                      <a:pt x="371302" y="435769"/>
                      <a:pt x="383685" y="453866"/>
                      <a:pt x="384637" y="459581"/>
                    </a:cubicBezTo>
                    <a:cubicBezTo>
                      <a:pt x="386542" y="471011"/>
                      <a:pt x="374160" y="483394"/>
                      <a:pt x="371302" y="492919"/>
                    </a:cubicBezTo>
                    <a:cubicBezTo>
                      <a:pt x="361777" y="520541"/>
                      <a:pt x="337012" y="538639"/>
                      <a:pt x="317962" y="563404"/>
                    </a:cubicBezTo>
                    <a:cubicBezTo>
                      <a:pt x="305580" y="579596"/>
                      <a:pt x="316057" y="585311"/>
                      <a:pt x="317962" y="602456"/>
                    </a:cubicBezTo>
                    <a:cubicBezTo>
                      <a:pt x="318915" y="611981"/>
                      <a:pt x="308437" y="630079"/>
                      <a:pt x="317962" y="637699"/>
                    </a:cubicBezTo>
                    <a:cubicBezTo>
                      <a:pt x="325582" y="644366"/>
                      <a:pt x="354157" y="622459"/>
                      <a:pt x="351299" y="641509"/>
                    </a:cubicBezTo>
                    <a:cubicBezTo>
                      <a:pt x="350347" y="646271"/>
                      <a:pt x="342727" y="652939"/>
                      <a:pt x="340822" y="658654"/>
                    </a:cubicBezTo>
                    <a:cubicBezTo>
                      <a:pt x="338917" y="667226"/>
                      <a:pt x="340822" y="673894"/>
                      <a:pt x="335107" y="682466"/>
                    </a:cubicBezTo>
                    <a:cubicBezTo>
                      <a:pt x="331297" y="688181"/>
                      <a:pt x="262717" y="730091"/>
                      <a:pt x="292245" y="738664"/>
                    </a:cubicBezTo>
                    <a:cubicBezTo>
                      <a:pt x="297007" y="740569"/>
                      <a:pt x="308437" y="731044"/>
                      <a:pt x="314152" y="729139"/>
                    </a:cubicBezTo>
                    <a:cubicBezTo>
                      <a:pt x="328440" y="724376"/>
                      <a:pt x="339870" y="727234"/>
                      <a:pt x="343680" y="710089"/>
                    </a:cubicBezTo>
                    <a:cubicBezTo>
                      <a:pt x="348442" y="691039"/>
                      <a:pt x="343680" y="692944"/>
                      <a:pt x="362730" y="695801"/>
                    </a:cubicBezTo>
                    <a:cubicBezTo>
                      <a:pt x="377970" y="697706"/>
                      <a:pt x="382732" y="687229"/>
                      <a:pt x="389399" y="675799"/>
                    </a:cubicBezTo>
                    <a:cubicBezTo>
                      <a:pt x="397020" y="660559"/>
                      <a:pt x="405592" y="646271"/>
                      <a:pt x="417974" y="633889"/>
                    </a:cubicBezTo>
                    <a:cubicBezTo>
                      <a:pt x="420832" y="631031"/>
                      <a:pt x="448455" y="600551"/>
                      <a:pt x="448455" y="599599"/>
                    </a:cubicBezTo>
                    <a:cubicBezTo>
                      <a:pt x="467505" y="604361"/>
                      <a:pt x="499890" y="563404"/>
                      <a:pt x="517035" y="553879"/>
                    </a:cubicBezTo>
                    <a:cubicBezTo>
                      <a:pt x="534180" y="544354"/>
                      <a:pt x="551324" y="538639"/>
                      <a:pt x="570374" y="534829"/>
                    </a:cubicBezTo>
                    <a:cubicBezTo>
                      <a:pt x="585615" y="531971"/>
                      <a:pt x="601807" y="536734"/>
                      <a:pt x="613237" y="523399"/>
                    </a:cubicBezTo>
                    <a:cubicBezTo>
                      <a:pt x="617047" y="518636"/>
                      <a:pt x="621810" y="510064"/>
                      <a:pt x="624667" y="505301"/>
                    </a:cubicBezTo>
                    <a:cubicBezTo>
                      <a:pt x="628477" y="498634"/>
                      <a:pt x="626572" y="494824"/>
                      <a:pt x="628477" y="489109"/>
                    </a:cubicBezTo>
                    <a:cubicBezTo>
                      <a:pt x="635145" y="472916"/>
                      <a:pt x="658005" y="466249"/>
                      <a:pt x="673245" y="456724"/>
                    </a:cubicBezTo>
                    <a:cubicBezTo>
                      <a:pt x="707535" y="436721"/>
                      <a:pt x="745635" y="411004"/>
                      <a:pt x="761827" y="371951"/>
                    </a:cubicBezTo>
                    <a:cubicBezTo>
                      <a:pt x="761827" y="377666"/>
                      <a:pt x="760874" y="377666"/>
                      <a:pt x="759922" y="376714"/>
                    </a:cubicBezTo>
                    <a:close/>
                  </a:path>
                </a:pathLst>
              </a:custGeom>
              <a:grpFill/>
              <a:ln w="9525" cap="flat">
                <a:noFill/>
                <a:prstDash val="solid"/>
                <a:miter/>
              </a:ln>
            </p:spPr>
            <p:txBody>
              <a:bodyPr rtlCol="0" anchor="ctr"/>
              <a:lstStyle/>
              <a:p>
                <a:endParaRPr lang="en-US" sz="1790"/>
              </a:p>
            </p:txBody>
          </p:sp>
          <p:sp>
            <p:nvSpPr>
              <p:cNvPr id="69" name="任意多边形: 形状 29"/>
              <p:cNvSpPr/>
              <p:nvPr>
                <p:custDataLst>
                  <p:tags r:id="rId34"/>
                </p:custDataLst>
              </p:nvPr>
            </p:nvSpPr>
            <p:spPr>
              <a:xfrm>
                <a:off x="11985" y="3575"/>
                <a:ext cx="1498" cy="1104"/>
              </a:xfrm>
              <a:custGeom>
                <a:avLst/>
                <a:gdLst>
                  <a:gd name="connsiteX0" fmla="*/ 1082682 w 1085850"/>
                  <a:gd name="connsiteY0" fmla="*/ 286113 h 800100"/>
                  <a:gd name="connsiteX1" fmla="*/ 1071252 w 1085850"/>
                  <a:gd name="connsiteY1" fmla="*/ 290875 h 800100"/>
                  <a:gd name="connsiteX2" fmla="*/ 1037914 w 1085850"/>
                  <a:gd name="connsiteY2" fmla="*/ 289923 h 800100"/>
                  <a:gd name="connsiteX3" fmla="*/ 998862 w 1085850"/>
                  <a:gd name="connsiteY3" fmla="*/ 291828 h 800100"/>
                  <a:gd name="connsiteX4" fmla="*/ 965525 w 1085850"/>
                  <a:gd name="connsiteY4" fmla="*/ 273730 h 800100"/>
                  <a:gd name="connsiteX5" fmla="*/ 954095 w 1085850"/>
                  <a:gd name="connsiteY5" fmla="*/ 256585 h 800100"/>
                  <a:gd name="connsiteX6" fmla="*/ 937902 w 1085850"/>
                  <a:gd name="connsiteY6" fmla="*/ 242298 h 800100"/>
                  <a:gd name="connsiteX7" fmla="*/ 900754 w 1085850"/>
                  <a:gd name="connsiteY7" fmla="*/ 234678 h 800100"/>
                  <a:gd name="connsiteX8" fmla="*/ 847414 w 1085850"/>
                  <a:gd name="connsiteY8" fmla="*/ 281350 h 800100"/>
                  <a:gd name="connsiteX9" fmla="*/ 839795 w 1085850"/>
                  <a:gd name="connsiteY9" fmla="*/ 314688 h 800100"/>
                  <a:gd name="connsiteX10" fmla="*/ 806457 w 1085850"/>
                  <a:gd name="connsiteY10" fmla="*/ 328023 h 800100"/>
                  <a:gd name="connsiteX11" fmla="*/ 762642 w 1085850"/>
                  <a:gd name="connsiteY11" fmla="*/ 276588 h 800100"/>
                  <a:gd name="connsiteX12" fmla="*/ 722637 w 1085850"/>
                  <a:gd name="connsiteY12" fmla="*/ 195625 h 800100"/>
                  <a:gd name="connsiteX13" fmla="*/ 704539 w 1085850"/>
                  <a:gd name="connsiteY13" fmla="*/ 248965 h 800100"/>
                  <a:gd name="connsiteX14" fmla="*/ 652152 w 1085850"/>
                  <a:gd name="connsiteY14" fmla="*/ 254680 h 800100"/>
                  <a:gd name="connsiteX15" fmla="*/ 617862 w 1085850"/>
                  <a:gd name="connsiteY15" fmla="*/ 202293 h 800100"/>
                  <a:gd name="connsiteX16" fmla="*/ 568332 w 1085850"/>
                  <a:gd name="connsiteY16" fmla="*/ 190863 h 800100"/>
                  <a:gd name="connsiteX17" fmla="*/ 555950 w 1085850"/>
                  <a:gd name="connsiteY17" fmla="*/ 163240 h 800100"/>
                  <a:gd name="connsiteX18" fmla="*/ 556902 w 1085850"/>
                  <a:gd name="connsiteY18" fmla="*/ 134665 h 800100"/>
                  <a:gd name="connsiteX19" fmla="*/ 529279 w 1085850"/>
                  <a:gd name="connsiteY19" fmla="*/ 126093 h 800100"/>
                  <a:gd name="connsiteX20" fmla="*/ 504514 w 1085850"/>
                  <a:gd name="connsiteY20" fmla="*/ 127045 h 800100"/>
                  <a:gd name="connsiteX21" fmla="*/ 450222 w 1085850"/>
                  <a:gd name="connsiteY21" fmla="*/ 139428 h 800100"/>
                  <a:gd name="connsiteX22" fmla="*/ 409264 w 1085850"/>
                  <a:gd name="connsiteY22" fmla="*/ 97518 h 800100"/>
                  <a:gd name="connsiteX23" fmla="*/ 342589 w 1085850"/>
                  <a:gd name="connsiteY23" fmla="*/ 104185 h 800100"/>
                  <a:gd name="connsiteX24" fmla="*/ 285439 w 1085850"/>
                  <a:gd name="connsiteY24" fmla="*/ 123235 h 800100"/>
                  <a:gd name="connsiteX25" fmla="*/ 264484 w 1085850"/>
                  <a:gd name="connsiteY25" fmla="*/ 107043 h 800100"/>
                  <a:gd name="connsiteX26" fmla="*/ 236862 w 1085850"/>
                  <a:gd name="connsiteY26" fmla="*/ 88945 h 800100"/>
                  <a:gd name="connsiteX27" fmla="*/ 215907 w 1085850"/>
                  <a:gd name="connsiteY27" fmla="*/ 12745 h 800100"/>
                  <a:gd name="connsiteX28" fmla="*/ 172092 w 1085850"/>
                  <a:gd name="connsiteY28" fmla="*/ 16555 h 800100"/>
                  <a:gd name="connsiteX29" fmla="*/ 142564 w 1085850"/>
                  <a:gd name="connsiteY29" fmla="*/ 16555 h 800100"/>
                  <a:gd name="connsiteX30" fmla="*/ 123514 w 1085850"/>
                  <a:gd name="connsiteY30" fmla="*/ 38463 h 800100"/>
                  <a:gd name="connsiteX31" fmla="*/ 110179 w 1085850"/>
                  <a:gd name="connsiteY31" fmla="*/ 63228 h 800100"/>
                  <a:gd name="connsiteX32" fmla="*/ 112084 w 1085850"/>
                  <a:gd name="connsiteY32" fmla="*/ 88945 h 800100"/>
                  <a:gd name="connsiteX33" fmla="*/ 67317 w 1085850"/>
                  <a:gd name="connsiteY33" fmla="*/ 86088 h 800100"/>
                  <a:gd name="connsiteX34" fmla="*/ 40647 w 1085850"/>
                  <a:gd name="connsiteY34" fmla="*/ 90850 h 800100"/>
                  <a:gd name="connsiteX35" fmla="*/ 8262 w 1085850"/>
                  <a:gd name="connsiteY35" fmla="*/ 74658 h 800100"/>
                  <a:gd name="connsiteX36" fmla="*/ 39695 w 1085850"/>
                  <a:gd name="connsiteY36" fmla="*/ 114663 h 800100"/>
                  <a:gd name="connsiteX37" fmla="*/ 66364 w 1085850"/>
                  <a:gd name="connsiteY37" fmla="*/ 180385 h 800100"/>
                  <a:gd name="connsiteX38" fmla="*/ 70175 w 1085850"/>
                  <a:gd name="connsiteY38" fmla="*/ 254680 h 800100"/>
                  <a:gd name="connsiteX39" fmla="*/ 109227 w 1085850"/>
                  <a:gd name="connsiteY39" fmla="*/ 307068 h 800100"/>
                  <a:gd name="connsiteX40" fmla="*/ 188284 w 1085850"/>
                  <a:gd name="connsiteY40" fmla="*/ 277540 h 800100"/>
                  <a:gd name="connsiteX41" fmla="*/ 223527 w 1085850"/>
                  <a:gd name="connsiteY41" fmla="*/ 345168 h 800100"/>
                  <a:gd name="connsiteX42" fmla="*/ 236862 w 1085850"/>
                  <a:gd name="connsiteY42" fmla="*/ 410890 h 800100"/>
                  <a:gd name="connsiteX43" fmla="*/ 270200 w 1085850"/>
                  <a:gd name="connsiteY43" fmla="*/ 408033 h 800100"/>
                  <a:gd name="connsiteX44" fmla="*/ 295917 w 1085850"/>
                  <a:gd name="connsiteY44" fmla="*/ 426130 h 800100"/>
                  <a:gd name="connsiteX45" fmla="*/ 351162 w 1085850"/>
                  <a:gd name="connsiteY45" fmla="*/ 475660 h 800100"/>
                  <a:gd name="connsiteX46" fmla="*/ 383547 w 1085850"/>
                  <a:gd name="connsiteY46" fmla="*/ 445180 h 800100"/>
                  <a:gd name="connsiteX47" fmla="*/ 403550 w 1085850"/>
                  <a:gd name="connsiteY47" fmla="*/ 477565 h 800100"/>
                  <a:gd name="connsiteX48" fmla="*/ 434029 w 1085850"/>
                  <a:gd name="connsiteY48" fmla="*/ 530905 h 800100"/>
                  <a:gd name="connsiteX49" fmla="*/ 447364 w 1085850"/>
                  <a:gd name="connsiteY49" fmla="*/ 558528 h 800100"/>
                  <a:gd name="connsiteX50" fmla="*/ 470225 w 1085850"/>
                  <a:gd name="connsiteY50" fmla="*/ 577578 h 800100"/>
                  <a:gd name="connsiteX51" fmla="*/ 476892 w 1085850"/>
                  <a:gd name="connsiteY51" fmla="*/ 637585 h 800100"/>
                  <a:gd name="connsiteX52" fmla="*/ 503562 w 1085850"/>
                  <a:gd name="connsiteY52" fmla="*/ 686163 h 800100"/>
                  <a:gd name="connsiteX53" fmla="*/ 535947 w 1085850"/>
                  <a:gd name="connsiteY53" fmla="*/ 740455 h 800100"/>
                  <a:gd name="connsiteX54" fmla="*/ 533089 w 1085850"/>
                  <a:gd name="connsiteY54" fmla="*/ 770935 h 800100"/>
                  <a:gd name="connsiteX55" fmla="*/ 556902 w 1085850"/>
                  <a:gd name="connsiteY55" fmla="*/ 784270 h 800100"/>
                  <a:gd name="connsiteX56" fmla="*/ 551187 w 1085850"/>
                  <a:gd name="connsiteY56" fmla="*/ 796653 h 800100"/>
                  <a:gd name="connsiteX57" fmla="*/ 624529 w 1085850"/>
                  <a:gd name="connsiteY57" fmla="*/ 702355 h 800100"/>
                  <a:gd name="connsiteX58" fmla="*/ 672154 w 1085850"/>
                  <a:gd name="connsiteY58" fmla="*/ 680448 h 800100"/>
                  <a:gd name="connsiteX59" fmla="*/ 736925 w 1085850"/>
                  <a:gd name="connsiteY59" fmla="*/ 684258 h 800100"/>
                  <a:gd name="connsiteX60" fmla="*/ 795027 w 1085850"/>
                  <a:gd name="connsiteY60" fmla="*/ 669018 h 800100"/>
                  <a:gd name="connsiteX61" fmla="*/ 810267 w 1085850"/>
                  <a:gd name="connsiteY61" fmla="*/ 613773 h 800100"/>
                  <a:gd name="connsiteX62" fmla="*/ 829317 w 1085850"/>
                  <a:gd name="connsiteY62" fmla="*/ 576625 h 800100"/>
                  <a:gd name="connsiteX63" fmla="*/ 875989 w 1085850"/>
                  <a:gd name="connsiteY63" fmla="*/ 549003 h 800100"/>
                  <a:gd name="connsiteX64" fmla="*/ 936950 w 1085850"/>
                  <a:gd name="connsiteY64" fmla="*/ 450895 h 800100"/>
                  <a:gd name="connsiteX65" fmla="*/ 956952 w 1085850"/>
                  <a:gd name="connsiteY65" fmla="*/ 426130 h 800100"/>
                  <a:gd name="connsiteX66" fmla="*/ 977907 w 1085850"/>
                  <a:gd name="connsiteY66" fmla="*/ 439465 h 800100"/>
                  <a:gd name="connsiteX67" fmla="*/ 999814 w 1085850"/>
                  <a:gd name="connsiteY67" fmla="*/ 445180 h 800100"/>
                  <a:gd name="connsiteX68" fmla="*/ 1024579 w 1085850"/>
                  <a:gd name="connsiteY68" fmla="*/ 421368 h 800100"/>
                  <a:gd name="connsiteX69" fmla="*/ 1037914 w 1085850"/>
                  <a:gd name="connsiteY69" fmla="*/ 387078 h 800100"/>
                  <a:gd name="connsiteX70" fmla="*/ 1082682 w 1085850"/>
                  <a:gd name="connsiteY70" fmla="*/ 286113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085850" h="800100">
                    <a:moveTo>
                      <a:pt x="1082682" y="286113"/>
                    </a:moveTo>
                    <a:cubicBezTo>
                      <a:pt x="1078872" y="287065"/>
                      <a:pt x="1075062" y="288970"/>
                      <a:pt x="1071252" y="290875"/>
                    </a:cubicBezTo>
                    <a:cubicBezTo>
                      <a:pt x="1070300" y="281350"/>
                      <a:pt x="1045534" y="287065"/>
                      <a:pt x="1037914" y="289923"/>
                    </a:cubicBezTo>
                    <a:cubicBezTo>
                      <a:pt x="1017912" y="296590"/>
                      <a:pt x="1019817" y="304210"/>
                      <a:pt x="998862" y="291828"/>
                    </a:cubicBezTo>
                    <a:cubicBezTo>
                      <a:pt x="989337" y="286113"/>
                      <a:pt x="974097" y="281350"/>
                      <a:pt x="965525" y="273730"/>
                    </a:cubicBezTo>
                    <a:cubicBezTo>
                      <a:pt x="959809" y="268968"/>
                      <a:pt x="958857" y="261348"/>
                      <a:pt x="954095" y="256585"/>
                    </a:cubicBezTo>
                    <a:cubicBezTo>
                      <a:pt x="949332" y="250870"/>
                      <a:pt x="941712" y="248965"/>
                      <a:pt x="937902" y="242298"/>
                    </a:cubicBezTo>
                    <a:cubicBezTo>
                      <a:pt x="928377" y="260395"/>
                      <a:pt x="908375" y="247060"/>
                      <a:pt x="900754" y="234678"/>
                    </a:cubicBezTo>
                    <a:cubicBezTo>
                      <a:pt x="891229" y="258490"/>
                      <a:pt x="855034" y="257538"/>
                      <a:pt x="847414" y="281350"/>
                    </a:cubicBezTo>
                    <a:cubicBezTo>
                      <a:pt x="843604" y="293733"/>
                      <a:pt x="849320" y="304210"/>
                      <a:pt x="839795" y="314688"/>
                    </a:cubicBezTo>
                    <a:cubicBezTo>
                      <a:pt x="833127" y="322308"/>
                      <a:pt x="816934" y="328975"/>
                      <a:pt x="806457" y="328023"/>
                    </a:cubicBezTo>
                    <a:cubicBezTo>
                      <a:pt x="785502" y="324213"/>
                      <a:pt x="775025" y="291828"/>
                      <a:pt x="762642" y="276588"/>
                    </a:cubicBezTo>
                    <a:cubicBezTo>
                      <a:pt x="742639" y="252775"/>
                      <a:pt x="729304" y="227058"/>
                      <a:pt x="722637" y="195625"/>
                    </a:cubicBezTo>
                    <a:cubicBezTo>
                      <a:pt x="704539" y="206103"/>
                      <a:pt x="712159" y="232773"/>
                      <a:pt x="704539" y="248965"/>
                    </a:cubicBezTo>
                    <a:cubicBezTo>
                      <a:pt x="693109" y="272778"/>
                      <a:pt x="671202" y="267063"/>
                      <a:pt x="652152" y="254680"/>
                    </a:cubicBezTo>
                    <a:cubicBezTo>
                      <a:pt x="635007" y="243250"/>
                      <a:pt x="628339" y="219438"/>
                      <a:pt x="617862" y="202293"/>
                    </a:cubicBezTo>
                    <a:cubicBezTo>
                      <a:pt x="604527" y="181338"/>
                      <a:pt x="587382" y="212770"/>
                      <a:pt x="568332" y="190863"/>
                    </a:cubicBezTo>
                    <a:cubicBezTo>
                      <a:pt x="561664" y="183243"/>
                      <a:pt x="555950" y="172765"/>
                      <a:pt x="555950" y="163240"/>
                    </a:cubicBezTo>
                    <a:cubicBezTo>
                      <a:pt x="555950" y="154668"/>
                      <a:pt x="563570" y="142285"/>
                      <a:pt x="556902" y="134665"/>
                    </a:cubicBezTo>
                    <a:cubicBezTo>
                      <a:pt x="552139" y="128950"/>
                      <a:pt x="536900" y="127998"/>
                      <a:pt x="529279" y="126093"/>
                    </a:cubicBezTo>
                    <a:cubicBezTo>
                      <a:pt x="517850" y="123235"/>
                      <a:pt x="514039" y="122283"/>
                      <a:pt x="504514" y="127045"/>
                    </a:cubicBezTo>
                    <a:cubicBezTo>
                      <a:pt x="484512" y="137523"/>
                      <a:pt x="474034" y="148000"/>
                      <a:pt x="450222" y="139428"/>
                    </a:cubicBezTo>
                    <a:cubicBezTo>
                      <a:pt x="432125" y="133713"/>
                      <a:pt x="413075" y="118473"/>
                      <a:pt x="409264" y="97518"/>
                    </a:cubicBezTo>
                    <a:cubicBezTo>
                      <a:pt x="388309" y="113710"/>
                      <a:pt x="363545" y="135618"/>
                      <a:pt x="342589" y="104185"/>
                    </a:cubicBezTo>
                    <a:cubicBezTo>
                      <a:pt x="331159" y="119425"/>
                      <a:pt x="305442" y="130855"/>
                      <a:pt x="285439" y="123235"/>
                    </a:cubicBezTo>
                    <a:cubicBezTo>
                      <a:pt x="276867" y="120378"/>
                      <a:pt x="272104" y="111805"/>
                      <a:pt x="264484" y="107043"/>
                    </a:cubicBezTo>
                    <a:cubicBezTo>
                      <a:pt x="254959" y="100375"/>
                      <a:pt x="244482" y="97518"/>
                      <a:pt x="236862" y="88945"/>
                    </a:cubicBezTo>
                    <a:cubicBezTo>
                      <a:pt x="218764" y="68943"/>
                      <a:pt x="235909" y="31795"/>
                      <a:pt x="215907" y="12745"/>
                    </a:cubicBezTo>
                    <a:cubicBezTo>
                      <a:pt x="202572" y="-590"/>
                      <a:pt x="188284" y="13698"/>
                      <a:pt x="172092" y="16555"/>
                    </a:cubicBezTo>
                    <a:cubicBezTo>
                      <a:pt x="162567" y="18460"/>
                      <a:pt x="151137" y="12745"/>
                      <a:pt x="142564" y="16555"/>
                    </a:cubicBezTo>
                    <a:cubicBezTo>
                      <a:pt x="134945" y="20365"/>
                      <a:pt x="129229" y="31795"/>
                      <a:pt x="123514" y="38463"/>
                    </a:cubicBezTo>
                    <a:cubicBezTo>
                      <a:pt x="114942" y="47988"/>
                      <a:pt x="110179" y="49893"/>
                      <a:pt x="110179" y="63228"/>
                    </a:cubicBezTo>
                    <a:cubicBezTo>
                      <a:pt x="110179" y="71800"/>
                      <a:pt x="115895" y="80373"/>
                      <a:pt x="112084" y="88945"/>
                    </a:cubicBezTo>
                    <a:cubicBezTo>
                      <a:pt x="101607" y="112758"/>
                      <a:pt x="80652" y="86088"/>
                      <a:pt x="67317" y="86088"/>
                    </a:cubicBezTo>
                    <a:cubicBezTo>
                      <a:pt x="57792" y="86088"/>
                      <a:pt x="53029" y="93708"/>
                      <a:pt x="40647" y="90850"/>
                    </a:cubicBezTo>
                    <a:cubicBezTo>
                      <a:pt x="29217" y="87993"/>
                      <a:pt x="18739" y="79420"/>
                      <a:pt x="8262" y="74658"/>
                    </a:cubicBezTo>
                    <a:cubicBezTo>
                      <a:pt x="1595" y="100375"/>
                      <a:pt x="26359" y="97518"/>
                      <a:pt x="39695" y="114663"/>
                    </a:cubicBezTo>
                    <a:cubicBezTo>
                      <a:pt x="54934" y="133713"/>
                      <a:pt x="68270" y="155620"/>
                      <a:pt x="66364" y="180385"/>
                    </a:cubicBezTo>
                    <a:cubicBezTo>
                      <a:pt x="64459" y="207055"/>
                      <a:pt x="59697" y="228010"/>
                      <a:pt x="70175" y="254680"/>
                    </a:cubicBezTo>
                    <a:cubicBezTo>
                      <a:pt x="75889" y="269920"/>
                      <a:pt x="87320" y="315640"/>
                      <a:pt x="109227" y="307068"/>
                    </a:cubicBezTo>
                    <a:cubicBezTo>
                      <a:pt x="135897" y="295638"/>
                      <a:pt x="155900" y="224200"/>
                      <a:pt x="188284" y="277540"/>
                    </a:cubicBezTo>
                    <a:cubicBezTo>
                      <a:pt x="200667" y="299448"/>
                      <a:pt x="211145" y="323260"/>
                      <a:pt x="223527" y="345168"/>
                    </a:cubicBezTo>
                    <a:cubicBezTo>
                      <a:pt x="234004" y="363265"/>
                      <a:pt x="254007" y="389935"/>
                      <a:pt x="236862" y="410890"/>
                    </a:cubicBezTo>
                    <a:cubicBezTo>
                      <a:pt x="249245" y="413748"/>
                      <a:pt x="257817" y="406128"/>
                      <a:pt x="270200" y="408033"/>
                    </a:cubicBezTo>
                    <a:cubicBezTo>
                      <a:pt x="280677" y="409938"/>
                      <a:pt x="287345" y="421368"/>
                      <a:pt x="295917" y="426130"/>
                    </a:cubicBezTo>
                    <a:cubicBezTo>
                      <a:pt x="321634" y="441370"/>
                      <a:pt x="338779" y="445180"/>
                      <a:pt x="351162" y="475660"/>
                    </a:cubicBezTo>
                    <a:cubicBezTo>
                      <a:pt x="359734" y="466135"/>
                      <a:pt x="367354" y="445180"/>
                      <a:pt x="383547" y="445180"/>
                    </a:cubicBezTo>
                    <a:cubicBezTo>
                      <a:pt x="400692" y="445180"/>
                      <a:pt x="401645" y="464230"/>
                      <a:pt x="403550" y="477565"/>
                    </a:cubicBezTo>
                    <a:cubicBezTo>
                      <a:pt x="407359" y="501378"/>
                      <a:pt x="424504" y="509950"/>
                      <a:pt x="434029" y="530905"/>
                    </a:cubicBezTo>
                    <a:cubicBezTo>
                      <a:pt x="438792" y="540430"/>
                      <a:pt x="440697" y="550908"/>
                      <a:pt x="447364" y="558528"/>
                    </a:cubicBezTo>
                    <a:cubicBezTo>
                      <a:pt x="454032" y="566148"/>
                      <a:pt x="463557" y="570910"/>
                      <a:pt x="470225" y="577578"/>
                    </a:cubicBezTo>
                    <a:cubicBezTo>
                      <a:pt x="488322" y="596628"/>
                      <a:pt x="474034" y="615678"/>
                      <a:pt x="476892" y="637585"/>
                    </a:cubicBezTo>
                    <a:cubicBezTo>
                      <a:pt x="478797" y="654730"/>
                      <a:pt x="494989" y="670923"/>
                      <a:pt x="503562" y="686163"/>
                    </a:cubicBezTo>
                    <a:cubicBezTo>
                      <a:pt x="513087" y="704260"/>
                      <a:pt x="534042" y="718548"/>
                      <a:pt x="535947" y="740455"/>
                    </a:cubicBezTo>
                    <a:cubicBezTo>
                      <a:pt x="536900" y="750933"/>
                      <a:pt x="529279" y="761410"/>
                      <a:pt x="533089" y="770935"/>
                    </a:cubicBezTo>
                    <a:cubicBezTo>
                      <a:pt x="536900" y="780460"/>
                      <a:pt x="547377" y="785223"/>
                      <a:pt x="556902" y="784270"/>
                    </a:cubicBezTo>
                    <a:cubicBezTo>
                      <a:pt x="554997" y="788080"/>
                      <a:pt x="553092" y="792843"/>
                      <a:pt x="551187" y="796653"/>
                    </a:cubicBezTo>
                    <a:cubicBezTo>
                      <a:pt x="594050" y="787128"/>
                      <a:pt x="604527" y="736645"/>
                      <a:pt x="624529" y="702355"/>
                    </a:cubicBezTo>
                    <a:cubicBezTo>
                      <a:pt x="638817" y="679495"/>
                      <a:pt x="645484" y="675685"/>
                      <a:pt x="672154" y="680448"/>
                    </a:cubicBezTo>
                    <a:cubicBezTo>
                      <a:pt x="694062" y="684258"/>
                      <a:pt x="714064" y="685210"/>
                      <a:pt x="736925" y="684258"/>
                    </a:cubicBezTo>
                    <a:cubicBezTo>
                      <a:pt x="755975" y="683305"/>
                      <a:pt x="780739" y="685210"/>
                      <a:pt x="795027" y="669018"/>
                    </a:cubicBezTo>
                    <a:cubicBezTo>
                      <a:pt x="807409" y="655683"/>
                      <a:pt x="810267" y="630918"/>
                      <a:pt x="810267" y="613773"/>
                    </a:cubicBezTo>
                    <a:cubicBezTo>
                      <a:pt x="810267" y="591865"/>
                      <a:pt x="804552" y="584245"/>
                      <a:pt x="829317" y="576625"/>
                    </a:cubicBezTo>
                    <a:cubicBezTo>
                      <a:pt x="850272" y="569958"/>
                      <a:pt x="861702" y="565195"/>
                      <a:pt x="875989" y="549003"/>
                    </a:cubicBezTo>
                    <a:cubicBezTo>
                      <a:pt x="903612" y="518523"/>
                      <a:pt x="923614" y="489948"/>
                      <a:pt x="936950" y="450895"/>
                    </a:cubicBezTo>
                    <a:cubicBezTo>
                      <a:pt x="940759" y="440418"/>
                      <a:pt x="943617" y="425178"/>
                      <a:pt x="956952" y="426130"/>
                    </a:cubicBezTo>
                    <a:cubicBezTo>
                      <a:pt x="962667" y="427083"/>
                      <a:pt x="972192" y="437560"/>
                      <a:pt x="977907" y="439465"/>
                    </a:cubicBezTo>
                    <a:cubicBezTo>
                      <a:pt x="984575" y="442323"/>
                      <a:pt x="992195" y="444228"/>
                      <a:pt x="999814" y="445180"/>
                    </a:cubicBezTo>
                    <a:cubicBezTo>
                      <a:pt x="1018864" y="447085"/>
                      <a:pt x="1028389" y="441370"/>
                      <a:pt x="1024579" y="421368"/>
                    </a:cubicBezTo>
                    <a:cubicBezTo>
                      <a:pt x="1020770" y="397555"/>
                      <a:pt x="1014102" y="396603"/>
                      <a:pt x="1037914" y="387078"/>
                    </a:cubicBezTo>
                    <a:cubicBezTo>
                      <a:pt x="1082682" y="369933"/>
                      <a:pt x="1086492" y="326118"/>
                      <a:pt x="1082682" y="286113"/>
                    </a:cubicBezTo>
                    <a:close/>
                  </a:path>
                </a:pathLst>
              </a:custGeom>
              <a:grpFill/>
              <a:ln w="9525" cap="flat">
                <a:noFill/>
                <a:prstDash val="solid"/>
                <a:miter/>
              </a:ln>
            </p:spPr>
            <p:txBody>
              <a:bodyPr rtlCol="0" anchor="ctr"/>
              <a:lstStyle/>
              <a:p>
                <a:endParaRPr lang="en-US" sz="1790"/>
              </a:p>
            </p:txBody>
          </p:sp>
          <p:sp>
            <p:nvSpPr>
              <p:cNvPr id="70" name="任意多边形: 形状 30"/>
              <p:cNvSpPr/>
              <p:nvPr>
                <p:custDataLst>
                  <p:tags r:id="rId35"/>
                </p:custDataLst>
              </p:nvPr>
            </p:nvSpPr>
            <p:spPr>
              <a:xfrm>
                <a:off x="11769" y="2051"/>
                <a:ext cx="2010" cy="1945"/>
              </a:xfrm>
              <a:custGeom>
                <a:avLst/>
                <a:gdLst>
                  <a:gd name="connsiteX0" fmla="*/ 1447324 w 1457325"/>
                  <a:gd name="connsiteY0" fmla="*/ 535763 h 1409700"/>
                  <a:gd name="connsiteX1" fmla="*/ 1385411 w 1457325"/>
                  <a:gd name="connsiteY1" fmla="*/ 551003 h 1409700"/>
                  <a:gd name="connsiteX2" fmla="*/ 1312069 w 1457325"/>
                  <a:gd name="connsiteY2" fmla="*/ 594818 h 1409700"/>
                  <a:gd name="connsiteX3" fmla="*/ 1240631 w 1457325"/>
                  <a:gd name="connsiteY3" fmla="*/ 646253 h 1409700"/>
                  <a:gd name="connsiteX4" fmla="*/ 1165384 w 1457325"/>
                  <a:gd name="connsiteY4" fmla="*/ 701498 h 1409700"/>
                  <a:gd name="connsiteX5" fmla="*/ 1081564 w 1457325"/>
                  <a:gd name="connsiteY5" fmla="*/ 710071 h 1409700"/>
                  <a:gd name="connsiteX6" fmla="*/ 1051084 w 1457325"/>
                  <a:gd name="connsiteY6" fmla="*/ 661493 h 1409700"/>
                  <a:gd name="connsiteX7" fmla="*/ 1020604 w 1457325"/>
                  <a:gd name="connsiteY7" fmla="*/ 595771 h 1409700"/>
                  <a:gd name="connsiteX8" fmla="*/ 1005364 w 1457325"/>
                  <a:gd name="connsiteY8" fmla="*/ 568148 h 1409700"/>
                  <a:gd name="connsiteX9" fmla="*/ 954881 w 1457325"/>
                  <a:gd name="connsiteY9" fmla="*/ 554813 h 1409700"/>
                  <a:gd name="connsiteX10" fmla="*/ 871061 w 1457325"/>
                  <a:gd name="connsiteY10" fmla="*/ 525286 h 1409700"/>
                  <a:gd name="connsiteX11" fmla="*/ 783431 w 1457325"/>
                  <a:gd name="connsiteY11" fmla="*/ 505283 h 1409700"/>
                  <a:gd name="connsiteX12" fmla="*/ 701517 w 1457325"/>
                  <a:gd name="connsiteY12" fmla="*/ 505283 h 1409700"/>
                  <a:gd name="connsiteX13" fmla="*/ 657701 w 1457325"/>
                  <a:gd name="connsiteY13" fmla="*/ 430988 h 1409700"/>
                  <a:gd name="connsiteX14" fmla="*/ 551974 w 1457325"/>
                  <a:gd name="connsiteY14" fmla="*/ 250013 h 1409700"/>
                  <a:gd name="connsiteX15" fmla="*/ 448151 w 1457325"/>
                  <a:gd name="connsiteY15" fmla="*/ 86183 h 1409700"/>
                  <a:gd name="connsiteX16" fmla="*/ 356711 w 1457325"/>
                  <a:gd name="connsiteY16" fmla="*/ 37606 h 1409700"/>
                  <a:gd name="connsiteX17" fmla="*/ 252889 w 1457325"/>
                  <a:gd name="connsiteY17" fmla="*/ 20461 h 1409700"/>
                  <a:gd name="connsiteX18" fmla="*/ 139541 w 1457325"/>
                  <a:gd name="connsiteY18" fmla="*/ 9983 h 1409700"/>
                  <a:gd name="connsiteX19" fmla="*/ 38576 w 1457325"/>
                  <a:gd name="connsiteY19" fmla="*/ 66181 h 1409700"/>
                  <a:gd name="connsiteX20" fmla="*/ 42386 w 1457325"/>
                  <a:gd name="connsiteY20" fmla="*/ 66181 h 1409700"/>
                  <a:gd name="connsiteX21" fmla="*/ 25241 w 1457325"/>
                  <a:gd name="connsiteY21" fmla="*/ 89041 h 1409700"/>
                  <a:gd name="connsiteX22" fmla="*/ 40481 w 1457325"/>
                  <a:gd name="connsiteY22" fmla="*/ 132856 h 1409700"/>
                  <a:gd name="connsiteX23" fmla="*/ 7144 w 1457325"/>
                  <a:gd name="connsiteY23" fmla="*/ 191911 h 1409700"/>
                  <a:gd name="connsiteX24" fmla="*/ 33814 w 1457325"/>
                  <a:gd name="connsiteY24" fmla="*/ 201436 h 1409700"/>
                  <a:gd name="connsiteX25" fmla="*/ 52864 w 1457325"/>
                  <a:gd name="connsiteY25" fmla="*/ 219533 h 1409700"/>
                  <a:gd name="connsiteX26" fmla="*/ 88106 w 1457325"/>
                  <a:gd name="connsiteY26" fmla="*/ 184291 h 1409700"/>
                  <a:gd name="connsiteX27" fmla="*/ 109061 w 1457325"/>
                  <a:gd name="connsiteY27" fmla="*/ 198578 h 1409700"/>
                  <a:gd name="connsiteX28" fmla="*/ 138589 w 1457325"/>
                  <a:gd name="connsiteY28" fmla="*/ 210008 h 1409700"/>
                  <a:gd name="connsiteX29" fmla="*/ 149066 w 1457325"/>
                  <a:gd name="connsiteY29" fmla="*/ 257633 h 1409700"/>
                  <a:gd name="connsiteX30" fmla="*/ 172879 w 1457325"/>
                  <a:gd name="connsiteY30" fmla="*/ 323356 h 1409700"/>
                  <a:gd name="connsiteX31" fmla="*/ 216694 w 1457325"/>
                  <a:gd name="connsiteY31" fmla="*/ 351931 h 1409700"/>
                  <a:gd name="connsiteX32" fmla="*/ 254794 w 1457325"/>
                  <a:gd name="connsiteY32" fmla="*/ 330023 h 1409700"/>
                  <a:gd name="connsiteX33" fmla="*/ 267176 w 1457325"/>
                  <a:gd name="connsiteY33" fmla="*/ 331928 h 1409700"/>
                  <a:gd name="connsiteX34" fmla="*/ 279559 w 1457325"/>
                  <a:gd name="connsiteY34" fmla="*/ 327166 h 1409700"/>
                  <a:gd name="connsiteX35" fmla="*/ 310039 w 1457325"/>
                  <a:gd name="connsiteY35" fmla="*/ 324308 h 1409700"/>
                  <a:gd name="connsiteX36" fmla="*/ 350044 w 1457325"/>
                  <a:gd name="connsiteY36" fmla="*/ 291923 h 1409700"/>
                  <a:gd name="connsiteX37" fmla="*/ 393859 w 1457325"/>
                  <a:gd name="connsiteY37" fmla="*/ 268111 h 1409700"/>
                  <a:gd name="connsiteX38" fmla="*/ 440531 w 1457325"/>
                  <a:gd name="connsiteY38" fmla="*/ 308116 h 1409700"/>
                  <a:gd name="connsiteX39" fmla="*/ 490061 w 1457325"/>
                  <a:gd name="connsiteY39" fmla="*/ 361456 h 1409700"/>
                  <a:gd name="connsiteX40" fmla="*/ 475774 w 1457325"/>
                  <a:gd name="connsiteY40" fmla="*/ 419558 h 1409700"/>
                  <a:gd name="connsiteX41" fmla="*/ 451961 w 1457325"/>
                  <a:gd name="connsiteY41" fmla="*/ 480518 h 1409700"/>
                  <a:gd name="connsiteX42" fmla="*/ 437674 w 1457325"/>
                  <a:gd name="connsiteY42" fmla="*/ 551956 h 1409700"/>
                  <a:gd name="connsiteX43" fmla="*/ 455772 w 1457325"/>
                  <a:gd name="connsiteY43" fmla="*/ 627203 h 1409700"/>
                  <a:gd name="connsiteX44" fmla="*/ 442436 w 1457325"/>
                  <a:gd name="connsiteY44" fmla="*/ 660541 h 1409700"/>
                  <a:gd name="connsiteX45" fmla="*/ 419576 w 1457325"/>
                  <a:gd name="connsiteY45" fmla="*/ 672923 h 1409700"/>
                  <a:gd name="connsiteX46" fmla="*/ 410051 w 1457325"/>
                  <a:gd name="connsiteY46" fmla="*/ 704356 h 1409700"/>
                  <a:gd name="connsiteX47" fmla="*/ 408147 w 1457325"/>
                  <a:gd name="connsiteY47" fmla="*/ 743408 h 1409700"/>
                  <a:gd name="connsiteX48" fmla="*/ 399574 w 1457325"/>
                  <a:gd name="connsiteY48" fmla="*/ 822466 h 1409700"/>
                  <a:gd name="connsiteX49" fmla="*/ 356711 w 1457325"/>
                  <a:gd name="connsiteY49" fmla="*/ 775793 h 1409700"/>
                  <a:gd name="connsiteX50" fmla="*/ 323374 w 1457325"/>
                  <a:gd name="connsiteY50" fmla="*/ 832943 h 1409700"/>
                  <a:gd name="connsiteX51" fmla="*/ 294799 w 1457325"/>
                  <a:gd name="connsiteY51" fmla="*/ 857708 h 1409700"/>
                  <a:gd name="connsiteX52" fmla="*/ 278606 w 1457325"/>
                  <a:gd name="connsiteY52" fmla="*/ 887236 h 1409700"/>
                  <a:gd name="connsiteX53" fmla="*/ 223361 w 1457325"/>
                  <a:gd name="connsiteY53" fmla="*/ 938671 h 1409700"/>
                  <a:gd name="connsiteX54" fmla="*/ 253841 w 1457325"/>
                  <a:gd name="connsiteY54" fmla="*/ 985343 h 1409700"/>
                  <a:gd name="connsiteX55" fmla="*/ 273844 w 1457325"/>
                  <a:gd name="connsiteY55" fmla="*/ 1027253 h 1409700"/>
                  <a:gd name="connsiteX56" fmla="*/ 311944 w 1457325"/>
                  <a:gd name="connsiteY56" fmla="*/ 990106 h 1409700"/>
                  <a:gd name="connsiteX57" fmla="*/ 349091 w 1457325"/>
                  <a:gd name="connsiteY57" fmla="*/ 1026301 h 1409700"/>
                  <a:gd name="connsiteX58" fmla="*/ 301466 w 1457325"/>
                  <a:gd name="connsiteY58" fmla="*/ 1065353 h 1409700"/>
                  <a:gd name="connsiteX59" fmla="*/ 310991 w 1457325"/>
                  <a:gd name="connsiteY59" fmla="*/ 1096786 h 1409700"/>
                  <a:gd name="connsiteX60" fmla="*/ 386239 w 1457325"/>
                  <a:gd name="connsiteY60" fmla="*/ 1090118 h 1409700"/>
                  <a:gd name="connsiteX61" fmla="*/ 412909 w 1457325"/>
                  <a:gd name="connsiteY61" fmla="*/ 1153936 h 1409700"/>
                  <a:gd name="connsiteX62" fmla="*/ 424339 w 1457325"/>
                  <a:gd name="connsiteY62" fmla="*/ 1184416 h 1409700"/>
                  <a:gd name="connsiteX63" fmla="*/ 453866 w 1457325"/>
                  <a:gd name="connsiteY63" fmla="*/ 1202513 h 1409700"/>
                  <a:gd name="connsiteX64" fmla="*/ 499586 w 1457325"/>
                  <a:gd name="connsiteY64" fmla="*/ 1184416 h 1409700"/>
                  <a:gd name="connsiteX65" fmla="*/ 524351 w 1457325"/>
                  <a:gd name="connsiteY65" fmla="*/ 1197751 h 1409700"/>
                  <a:gd name="connsiteX66" fmla="*/ 551974 w 1457325"/>
                  <a:gd name="connsiteY66" fmla="*/ 1189178 h 1409700"/>
                  <a:gd name="connsiteX67" fmla="*/ 594836 w 1457325"/>
                  <a:gd name="connsiteY67" fmla="*/ 1195846 h 1409700"/>
                  <a:gd name="connsiteX68" fmla="*/ 641509 w 1457325"/>
                  <a:gd name="connsiteY68" fmla="*/ 1220611 h 1409700"/>
                  <a:gd name="connsiteX69" fmla="*/ 671989 w 1457325"/>
                  <a:gd name="connsiteY69" fmla="*/ 1202513 h 1409700"/>
                  <a:gd name="connsiteX70" fmla="*/ 707231 w 1457325"/>
                  <a:gd name="connsiteY70" fmla="*/ 1210133 h 1409700"/>
                  <a:gd name="connsiteX71" fmla="*/ 741522 w 1457325"/>
                  <a:gd name="connsiteY71" fmla="*/ 1230136 h 1409700"/>
                  <a:gd name="connsiteX72" fmla="*/ 741522 w 1457325"/>
                  <a:gd name="connsiteY72" fmla="*/ 1269188 h 1409700"/>
                  <a:gd name="connsiteX73" fmla="*/ 792956 w 1457325"/>
                  <a:gd name="connsiteY73" fmla="*/ 1281571 h 1409700"/>
                  <a:gd name="connsiteX74" fmla="*/ 812959 w 1457325"/>
                  <a:gd name="connsiteY74" fmla="*/ 1316813 h 1409700"/>
                  <a:gd name="connsiteX75" fmla="*/ 843439 w 1457325"/>
                  <a:gd name="connsiteY75" fmla="*/ 1348246 h 1409700"/>
                  <a:gd name="connsiteX76" fmla="*/ 862489 w 1457325"/>
                  <a:gd name="connsiteY76" fmla="*/ 1290143 h 1409700"/>
                  <a:gd name="connsiteX77" fmla="*/ 904399 w 1457325"/>
                  <a:gd name="connsiteY77" fmla="*/ 1286333 h 1409700"/>
                  <a:gd name="connsiteX78" fmla="*/ 926306 w 1457325"/>
                  <a:gd name="connsiteY78" fmla="*/ 1344436 h 1409700"/>
                  <a:gd name="connsiteX79" fmla="*/ 957739 w 1457325"/>
                  <a:gd name="connsiteY79" fmla="*/ 1389203 h 1409700"/>
                  <a:gd name="connsiteX80" fmla="*/ 983456 w 1457325"/>
                  <a:gd name="connsiteY80" fmla="*/ 1401586 h 1409700"/>
                  <a:gd name="connsiteX81" fmla="*/ 984409 w 1457325"/>
                  <a:gd name="connsiteY81" fmla="*/ 1381583 h 1409700"/>
                  <a:gd name="connsiteX82" fmla="*/ 997744 w 1457325"/>
                  <a:gd name="connsiteY82" fmla="*/ 1359676 h 1409700"/>
                  <a:gd name="connsiteX83" fmla="*/ 1039654 w 1457325"/>
                  <a:gd name="connsiteY83" fmla="*/ 1328243 h 1409700"/>
                  <a:gd name="connsiteX84" fmla="*/ 1080611 w 1457325"/>
                  <a:gd name="connsiteY84" fmla="*/ 1326338 h 1409700"/>
                  <a:gd name="connsiteX85" fmla="*/ 1115854 w 1457325"/>
                  <a:gd name="connsiteY85" fmla="*/ 1320623 h 1409700"/>
                  <a:gd name="connsiteX86" fmla="*/ 1127284 w 1457325"/>
                  <a:gd name="connsiteY86" fmla="*/ 1341578 h 1409700"/>
                  <a:gd name="connsiteX87" fmla="*/ 1144429 w 1457325"/>
                  <a:gd name="connsiteY87" fmla="*/ 1361581 h 1409700"/>
                  <a:gd name="connsiteX88" fmla="*/ 1166336 w 1457325"/>
                  <a:gd name="connsiteY88" fmla="*/ 1374916 h 1409700"/>
                  <a:gd name="connsiteX89" fmla="*/ 1190149 w 1457325"/>
                  <a:gd name="connsiteY89" fmla="*/ 1370153 h 1409700"/>
                  <a:gd name="connsiteX90" fmla="*/ 1208247 w 1457325"/>
                  <a:gd name="connsiteY90" fmla="*/ 1369201 h 1409700"/>
                  <a:gd name="connsiteX91" fmla="*/ 1226344 w 1457325"/>
                  <a:gd name="connsiteY91" fmla="*/ 1357771 h 1409700"/>
                  <a:gd name="connsiteX92" fmla="*/ 1238726 w 1457325"/>
                  <a:gd name="connsiteY92" fmla="*/ 1359676 h 1409700"/>
                  <a:gd name="connsiteX93" fmla="*/ 1202531 w 1457325"/>
                  <a:gd name="connsiteY93" fmla="*/ 1231088 h 1409700"/>
                  <a:gd name="connsiteX94" fmla="*/ 1203484 w 1457325"/>
                  <a:gd name="connsiteY94" fmla="*/ 1176796 h 1409700"/>
                  <a:gd name="connsiteX95" fmla="*/ 1221581 w 1457325"/>
                  <a:gd name="connsiteY95" fmla="*/ 1152983 h 1409700"/>
                  <a:gd name="connsiteX96" fmla="*/ 1230154 w 1457325"/>
                  <a:gd name="connsiteY96" fmla="*/ 1135838 h 1409700"/>
                  <a:gd name="connsiteX97" fmla="*/ 1331119 w 1457325"/>
                  <a:gd name="connsiteY97" fmla="*/ 1128218 h 1409700"/>
                  <a:gd name="connsiteX98" fmla="*/ 1386364 w 1457325"/>
                  <a:gd name="connsiteY98" fmla="*/ 1043446 h 1409700"/>
                  <a:gd name="connsiteX99" fmla="*/ 1427322 w 1457325"/>
                  <a:gd name="connsiteY99" fmla="*/ 781508 h 1409700"/>
                  <a:gd name="connsiteX100" fmla="*/ 1448276 w 1457325"/>
                  <a:gd name="connsiteY100" fmla="*/ 649111 h 1409700"/>
                  <a:gd name="connsiteX101" fmla="*/ 1444467 w 1457325"/>
                  <a:gd name="connsiteY101" fmla="*/ 588151 h 1409700"/>
                  <a:gd name="connsiteX102" fmla="*/ 1447324 w 1457325"/>
                  <a:gd name="connsiteY102" fmla="*/ 535763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1457325" h="1409700">
                    <a:moveTo>
                      <a:pt x="1447324" y="535763"/>
                    </a:moveTo>
                    <a:cubicBezTo>
                      <a:pt x="1430179" y="524333"/>
                      <a:pt x="1400651" y="540526"/>
                      <a:pt x="1385411" y="551003"/>
                    </a:cubicBezTo>
                    <a:cubicBezTo>
                      <a:pt x="1361599" y="568148"/>
                      <a:pt x="1333976" y="574816"/>
                      <a:pt x="1312069" y="594818"/>
                    </a:cubicBezTo>
                    <a:cubicBezTo>
                      <a:pt x="1290161" y="614821"/>
                      <a:pt x="1264444" y="629108"/>
                      <a:pt x="1240631" y="646253"/>
                    </a:cubicBezTo>
                    <a:cubicBezTo>
                      <a:pt x="1214914" y="664351"/>
                      <a:pt x="1195864" y="690068"/>
                      <a:pt x="1165384" y="701498"/>
                    </a:cubicBezTo>
                    <a:cubicBezTo>
                      <a:pt x="1143476" y="709118"/>
                      <a:pt x="1104424" y="715786"/>
                      <a:pt x="1081564" y="710071"/>
                    </a:cubicBezTo>
                    <a:cubicBezTo>
                      <a:pt x="1057751" y="703403"/>
                      <a:pt x="1054894" y="683401"/>
                      <a:pt x="1051084" y="661493"/>
                    </a:cubicBezTo>
                    <a:cubicBezTo>
                      <a:pt x="1046322" y="634823"/>
                      <a:pt x="1033939" y="618631"/>
                      <a:pt x="1020604" y="595771"/>
                    </a:cubicBezTo>
                    <a:cubicBezTo>
                      <a:pt x="1014889" y="586246"/>
                      <a:pt x="1013936" y="574816"/>
                      <a:pt x="1005364" y="568148"/>
                    </a:cubicBezTo>
                    <a:cubicBezTo>
                      <a:pt x="993934" y="558623"/>
                      <a:pt x="969169" y="557671"/>
                      <a:pt x="954881" y="554813"/>
                    </a:cubicBezTo>
                    <a:cubicBezTo>
                      <a:pt x="924401" y="549098"/>
                      <a:pt x="897731" y="542431"/>
                      <a:pt x="871061" y="525286"/>
                    </a:cubicBezTo>
                    <a:cubicBezTo>
                      <a:pt x="843439" y="506236"/>
                      <a:pt x="816769" y="505283"/>
                      <a:pt x="783431" y="505283"/>
                    </a:cubicBezTo>
                    <a:cubicBezTo>
                      <a:pt x="756761" y="505283"/>
                      <a:pt x="727234" y="517666"/>
                      <a:pt x="701517" y="505283"/>
                    </a:cubicBezTo>
                    <a:cubicBezTo>
                      <a:pt x="673894" y="490996"/>
                      <a:pt x="669131" y="456706"/>
                      <a:pt x="657701" y="430988"/>
                    </a:cubicBezTo>
                    <a:cubicBezTo>
                      <a:pt x="629126" y="367171"/>
                      <a:pt x="585311" y="311926"/>
                      <a:pt x="551974" y="250013"/>
                    </a:cubicBezTo>
                    <a:cubicBezTo>
                      <a:pt x="522447" y="194768"/>
                      <a:pt x="495776" y="129998"/>
                      <a:pt x="448151" y="86183"/>
                    </a:cubicBezTo>
                    <a:cubicBezTo>
                      <a:pt x="423386" y="64276"/>
                      <a:pt x="389097" y="45226"/>
                      <a:pt x="356711" y="37606"/>
                    </a:cubicBezTo>
                    <a:cubicBezTo>
                      <a:pt x="322422" y="29033"/>
                      <a:pt x="286226" y="30938"/>
                      <a:pt x="252889" y="20461"/>
                    </a:cubicBezTo>
                    <a:cubicBezTo>
                      <a:pt x="216694" y="9031"/>
                      <a:pt x="177641" y="3316"/>
                      <a:pt x="139541" y="9983"/>
                    </a:cubicBezTo>
                    <a:cubicBezTo>
                      <a:pt x="102394" y="16651"/>
                      <a:pt x="69056" y="46178"/>
                      <a:pt x="38576" y="66181"/>
                    </a:cubicBezTo>
                    <a:cubicBezTo>
                      <a:pt x="39529" y="66181"/>
                      <a:pt x="41434" y="66181"/>
                      <a:pt x="42386" y="66181"/>
                    </a:cubicBezTo>
                    <a:cubicBezTo>
                      <a:pt x="40481" y="67133"/>
                      <a:pt x="30956" y="85231"/>
                      <a:pt x="25241" y="89041"/>
                    </a:cubicBezTo>
                    <a:cubicBezTo>
                      <a:pt x="39529" y="104281"/>
                      <a:pt x="48101" y="111901"/>
                      <a:pt x="40481" y="132856"/>
                    </a:cubicBezTo>
                    <a:cubicBezTo>
                      <a:pt x="32861" y="153811"/>
                      <a:pt x="20479" y="174766"/>
                      <a:pt x="7144" y="191911"/>
                    </a:cubicBezTo>
                    <a:cubicBezTo>
                      <a:pt x="15716" y="194768"/>
                      <a:pt x="26194" y="196673"/>
                      <a:pt x="33814" y="201436"/>
                    </a:cubicBezTo>
                    <a:cubicBezTo>
                      <a:pt x="36672" y="203341"/>
                      <a:pt x="49054" y="219533"/>
                      <a:pt x="52864" y="219533"/>
                    </a:cubicBezTo>
                    <a:cubicBezTo>
                      <a:pt x="70009" y="218581"/>
                      <a:pt x="56674" y="177623"/>
                      <a:pt x="88106" y="184291"/>
                    </a:cubicBezTo>
                    <a:cubicBezTo>
                      <a:pt x="97631" y="186196"/>
                      <a:pt x="102394" y="192863"/>
                      <a:pt x="109061" y="198578"/>
                    </a:cubicBezTo>
                    <a:cubicBezTo>
                      <a:pt x="120491" y="209056"/>
                      <a:pt x="124301" y="204293"/>
                      <a:pt x="138589" y="210008"/>
                    </a:cubicBezTo>
                    <a:cubicBezTo>
                      <a:pt x="165259" y="219533"/>
                      <a:pt x="149066" y="238583"/>
                      <a:pt x="149066" y="257633"/>
                    </a:cubicBezTo>
                    <a:cubicBezTo>
                      <a:pt x="149066" y="279541"/>
                      <a:pt x="165259" y="303353"/>
                      <a:pt x="172879" y="323356"/>
                    </a:cubicBezTo>
                    <a:cubicBezTo>
                      <a:pt x="180499" y="343358"/>
                      <a:pt x="190976" y="358598"/>
                      <a:pt x="216694" y="351931"/>
                    </a:cubicBezTo>
                    <a:cubicBezTo>
                      <a:pt x="233839" y="347168"/>
                      <a:pt x="236697" y="331928"/>
                      <a:pt x="254794" y="330023"/>
                    </a:cubicBezTo>
                    <a:cubicBezTo>
                      <a:pt x="258604" y="330023"/>
                      <a:pt x="263366" y="332881"/>
                      <a:pt x="267176" y="331928"/>
                    </a:cubicBezTo>
                    <a:cubicBezTo>
                      <a:pt x="271939" y="330976"/>
                      <a:pt x="274797" y="328118"/>
                      <a:pt x="279559" y="327166"/>
                    </a:cubicBezTo>
                    <a:cubicBezTo>
                      <a:pt x="290036" y="324308"/>
                      <a:pt x="299561" y="327166"/>
                      <a:pt x="310039" y="324308"/>
                    </a:cubicBezTo>
                    <a:cubicBezTo>
                      <a:pt x="330994" y="316688"/>
                      <a:pt x="343376" y="312878"/>
                      <a:pt x="350044" y="291923"/>
                    </a:cubicBezTo>
                    <a:cubicBezTo>
                      <a:pt x="357664" y="270968"/>
                      <a:pt x="370999" y="259538"/>
                      <a:pt x="393859" y="268111"/>
                    </a:cubicBezTo>
                    <a:cubicBezTo>
                      <a:pt x="412909" y="274778"/>
                      <a:pt x="427197" y="294781"/>
                      <a:pt x="440531" y="308116"/>
                    </a:cubicBezTo>
                    <a:cubicBezTo>
                      <a:pt x="455772" y="323356"/>
                      <a:pt x="481489" y="341453"/>
                      <a:pt x="490061" y="361456"/>
                    </a:cubicBezTo>
                    <a:cubicBezTo>
                      <a:pt x="497681" y="379553"/>
                      <a:pt x="476726" y="400508"/>
                      <a:pt x="475774" y="419558"/>
                    </a:cubicBezTo>
                    <a:cubicBezTo>
                      <a:pt x="473869" y="445276"/>
                      <a:pt x="460534" y="456706"/>
                      <a:pt x="451961" y="480518"/>
                    </a:cubicBezTo>
                    <a:cubicBezTo>
                      <a:pt x="444341" y="502426"/>
                      <a:pt x="434816" y="528143"/>
                      <a:pt x="437674" y="551956"/>
                    </a:cubicBezTo>
                    <a:cubicBezTo>
                      <a:pt x="440531" y="577673"/>
                      <a:pt x="454819" y="601486"/>
                      <a:pt x="455772" y="627203"/>
                    </a:cubicBezTo>
                    <a:cubicBezTo>
                      <a:pt x="456724" y="641491"/>
                      <a:pt x="452914" y="651968"/>
                      <a:pt x="442436" y="660541"/>
                    </a:cubicBezTo>
                    <a:cubicBezTo>
                      <a:pt x="435769" y="666256"/>
                      <a:pt x="424339" y="666256"/>
                      <a:pt x="419576" y="672923"/>
                    </a:cubicBezTo>
                    <a:cubicBezTo>
                      <a:pt x="414814" y="678638"/>
                      <a:pt x="411956" y="697688"/>
                      <a:pt x="410051" y="704356"/>
                    </a:cubicBezTo>
                    <a:cubicBezTo>
                      <a:pt x="407194" y="717691"/>
                      <a:pt x="407194" y="730073"/>
                      <a:pt x="408147" y="743408"/>
                    </a:cubicBezTo>
                    <a:cubicBezTo>
                      <a:pt x="410051" y="762458"/>
                      <a:pt x="424339" y="810083"/>
                      <a:pt x="399574" y="822466"/>
                    </a:cubicBezTo>
                    <a:cubicBezTo>
                      <a:pt x="376714" y="832943"/>
                      <a:pt x="362426" y="791033"/>
                      <a:pt x="356711" y="775793"/>
                    </a:cubicBezTo>
                    <a:cubicBezTo>
                      <a:pt x="338614" y="791033"/>
                      <a:pt x="338614" y="816751"/>
                      <a:pt x="323374" y="832943"/>
                    </a:cubicBezTo>
                    <a:cubicBezTo>
                      <a:pt x="314801" y="842468"/>
                      <a:pt x="301466" y="847231"/>
                      <a:pt x="294799" y="857708"/>
                    </a:cubicBezTo>
                    <a:cubicBezTo>
                      <a:pt x="288131" y="868186"/>
                      <a:pt x="287179" y="878663"/>
                      <a:pt x="278606" y="887236"/>
                    </a:cubicBezTo>
                    <a:cubicBezTo>
                      <a:pt x="260509" y="904381"/>
                      <a:pt x="232886" y="913906"/>
                      <a:pt x="223361" y="938671"/>
                    </a:cubicBezTo>
                    <a:cubicBezTo>
                      <a:pt x="210026" y="972008"/>
                      <a:pt x="237649" y="968198"/>
                      <a:pt x="253841" y="985343"/>
                    </a:cubicBezTo>
                    <a:cubicBezTo>
                      <a:pt x="260509" y="992963"/>
                      <a:pt x="263366" y="1026301"/>
                      <a:pt x="273844" y="1027253"/>
                    </a:cubicBezTo>
                    <a:cubicBezTo>
                      <a:pt x="285274" y="1029158"/>
                      <a:pt x="300514" y="993916"/>
                      <a:pt x="311944" y="990106"/>
                    </a:cubicBezTo>
                    <a:cubicBezTo>
                      <a:pt x="329089" y="984391"/>
                      <a:pt x="350044" y="1010108"/>
                      <a:pt x="349091" y="1026301"/>
                    </a:cubicBezTo>
                    <a:cubicBezTo>
                      <a:pt x="347186" y="1049161"/>
                      <a:pt x="317659" y="1055828"/>
                      <a:pt x="301466" y="1065353"/>
                    </a:cubicBezTo>
                    <a:cubicBezTo>
                      <a:pt x="279559" y="1077736"/>
                      <a:pt x="290036" y="1092023"/>
                      <a:pt x="310991" y="1096786"/>
                    </a:cubicBezTo>
                    <a:cubicBezTo>
                      <a:pt x="335756" y="1102501"/>
                      <a:pt x="363379" y="1077736"/>
                      <a:pt x="386239" y="1090118"/>
                    </a:cubicBezTo>
                    <a:cubicBezTo>
                      <a:pt x="403384" y="1099643"/>
                      <a:pt x="411004" y="1135838"/>
                      <a:pt x="412909" y="1153936"/>
                    </a:cubicBezTo>
                    <a:cubicBezTo>
                      <a:pt x="414814" y="1168223"/>
                      <a:pt x="411956" y="1174891"/>
                      <a:pt x="424339" y="1184416"/>
                    </a:cubicBezTo>
                    <a:cubicBezTo>
                      <a:pt x="431959" y="1190131"/>
                      <a:pt x="445294" y="1197751"/>
                      <a:pt x="453866" y="1202513"/>
                    </a:cubicBezTo>
                    <a:cubicBezTo>
                      <a:pt x="479584" y="1214896"/>
                      <a:pt x="479584" y="1189178"/>
                      <a:pt x="499586" y="1184416"/>
                    </a:cubicBezTo>
                    <a:cubicBezTo>
                      <a:pt x="513874" y="1180606"/>
                      <a:pt x="513874" y="1192036"/>
                      <a:pt x="524351" y="1197751"/>
                    </a:cubicBezTo>
                    <a:cubicBezTo>
                      <a:pt x="536734" y="1205371"/>
                      <a:pt x="542449" y="1196798"/>
                      <a:pt x="551974" y="1189178"/>
                    </a:cubicBezTo>
                    <a:cubicBezTo>
                      <a:pt x="570072" y="1174891"/>
                      <a:pt x="586264" y="1170128"/>
                      <a:pt x="594836" y="1195846"/>
                    </a:cubicBezTo>
                    <a:cubicBezTo>
                      <a:pt x="601504" y="1214896"/>
                      <a:pt x="620554" y="1229183"/>
                      <a:pt x="641509" y="1220611"/>
                    </a:cubicBezTo>
                    <a:cubicBezTo>
                      <a:pt x="652939" y="1215848"/>
                      <a:pt x="658654" y="1205371"/>
                      <a:pt x="671989" y="1202513"/>
                    </a:cubicBezTo>
                    <a:cubicBezTo>
                      <a:pt x="685324" y="1199656"/>
                      <a:pt x="693897" y="1207276"/>
                      <a:pt x="707231" y="1210133"/>
                    </a:cubicBezTo>
                    <a:cubicBezTo>
                      <a:pt x="723424" y="1213943"/>
                      <a:pt x="733901" y="1212038"/>
                      <a:pt x="741522" y="1230136"/>
                    </a:cubicBezTo>
                    <a:cubicBezTo>
                      <a:pt x="748189" y="1243471"/>
                      <a:pt x="736759" y="1256806"/>
                      <a:pt x="741522" y="1269188"/>
                    </a:cubicBezTo>
                    <a:cubicBezTo>
                      <a:pt x="748189" y="1288238"/>
                      <a:pt x="776764" y="1265378"/>
                      <a:pt x="792956" y="1281571"/>
                    </a:cubicBezTo>
                    <a:cubicBezTo>
                      <a:pt x="801529" y="1290143"/>
                      <a:pt x="806292" y="1306336"/>
                      <a:pt x="812959" y="1316813"/>
                    </a:cubicBezTo>
                    <a:cubicBezTo>
                      <a:pt x="823436" y="1333958"/>
                      <a:pt x="827247" y="1337768"/>
                      <a:pt x="843439" y="1348246"/>
                    </a:cubicBezTo>
                    <a:cubicBezTo>
                      <a:pt x="854869" y="1331101"/>
                      <a:pt x="849154" y="1307288"/>
                      <a:pt x="862489" y="1290143"/>
                    </a:cubicBezTo>
                    <a:cubicBezTo>
                      <a:pt x="873919" y="1274903"/>
                      <a:pt x="892017" y="1270141"/>
                      <a:pt x="904399" y="1286333"/>
                    </a:cubicBezTo>
                    <a:cubicBezTo>
                      <a:pt x="915829" y="1301573"/>
                      <a:pt x="915829" y="1327291"/>
                      <a:pt x="926306" y="1344436"/>
                    </a:cubicBezTo>
                    <a:cubicBezTo>
                      <a:pt x="935831" y="1360628"/>
                      <a:pt x="949167" y="1373011"/>
                      <a:pt x="957739" y="1389203"/>
                    </a:cubicBezTo>
                    <a:cubicBezTo>
                      <a:pt x="962501" y="1398728"/>
                      <a:pt x="972979" y="1418731"/>
                      <a:pt x="983456" y="1401586"/>
                    </a:cubicBezTo>
                    <a:cubicBezTo>
                      <a:pt x="987267" y="1395871"/>
                      <a:pt x="983456" y="1387298"/>
                      <a:pt x="984409" y="1381583"/>
                    </a:cubicBezTo>
                    <a:cubicBezTo>
                      <a:pt x="986314" y="1372058"/>
                      <a:pt x="991076" y="1365391"/>
                      <a:pt x="997744" y="1359676"/>
                    </a:cubicBezTo>
                    <a:cubicBezTo>
                      <a:pt x="1012031" y="1347293"/>
                      <a:pt x="1028224" y="1344436"/>
                      <a:pt x="1039654" y="1328243"/>
                    </a:cubicBezTo>
                    <a:cubicBezTo>
                      <a:pt x="1049179" y="1313956"/>
                      <a:pt x="1069181" y="1305383"/>
                      <a:pt x="1080611" y="1326338"/>
                    </a:cubicBezTo>
                    <a:cubicBezTo>
                      <a:pt x="1087279" y="1307288"/>
                      <a:pt x="1104424" y="1300621"/>
                      <a:pt x="1115854" y="1320623"/>
                    </a:cubicBezTo>
                    <a:cubicBezTo>
                      <a:pt x="1120617" y="1329196"/>
                      <a:pt x="1121569" y="1333958"/>
                      <a:pt x="1127284" y="1341578"/>
                    </a:cubicBezTo>
                    <a:cubicBezTo>
                      <a:pt x="1132999" y="1349198"/>
                      <a:pt x="1136809" y="1355866"/>
                      <a:pt x="1144429" y="1361581"/>
                    </a:cubicBezTo>
                    <a:cubicBezTo>
                      <a:pt x="1150144" y="1365391"/>
                      <a:pt x="1159669" y="1373011"/>
                      <a:pt x="1166336" y="1374916"/>
                    </a:cubicBezTo>
                    <a:cubicBezTo>
                      <a:pt x="1175861" y="1376821"/>
                      <a:pt x="1181576" y="1371106"/>
                      <a:pt x="1190149" y="1370153"/>
                    </a:cubicBezTo>
                    <a:cubicBezTo>
                      <a:pt x="1197769" y="1369201"/>
                      <a:pt x="1201579" y="1371106"/>
                      <a:pt x="1208247" y="1369201"/>
                    </a:cubicBezTo>
                    <a:cubicBezTo>
                      <a:pt x="1216819" y="1367296"/>
                      <a:pt x="1227297" y="1365391"/>
                      <a:pt x="1226344" y="1357771"/>
                    </a:cubicBezTo>
                    <a:cubicBezTo>
                      <a:pt x="1230154" y="1358723"/>
                      <a:pt x="1233964" y="1359676"/>
                      <a:pt x="1238726" y="1359676"/>
                    </a:cubicBezTo>
                    <a:cubicBezTo>
                      <a:pt x="1230154" y="1315861"/>
                      <a:pt x="1213961" y="1273951"/>
                      <a:pt x="1202531" y="1231088"/>
                    </a:cubicBezTo>
                    <a:cubicBezTo>
                      <a:pt x="1197769" y="1213943"/>
                      <a:pt x="1194911" y="1193941"/>
                      <a:pt x="1203484" y="1176796"/>
                    </a:cubicBezTo>
                    <a:cubicBezTo>
                      <a:pt x="1208247" y="1167271"/>
                      <a:pt x="1215867" y="1161556"/>
                      <a:pt x="1221581" y="1152983"/>
                    </a:cubicBezTo>
                    <a:cubicBezTo>
                      <a:pt x="1225392" y="1148221"/>
                      <a:pt x="1226344" y="1141553"/>
                      <a:pt x="1230154" y="1135838"/>
                    </a:cubicBezTo>
                    <a:cubicBezTo>
                      <a:pt x="1252061" y="1109168"/>
                      <a:pt x="1302544" y="1130123"/>
                      <a:pt x="1331119" y="1128218"/>
                    </a:cubicBezTo>
                    <a:cubicBezTo>
                      <a:pt x="1377792" y="1123456"/>
                      <a:pt x="1372076" y="1078688"/>
                      <a:pt x="1386364" y="1043446"/>
                    </a:cubicBezTo>
                    <a:cubicBezTo>
                      <a:pt x="1420654" y="960578"/>
                      <a:pt x="1419701" y="870091"/>
                      <a:pt x="1427322" y="781508"/>
                    </a:cubicBezTo>
                    <a:cubicBezTo>
                      <a:pt x="1431131" y="735788"/>
                      <a:pt x="1450181" y="696736"/>
                      <a:pt x="1448276" y="649111"/>
                    </a:cubicBezTo>
                    <a:cubicBezTo>
                      <a:pt x="1447324" y="629108"/>
                      <a:pt x="1444467" y="608153"/>
                      <a:pt x="1444467" y="588151"/>
                    </a:cubicBezTo>
                    <a:cubicBezTo>
                      <a:pt x="1445419" y="571958"/>
                      <a:pt x="1461611" y="546241"/>
                      <a:pt x="1447324" y="535763"/>
                    </a:cubicBezTo>
                    <a:close/>
                  </a:path>
                </a:pathLst>
              </a:custGeom>
              <a:grpFill/>
              <a:ln w="9525" cap="flat">
                <a:noFill/>
                <a:prstDash val="solid"/>
                <a:miter/>
              </a:ln>
            </p:spPr>
            <p:txBody>
              <a:bodyPr rtlCol="0" anchor="ctr"/>
              <a:lstStyle/>
              <a:p>
                <a:endParaRPr lang="en-US" sz="1790"/>
              </a:p>
            </p:txBody>
          </p:sp>
          <p:sp>
            <p:nvSpPr>
              <p:cNvPr id="71" name="任意多边形: 形状 31"/>
              <p:cNvSpPr/>
              <p:nvPr>
                <p:custDataLst>
                  <p:tags r:id="rId36"/>
                </p:custDataLst>
              </p:nvPr>
            </p:nvSpPr>
            <p:spPr>
              <a:xfrm>
                <a:off x="10244" y="8118"/>
                <a:ext cx="1445" cy="1078"/>
              </a:xfrm>
              <a:custGeom>
                <a:avLst/>
                <a:gdLst>
                  <a:gd name="connsiteX0" fmla="*/ 426351 w 1047750"/>
                  <a:gd name="connsiteY0" fmla="*/ 568652 h 781050"/>
                  <a:gd name="connsiteX1" fmla="*/ 411111 w 1047750"/>
                  <a:gd name="connsiteY1" fmla="*/ 568652 h 781050"/>
                  <a:gd name="connsiteX2" fmla="*/ 426351 w 1047750"/>
                  <a:gd name="connsiteY2" fmla="*/ 568652 h 781050"/>
                  <a:gd name="connsiteX3" fmla="*/ 134886 w 1047750"/>
                  <a:gd name="connsiteY3" fmla="*/ 689620 h 781050"/>
                  <a:gd name="connsiteX4" fmla="*/ 138696 w 1047750"/>
                  <a:gd name="connsiteY4" fmla="*/ 677237 h 781050"/>
                  <a:gd name="connsiteX5" fmla="*/ 134886 w 1047750"/>
                  <a:gd name="connsiteY5" fmla="*/ 689620 h 781050"/>
                  <a:gd name="connsiteX6" fmla="*/ 452069 w 1047750"/>
                  <a:gd name="connsiteY6" fmla="*/ 545792 h 781050"/>
                  <a:gd name="connsiteX7" fmla="*/ 435876 w 1047750"/>
                  <a:gd name="connsiteY7" fmla="*/ 557222 h 781050"/>
                  <a:gd name="connsiteX8" fmla="*/ 446354 w 1047750"/>
                  <a:gd name="connsiteY8" fmla="*/ 579130 h 781050"/>
                  <a:gd name="connsiteX9" fmla="*/ 454926 w 1047750"/>
                  <a:gd name="connsiteY9" fmla="*/ 544840 h 781050"/>
                  <a:gd name="connsiteX10" fmla="*/ 452069 w 1047750"/>
                  <a:gd name="connsiteY10" fmla="*/ 545792 h 781050"/>
                  <a:gd name="connsiteX11" fmla="*/ 521601 w 1047750"/>
                  <a:gd name="connsiteY11" fmla="*/ 521980 h 781050"/>
                  <a:gd name="connsiteX12" fmla="*/ 521601 w 1047750"/>
                  <a:gd name="connsiteY12" fmla="*/ 521980 h 781050"/>
                  <a:gd name="connsiteX13" fmla="*/ 518744 w 1047750"/>
                  <a:gd name="connsiteY13" fmla="*/ 532457 h 781050"/>
                  <a:gd name="connsiteX14" fmla="*/ 521601 w 1047750"/>
                  <a:gd name="connsiteY14" fmla="*/ 521980 h 781050"/>
                  <a:gd name="connsiteX15" fmla="*/ 556844 w 1047750"/>
                  <a:gd name="connsiteY15" fmla="*/ 493405 h 781050"/>
                  <a:gd name="connsiteX16" fmla="*/ 550176 w 1047750"/>
                  <a:gd name="connsiteY16" fmla="*/ 498167 h 781050"/>
                  <a:gd name="connsiteX17" fmla="*/ 556844 w 1047750"/>
                  <a:gd name="connsiteY17" fmla="*/ 493405 h 781050"/>
                  <a:gd name="connsiteX18" fmla="*/ 539699 w 1047750"/>
                  <a:gd name="connsiteY18" fmla="*/ 505787 h 781050"/>
                  <a:gd name="connsiteX19" fmla="*/ 527316 w 1047750"/>
                  <a:gd name="connsiteY19" fmla="*/ 511502 h 781050"/>
                  <a:gd name="connsiteX20" fmla="*/ 539699 w 1047750"/>
                  <a:gd name="connsiteY20" fmla="*/ 505787 h 781050"/>
                  <a:gd name="connsiteX21" fmla="*/ 1011186 w 1047750"/>
                  <a:gd name="connsiteY21" fmla="*/ 229562 h 781050"/>
                  <a:gd name="connsiteX22" fmla="*/ 974039 w 1047750"/>
                  <a:gd name="connsiteY22" fmla="*/ 133360 h 781050"/>
                  <a:gd name="connsiteX23" fmla="*/ 917841 w 1047750"/>
                  <a:gd name="connsiteY23" fmla="*/ 91450 h 781050"/>
                  <a:gd name="connsiteX24" fmla="*/ 872121 w 1047750"/>
                  <a:gd name="connsiteY24" fmla="*/ 78115 h 781050"/>
                  <a:gd name="connsiteX25" fmla="*/ 854024 w 1047750"/>
                  <a:gd name="connsiteY25" fmla="*/ 103832 h 781050"/>
                  <a:gd name="connsiteX26" fmla="*/ 804494 w 1047750"/>
                  <a:gd name="connsiteY26" fmla="*/ 119072 h 781050"/>
                  <a:gd name="connsiteX27" fmla="*/ 779729 w 1047750"/>
                  <a:gd name="connsiteY27" fmla="*/ 100022 h 781050"/>
                  <a:gd name="connsiteX28" fmla="*/ 742581 w 1047750"/>
                  <a:gd name="connsiteY28" fmla="*/ 120977 h 781050"/>
                  <a:gd name="connsiteX29" fmla="*/ 665429 w 1047750"/>
                  <a:gd name="connsiteY29" fmla="*/ 145742 h 781050"/>
                  <a:gd name="connsiteX30" fmla="*/ 636854 w 1047750"/>
                  <a:gd name="connsiteY30" fmla="*/ 99070 h 781050"/>
                  <a:gd name="connsiteX31" fmla="*/ 678764 w 1047750"/>
                  <a:gd name="connsiteY31" fmla="*/ 28585 h 781050"/>
                  <a:gd name="connsiteX32" fmla="*/ 615899 w 1047750"/>
                  <a:gd name="connsiteY32" fmla="*/ 16202 h 781050"/>
                  <a:gd name="connsiteX33" fmla="*/ 586371 w 1047750"/>
                  <a:gd name="connsiteY33" fmla="*/ 10487 h 781050"/>
                  <a:gd name="connsiteX34" fmla="*/ 566369 w 1047750"/>
                  <a:gd name="connsiteY34" fmla="*/ 20965 h 781050"/>
                  <a:gd name="connsiteX35" fmla="*/ 507314 w 1047750"/>
                  <a:gd name="connsiteY35" fmla="*/ 20012 h 781050"/>
                  <a:gd name="connsiteX36" fmla="*/ 483501 w 1047750"/>
                  <a:gd name="connsiteY36" fmla="*/ 7630 h 781050"/>
                  <a:gd name="connsiteX37" fmla="*/ 458736 w 1047750"/>
                  <a:gd name="connsiteY37" fmla="*/ 25727 h 781050"/>
                  <a:gd name="connsiteX38" fmla="*/ 413969 w 1047750"/>
                  <a:gd name="connsiteY38" fmla="*/ 78115 h 781050"/>
                  <a:gd name="connsiteX39" fmla="*/ 401586 w 1047750"/>
                  <a:gd name="connsiteY39" fmla="*/ 59065 h 781050"/>
                  <a:gd name="connsiteX40" fmla="*/ 372059 w 1047750"/>
                  <a:gd name="connsiteY40" fmla="*/ 56207 h 781050"/>
                  <a:gd name="connsiteX41" fmla="*/ 353961 w 1047750"/>
                  <a:gd name="connsiteY41" fmla="*/ 66685 h 781050"/>
                  <a:gd name="connsiteX42" fmla="*/ 343484 w 1047750"/>
                  <a:gd name="connsiteY42" fmla="*/ 100975 h 781050"/>
                  <a:gd name="connsiteX43" fmla="*/ 341579 w 1047750"/>
                  <a:gd name="connsiteY43" fmla="*/ 166697 h 781050"/>
                  <a:gd name="connsiteX44" fmla="*/ 313956 w 1047750"/>
                  <a:gd name="connsiteY44" fmla="*/ 234325 h 781050"/>
                  <a:gd name="connsiteX45" fmla="*/ 273951 w 1047750"/>
                  <a:gd name="connsiteY45" fmla="*/ 291475 h 781050"/>
                  <a:gd name="connsiteX46" fmla="*/ 248234 w 1047750"/>
                  <a:gd name="connsiteY46" fmla="*/ 362912 h 781050"/>
                  <a:gd name="connsiteX47" fmla="*/ 161556 w 1047750"/>
                  <a:gd name="connsiteY47" fmla="*/ 469592 h 781050"/>
                  <a:gd name="connsiteX48" fmla="*/ 144411 w 1047750"/>
                  <a:gd name="connsiteY48" fmla="*/ 496262 h 781050"/>
                  <a:gd name="connsiteX49" fmla="*/ 117741 w 1047750"/>
                  <a:gd name="connsiteY49" fmla="*/ 506740 h 781050"/>
                  <a:gd name="connsiteX50" fmla="*/ 117741 w 1047750"/>
                  <a:gd name="connsiteY50" fmla="*/ 535315 h 781050"/>
                  <a:gd name="connsiteX51" fmla="*/ 95834 w 1047750"/>
                  <a:gd name="connsiteY51" fmla="*/ 556270 h 781050"/>
                  <a:gd name="connsiteX52" fmla="*/ 42494 w 1047750"/>
                  <a:gd name="connsiteY52" fmla="*/ 581987 h 781050"/>
                  <a:gd name="connsiteX53" fmla="*/ 33921 w 1047750"/>
                  <a:gd name="connsiteY53" fmla="*/ 593417 h 781050"/>
                  <a:gd name="connsiteX54" fmla="*/ 32016 w 1047750"/>
                  <a:gd name="connsiteY54" fmla="*/ 596275 h 781050"/>
                  <a:gd name="connsiteX55" fmla="*/ 30111 w 1047750"/>
                  <a:gd name="connsiteY55" fmla="*/ 604847 h 781050"/>
                  <a:gd name="connsiteX56" fmla="*/ 20586 w 1047750"/>
                  <a:gd name="connsiteY56" fmla="*/ 626755 h 781050"/>
                  <a:gd name="connsiteX57" fmla="*/ 31064 w 1047750"/>
                  <a:gd name="connsiteY57" fmla="*/ 751532 h 781050"/>
                  <a:gd name="connsiteX58" fmla="*/ 78689 w 1047750"/>
                  <a:gd name="connsiteY58" fmla="*/ 780107 h 781050"/>
                  <a:gd name="connsiteX59" fmla="*/ 125361 w 1047750"/>
                  <a:gd name="connsiteY59" fmla="*/ 746770 h 781050"/>
                  <a:gd name="connsiteX60" fmla="*/ 92976 w 1047750"/>
                  <a:gd name="connsiteY60" fmla="*/ 695334 h 781050"/>
                  <a:gd name="connsiteX61" fmla="*/ 91071 w 1047750"/>
                  <a:gd name="connsiteY61" fmla="*/ 661997 h 781050"/>
                  <a:gd name="connsiteX62" fmla="*/ 101549 w 1047750"/>
                  <a:gd name="connsiteY62" fmla="*/ 670570 h 781050"/>
                  <a:gd name="connsiteX63" fmla="*/ 113931 w 1047750"/>
                  <a:gd name="connsiteY63" fmla="*/ 669617 h 781050"/>
                  <a:gd name="connsiteX64" fmla="*/ 131076 w 1047750"/>
                  <a:gd name="connsiteY64" fmla="*/ 668665 h 781050"/>
                  <a:gd name="connsiteX65" fmla="*/ 121551 w 1047750"/>
                  <a:gd name="connsiteY65" fmla="*/ 658187 h 781050"/>
                  <a:gd name="connsiteX66" fmla="*/ 110121 w 1047750"/>
                  <a:gd name="connsiteY66" fmla="*/ 636280 h 781050"/>
                  <a:gd name="connsiteX67" fmla="*/ 137744 w 1047750"/>
                  <a:gd name="connsiteY67" fmla="*/ 647709 h 781050"/>
                  <a:gd name="connsiteX68" fmla="*/ 152984 w 1047750"/>
                  <a:gd name="connsiteY68" fmla="*/ 626755 h 781050"/>
                  <a:gd name="connsiteX69" fmla="*/ 182511 w 1047750"/>
                  <a:gd name="connsiteY69" fmla="*/ 605800 h 781050"/>
                  <a:gd name="connsiteX70" fmla="*/ 254901 w 1047750"/>
                  <a:gd name="connsiteY70" fmla="*/ 590559 h 781050"/>
                  <a:gd name="connsiteX71" fmla="*/ 299669 w 1047750"/>
                  <a:gd name="connsiteY71" fmla="*/ 565795 h 781050"/>
                  <a:gd name="connsiteX72" fmla="*/ 300621 w 1047750"/>
                  <a:gd name="connsiteY72" fmla="*/ 550555 h 781050"/>
                  <a:gd name="connsiteX73" fmla="*/ 311099 w 1047750"/>
                  <a:gd name="connsiteY73" fmla="*/ 567700 h 781050"/>
                  <a:gd name="connsiteX74" fmla="*/ 324434 w 1047750"/>
                  <a:gd name="connsiteY74" fmla="*/ 578177 h 781050"/>
                  <a:gd name="connsiteX75" fmla="*/ 331101 w 1047750"/>
                  <a:gd name="connsiteY75" fmla="*/ 560080 h 781050"/>
                  <a:gd name="connsiteX76" fmla="*/ 377774 w 1047750"/>
                  <a:gd name="connsiteY76" fmla="*/ 559127 h 781050"/>
                  <a:gd name="connsiteX77" fmla="*/ 390156 w 1047750"/>
                  <a:gd name="connsiteY77" fmla="*/ 530552 h 781050"/>
                  <a:gd name="connsiteX78" fmla="*/ 392061 w 1047750"/>
                  <a:gd name="connsiteY78" fmla="*/ 516265 h 781050"/>
                  <a:gd name="connsiteX79" fmla="*/ 402539 w 1047750"/>
                  <a:gd name="connsiteY79" fmla="*/ 537220 h 781050"/>
                  <a:gd name="connsiteX80" fmla="*/ 427304 w 1047750"/>
                  <a:gd name="connsiteY80" fmla="*/ 533409 h 781050"/>
                  <a:gd name="connsiteX81" fmla="*/ 452069 w 1047750"/>
                  <a:gd name="connsiteY81" fmla="*/ 523884 h 781050"/>
                  <a:gd name="connsiteX82" fmla="*/ 478739 w 1047750"/>
                  <a:gd name="connsiteY82" fmla="*/ 477212 h 781050"/>
                  <a:gd name="connsiteX83" fmla="*/ 498741 w 1047750"/>
                  <a:gd name="connsiteY83" fmla="*/ 494357 h 781050"/>
                  <a:gd name="connsiteX84" fmla="*/ 514934 w 1047750"/>
                  <a:gd name="connsiteY84" fmla="*/ 512455 h 781050"/>
                  <a:gd name="connsiteX85" fmla="*/ 535889 w 1047750"/>
                  <a:gd name="connsiteY85" fmla="*/ 486737 h 781050"/>
                  <a:gd name="connsiteX86" fmla="*/ 549224 w 1047750"/>
                  <a:gd name="connsiteY86" fmla="*/ 421015 h 781050"/>
                  <a:gd name="connsiteX87" fmla="*/ 551129 w 1047750"/>
                  <a:gd name="connsiteY87" fmla="*/ 394345 h 781050"/>
                  <a:gd name="connsiteX88" fmla="*/ 542556 w 1047750"/>
                  <a:gd name="connsiteY88" fmla="*/ 360055 h 781050"/>
                  <a:gd name="connsiteX89" fmla="*/ 570179 w 1047750"/>
                  <a:gd name="connsiteY89" fmla="*/ 383867 h 781050"/>
                  <a:gd name="connsiteX90" fmla="*/ 607326 w 1047750"/>
                  <a:gd name="connsiteY90" fmla="*/ 430540 h 781050"/>
                  <a:gd name="connsiteX91" fmla="*/ 642569 w 1047750"/>
                  <a:gd name="connsiteY91" fmla="*/ 413395 h 781050"/>
                  <a:gd name="connsiteX92" fmla="*/ 651141 w 1047750"/>
                  <a:gd name="connsiteY92" fmla="*/ 416252 h 781050"/>
                  <a:gd name="connsiteX93" fmla="*/ 658761 w 1047750"/>
                  <a:gd name="connsiteY93" fmla="*/ 416252 h 781050"/>
                  <a:gd name="connsiteX94" fmla="*/ 675906 w 1047750"/>
                  <a:gd name="connsiteY94" fmla="*/ 423872 h 781050"/>
                  <a:gd name="connsiteX95" fmla="*/ 687336 w 1047750"/>
                  <a:gd name="connsiteY95" fmla="*/ 433397 h 781050"/>
                  <a:gd name="connsiteX96" fmla="*/ 693051 w 1047750"/>
                  <a:gd name="connsiteY96" fmla="*/ 399107 h 781050"/>
                  <a:gd name="connsiteX97" fmla="*/ 715911 w 1047750"/>
                  <a:gd name="connsiteY97" fmla="*/ 390535 h 781050"/>
                  <a:gd name="connsiteX98" fmla="*/ 722579 w 1047750"/>
                  <a:gd name="connsiteY98" fmla="*/ 414347 h 781050"/>
                  <a:gd name="connsiteX99" fmla="*/ 743534 w 1047750"/>
                  <a:gd name="connsiteY99" fmla="*/ 393392 h 781050"/>
                  <a:gd name="connsiteX100" fmla="*/ 784491 w 1047750"/>
                  <a:gd name="connsiteY100" fmla="*/ 376247 h 781050"/>
                  <a:gd name="connsiteX101" fmla="*/ 819734 w 1047750"/>
                  <a:gd name="connsiteY101" fmla="*/ 393392 h 781050"/>
                  <a:gd name="connsiteX102" fmla="*/ 832116 w 1047750"/>
                  <a:gd name="connsiteY102" fmla="*/ 369580 h 781050"/>
                  <a:gd name="connsiteX103" fmla="*/ 868311 w 1047750"/>
                  <a:gd name="connsiteY103" fmla="*/ 375295 h 781050"/>
                  <a:gd name="connsiteX104" fmla="*/ 914984 w 1047750"/>
                  <a:gd name="connsiteY104" fmla="*/ 348625 h 781050"/>
                  <a:gd name="connsiteX105" fmla="*/ 957846 w 1047750"/>
                  <a:gd name="connsiteY105" fmla="*/ 333385 h 781050"/>
                  <a:gd name="connsiteX106" fmla="*/ 979754 w 1047750"/>
                  <a:gd name="connsiteY106" fmla="*/ 301000 h 781050"/>
                  <a:gd name="connsiteX107" fmla="*/ 997851 w 1047750"/>
                  <a:gd name="connsiteY107" fmla="*/ 271472 h 781050"/>
                  <a:gd name="connsiteX108" fmla="*/ 1016901 w 1047750"/>
                  <a:gd name="connsiteY108" fmla="*/ 240992 h 781050"/>
                  <a:gd name="connsiteX109" fmla="*/ 1011186 w 1047750"/>
                  <a:gd name="connsiteY109" fmla="*/ 229562 h 781050"/>
                  <a:gd name="connsiteX110" fmla="*/ 1038809 w 1047750"/>
                  <a:gd name="connsiteY110" fmla="*/ 254327 h 781050"/>
                  <a:gd name="connsiteX111" fmla="*/ 1023569 w 1047750"/>
                  <a:gd name="connsiteY111" fmla="*/ 266710 h 781050"/>
                  <a:gd name="connsiteX112" fmla="*/ 1038809 w 1047750"/>
                  <a:gd name="connsiteY112" fmla="*/ 254327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047750" h="781050">
                    <a:moveTo>
                      <a:pt x="426351" y="568652"/>
                    </a:moveTo>
                    <a:cubicBezTo>
                      <a:pt x="421589" y="576272"/>
                      <a:pt x="408254" y="580082"/>
                      <a:pt x="411111" y="568652"/>
                    </a:cubicBezTo>
                    <a:cubicBezTo>
                      <a:pt x="413969" y="554365"/>
                      <a:pt x="434924" y="555317"/>
                      <a:pt x="426351" y="568652"/>
                    </a:cubicBezTo>
                    <a:close/>
                    <a:moveTo>
                      <a:pt x="134886" y="689620"/>
                    </a:moveTo>
                    <a:cubicBezTo>
                      <a:pt x="140601" y="690572"/>
                      <a:pt x="144411" y="679142"/>
                      <a:pt x="138696" y="677237"/>
                    </a:cubicBezTo>
                    <a:cubicBezTo>
                      <a:pt x="132029" y="674380"/>
                      <a:pt x="127266" y="687715"/>
                      <a:pt x="134886" y="689620"/>
                    </a:cubicBezTo>
                    <a:close/>
                    <a:moveTo>
                      <a:pt x="452069" y="545792"/>
                    </a:moveTo>
                    <a:cubicBezTo>
                      <a:pt x="451116" y="546745"/>
                      <a:pt x="435876" y="556270"/>
                      <a:pt x="435876" y="557222"/>
                    </a:cubicBezTo>
                    <a:cubicBezTo>
                      <a:pt x="433971" y="562937"/>
                      <a:pt x="439686" y="582940"/>
                      <a:pt x="446354" y="579130"/>
                    </a:cubicBezTo>
                    <a:cubicBezTo>
                      <a:pt x="448259" y="578177"/>
                      <a:pt x="448259" y="543887"/>
                      <a:pt x="454926" y="544840"/>
                    </a:cubicBezTo>
                    <a:cubicBezTo>
                      <a:pt x="453974" y="545792"/>
                      <a:pt x="453021" y="545792"/>
                      <a:pt x="452069" y="545792"/>
                    </a:cubicBezTo>
                    <a:close/>
                    <a:moveTo>
                      <a:pt x="521601" y="521980"/>
                    </a:moveTo>
                    <a:cubicBezTo>
                      <a:pt x="520649" y="521027"/>
                      <a:pt x="520649" y="521980"/>
                      <a:pt x="521601" y="521980"/>
                    </a:cubicBezTo>
                    <a:cubicBezTo>
                      <a:pt x="513029" y="518170"/>
                      <a:pt x="514934" y="529600"/>
                      <a:pt x="518744" y="532457"/>
                    </a:cubicBezTo>
                    <a:cubicBezTo>
                      <a:pt x="521601" y="533409"/>
                      <a:pt x="526364" y="523884"/>
                      <a:pt x="521601" y="521980"/>
                    </a:cubicBezTo>
                    <a:close/>
                    <a:moveTo>
                      <a:pt x="556844" y="493405"/>
                    </a:moveTo>
                    <a:cubicBezTo>
                      <a:pt x="554939" y="477212"/>
                      <a:pt x="547319" y="500072"/>
                      <a:pt x="550176" y="498167"/>
                    </a:cubicBezTo>
                    <a:cubicBezTo>
                      <a:pt x="554939" y="496262"/>
                      <a:pt x="558749" y="505787"/>
                      <a:pt x="556844" y="493405"/>
                    </a:cubicBezTo>
                    <a:close/>
                    <a:moveTo>
                      <a:pt x="539699" y="505787"/>
                    </a:moveTo>
                    <a:cubicBezTo>
                      <a:pt x="542556" y="498167"/>
                      <a:pt x="521601" y="502930"/>
                      <a:pt x="527316" y="511502"/>
                    </a:cubicBezTo>
                    <a:cubicBezTo>
                      <a:pt x="533984" y="520075"/>
                      <a:pt x="538746" y="509597"/>
                      <a:pt x="539699" y="505787"/>
                    </a:cubicBezTo>
                    <a:close/>
                    <a:moveTo>
                      <a:pt x="1011186" y="229562"/>
                    </a:moveTo>
                    <a:cubicBezTo>
                      <a:pt x="997851" y="197177"/>
                      <a:pt x="990232" y="163840"/>
                      <a:pt x="974039" y="133360"/>
                    </a:cubicBezTo>
                    <a:cubicBezTo>
                      <a:pt x="959751" y="105737"/>
                      <a:pt x="947369" y="99070"/>
                      <a:pt x="917841" y="91450"/>
                    </a:cubicBezTo>
                    <a:cubicBezTo>
                      <a:pt x="903554" y="87640"/>
                      <a:pt x="886409" y="79067"/>
                      <a:pt x="872121" y="78115"/>
                    </a:cubicBezTo>
                    <a:cubicBezTo>
                      <a:pt x="854024" y="77162"/>
                      <a:pt x="856882" y="89545"/>
                      <a:pt x="854024" y="103832"/>
                    </a:cubicBezTo>
                    <a:cubicBezTo>
                      <a:pt x="848309" y="132407"/>
                      <a:pt x="827354" y="140027"/>
                      <a:pt x="804494" y="119072"/>
                    </a:cubicBezTo>
                    <a:cubicBezTo>
                      <a:pt x="794969" y="110500"/>
                      <a:pt x="794016" y="97165"/>
                      <a:pt x="779729" y="100022"/>
                    </a:cubicBezTo>
                    <a:cubicBezTo>
                      <a:pt x="768299" y="101927"/>
                      <a:pt x="753059" y="116215"/>
                      <a:pt x="742581" y="120977"/>
                    </a:cubicBezTo>
                    <a:cubicBezTo>
                      <a:pt x="719721" y="131455"/>
                      <a:pt x="690194" y="142885"/>
                      <a:pt x="665429" y="145742"/>
                    </a:cubicBezTo>
                    <a:cubicBezTo>
                      <a:pt x="633044" y="148600"/>
                      <a:pt x="632091" y="124787"/>
                      <a:pt x="636854" y="99070"/>
                    </a:cubicBezTo>
                    <a:cubicBezTo>
                      <a:pt x="643521" y="66685"/>
                      <a:pt x="653046" y="49540"/>
                      <a:pt x="678764" y="28585"/>
                    </a:cubicBezTo>
                    <a:cubicBezTo>
                      <a:pt x="660666" y="13345"/>
                      <a:pt x="637806" y="17155"/>
                      <a:pt x="615899" y="16202"/>
                    </a:cubicBezTo>
                    <a:cubicBezTo>
                      <a:pt x="606374" y="15250"/>
                      <a:pt x="594944" y="9535"/>
                      <a:pt x="586371" y="10487"/>
                    </a:cubicBezTo>
                    <a:cubicBezTo>
                      <a:pt x="577799" y="11440"/>
                      <a:pt x="573989" y="17155"/>
                      <a:pt x="566369" y="20965"/>
                    </a:cubicBezTo>
                    <a:cubicBezTo>
                      <a:pt x="550176" y="29537"/>
                      <a:pt x="523506" y="29537"/>
                      <a:pt x="507314" y="20012"/>
                    </a:cubicBezTo>
                    <a:cubicBezTo>
                      <a:pt x="499694" y="15250"/>
                      <a:pt x="493979" y="4772"/>
                      <a:pt x="483501" y="7630"/>
                    </a:cubicBezTo>
                    <a:cubicBezTo>
                      <a:pt x="475881" y="9535"/>
                      <a:pt x="465404" y="21917"/>
                      <a:pt x="458736" y="25727"/>
                    </a:cubicBezTo>
                    <a:cubicBezTo>
                      <a:pt x="491121" y="54302"/>
                      <a:pt x="450164" y="121930"/>
                      <a:pt x="413969" y="78115"/>
                    </a:cubicBezTo>
                    <a:cubicBezTo>
                      <a:pt x="409206" y="72400"/>
                      <a:pt x="409206" y="63827"/>
                      <a:pt x="401586" y="59065"/>
                    </a:cubicBezTo>
                    <a:cubicBezTo>
                      <a:pt x="394919" y="55255"/>
                      <a:pt x="379679" y="57160"/>
                      <a:pt x="372059" y="56207"/>
                    </a:cubicBezTo>
                    <a:cubicBezTo>
                      <a:pt x="357771" y="55255"/>
                      <a:pt x="358724" y="55255"/>
                      <a:pt x="353961" y="66685"/>
                    </a:cubicBezTo>
                    <a:cubicBezTo>
                      <a:pt x="349199" y="76210"/>
                      <a:pt x="348246" y="90497"/>
                      <a:pt x="343484" y="100975"/>
                    </a:cubicBezTo>
                    <a:cubicBezTo>
                      <a:pt x="333959" y="123835"/>
                      <a:pt x="346341" y="142885"/>
                      <a:pt x="341579" y="166697"/>
                    </a:cubicBezTo>
                    <a:cubicBezTo>
                      <a:pt x="336816" y="190510"/>
                      <a:pt x="319671" y="209560"/>
                      <a:pt x="313956" y="234325"/>
                    </a:cubicBezTo>
                    <a:cubicBezTo>
                      <a:pt x="308241" y="260995"/>
                      <a:pt x="292049" y="272425"/>
                      <a:pt x="273951" y="291475"/>
                    </a:cubicBezTo>
                    <a:cubicBezTo>
                      <a:pt x="252044" y="314335"/>
                      <a:pt x="248234" y="332432"/>
                      <a:pt x="248234" y="362912"/>
                    </a:cubicBezTo>
                    <a:cubicBezTo>
                      <a:pt x="248234" y="421015"/>
                      <a:pt x="186321" y="424825"/>
                      <a:pt x="161556" y="469592"/>
                    </a:cubicBezTo>
                    <a:cubicBezTo>
                      <a:pt x="156794" y="479117"/>
                      <a:pt x="152984" y="489595"/>
                      <a:pt x="144411" y="496262"/>
                    </a:cubicBezTo>
                    <a:cubicBezTo>
                      <a:pt x="137744" y="501977"/>
                      <a:pt x="122504" y="500072"/>
                      <a:pt x="117741" y="506740"/>
                    </a:cubicBezTo>
                    <a:cubicBezTo>
                      <a:pt x="111074" y="515312"/>
                      <a:pt x="119646" y="525790"/>
                      <a:pt x="117741" y="535315"/>
                    </a:cubicBezTo>
                    <a:cubicBezTo>
                      <a:pt x="115836" y="545792"/>
                      <a:pt x="105359" y="552459"/>
                      <a:pt x="95834" y="556270"/>
                    </a:cubicBezTo>
                    <a:cubicBezTo>
                      <a:pt x="73926" y="563890"/>
                      <a:pt x="57734" y="561984"/>
                      <a:pt x="42494" y="581987"/>
                    </a:cubicBezTo>
                    <a:cubicBezTo>
                      <a:pt x="39636" y="585797"/>
                      <a:pt x="35826" y="589607"/>
                      <a:pt x="33921" y="593417"/>
                    </a:cubicBezTo>
                    <a:cubicBezTo>
                      <a:pt x="32969" y="594370"/>
                      <a:pt x="32016" y="595322"/>
                      <a:pt x="32016" y="596275"/>
                    </a:cubicBezTo>
                    <a:cubicBezTo>
                      <a:pt x="25349" y="599132"/>
                      <a:pt x="25349" y="601990"/>
                      <a:pt x="30111" y="604847"/>
                    </a:cubicBezTo>
                    <a:cubicBezTo>
                      <a:pt x="27254" y="614372"/>
                      <a:pt x="26301" y="618182"/>
                      <a:pt x="20586" y="626755"/>
                    </a:cubicBezTo>
                    <a:cubicBezTo>
                      <a:pt x="-6084" y="666759"/>
                      <a:pt x="12014" y="712480"/>
                      <a:pt x="31064" y="751532"/>
                    </a:cubicBezTo>
                    <a:cubicBezTo>
                      <a:pt x="42494" y="775345"/>
                      <a:pt x="52019" y="782965"/>
                      <a:pt x="78689" y="780107"/>
                    </a:cubicBezTo>
                    <a:cubicBezTo>
                      <a:pt x="98691" y="778202"/>
                      <a:pt x="128219" y="772487"/>
                      <a:pt x="125361" y="746770"/>
                    </a:cubicBezTo>
                    <a:cubicBezTo>
                      <a:pt x="123456" y="729625"/>
                      <a:pt x="104406" y="707717"/>
                      <a:pt x="92976" y="695334"/>
                    </a:cubicBezTo>
                    <a:cubicBezTo>
                      <a:pt x="84404" y="685809"/>
                      <a:pt x="70116" y="655330"/>
                      <a:pt x="91071" y="661997"/>
                    </a:cubicBezTo>
                    <a:cubicBezTo>
                      <a:pt x="93929" y="662950"/>
                      <a:pt x="95834" y="668665"/>
                      <a:pt x="101549" y="670570"/>
                    </a:cubicBezTo>
                    <a:cubicBezTo>
                      <a:pt x="103454" y="671522"/>
                      <a:pt x="112979" y="668665"/>
                      <a:pt x="113931" y="669617"/>
                    </a:cubicBezTo>
                    <a:cubicBezTo>
                      <a:pt x="118694" y="669617"/>
                      <a:pt x="128219" y="677237"/>
                      <a:pt x="131076" y="668665"/>
                    </a:cubicBezTo>
                    <a:cubicBezTo>
                      <a:pt x="132981" y="661997"/>
                      <a:pt x="125361" y="661045"/>
                      <a:pt x="121551" y="658187"/>
                    </a:cubicBezTo>
                    <a:cubicBezTo>
                      <a:pt x="112026" y="650567"/>
                      <a:pt x="110121" y="648662"/>
                      <a:pt x="110121" y="636280"/>
                    </a:cubicBezTo>
                    <a:cubicBezTo>
                      <a:pt x="109169" y="576272"/>
                      <a:pt x="118694" y="653425"/>
                      <a:pt x="137744" y="647709"/>
                    </a:cubicBezTo>
                    <a:cubicBezTo>
                      <a:pt x="143459" y="645805"/>
                      <a:pt x="148221" y="631517"/>
                      <a:pt x="152984" y="626755"/>
                    </a:cubicBezTo>
                    <a:cubicBezTo>
                      <a:pt x="161556" y="618182"/>
                      <a:pt x="172034" y="611515"/>
                      <a:pt x="182511" y="605800"/>
                    </a:cubicBezTo>
                    <a:cubicBezTo>
                      <a:pt x="205371" y="593417"/>
                      <a:pt x="229184" y="589607"/>
                      <a:pt x="254901" y="590559"/>
                    </a:cubicBezTo>
                    <a:cubicBezTo>
                      <a:pt x="273951" y="591512"/>
                      <a:pt x="297764" y="590559"/>
                      <a:pt x="299669" y="565795"/>
                    </a:cubicBezTo>
                    <a:cubicBezTo>
                      <a:pt x="299669" y="562937"/>
                      <a:pt x="293001" y="551507"/>
                      <a:pt x="300621" y="550555"/>
                    </a:cubicBezTo>
                    <a:cubicBezTo>
                      <a:pt x="307289" y="549602"/>
                      <a:pt x="308241" y="563890"/>
                      <a:pt x="311099" y="567700"/>
                    </a:cubicBezTo>
                    <a:cubicBezTo>
                      <a:pt x="314909" y="573415"/>
                      <a:pt x="315861" y="579130"/>
                      <a:pt x="324434" y="578177"/>
                    </a:cubicBezTo>
                    <a:cubicBezTo>
                      <a:pt x="340626" y="578177"/>
                      <a:pt x="329196" y="569605"/>
                      <a:pt x="331101" y="560080"/>
                    </a:cubicBezTo>
                    <a:cubicBezTo>
                      <a:pt x="337769" y="528647"/>
                      <a:pt x="363486" y="560080"/>
                      <a:pt x="377774" y="559127"/>
                    </a:cubicBezTo>
                    <a:cubicBezTo>
                      <a:pt x="397776" y="558175"/>
                      <a:pt x="390156" y="543887"/>
                      <a:pt x="390156" y="530552"/>
                    </a:cubicBezTo>
                    <a:cubicBezTo>
                      <a:pt x="390156" y="527695"/>
                      <a:pt x="388251" y="518170"/>
                      <a:pt x="392061" y="516265"/>
                    </a:cubicBezTo>
                    <a:cubicBezTo>
                      <a:pt x="396824" y="514359"/>
                      <a:pt x="399681" y="535315"/>
                      <a:pt x="402539" y="537220"/>
                    </a:cubicBezTo>
                    <a:cubicBezTo>
                      <a:pt x="413016" y="547697"/>
                      <a:pt x="418731" y="539125"/>
                      <a:pt x="427304" y="533409"/>
                    </a:cubicBezTo>
                    <a:cubicBezTo>
                      <a:pt x="436829" y="526742"/>
                      <a:pt x="440639" y="525790"/>
                      <a:pt x="452069" y="523884"/>
                    </a:cubicBezTo>
                    <a:cubicBezTo>
                      <a:pt x="481596" y="518170"/>
                      <a:pt x="471119" y="500072"/>
                      <a:pt x="478739" y="477212"/>
                    </a:cubicBezTo>
                    <a:cubicBezTo>
                      <a:pt x="489216" y="443875"/>
                      <a:pt x="494931" y="480070"/>
                      <a:pt x="498741" y="494357"/>
                    </a:cubicBezTo>
                    <a:cubicBezTo>
                      <a:pt x="501599" y="503882"/>
                      <a:pt x="504456" y="516265"/>
                      <a:pt x="514934" y="512455"/>
                    </a:cubicBezTo>
                    <a:cubicBezTo>
                      <a:pt x="518744" y="511502"/>
                      <a:pt x="532079" y="490547"/>
                      <a:pt x="535889" y="486737"/>
                    </a:cubicBezTo>
                    <a:cubicBezTo>
                      <a:pt x="556844" y="465782"/>
                      <a:pt x="561606" y="447685"/>
                      <a:pt x="549224" y="421015"/>
                    </a:cubicBezTo>
                    <a:cubicBezTo>
                      <a:pt x="543509" y="407680"/>
                      <a:pt x="550176" y="406727"/>
                      <a:pt x="551129" y="394345"/>
                    </a:cubicBezTo>
                    <a:cubicBezTo>
                      <a:pt x="552081" y="382915"/>
                      <a:pt x="540651" y="371485"/>
                      <a:pt x="542556" y="360055"/>
                    </a:cubicBezTo>
                    <a:cubicBezTo>
                      <a:pt x="545414" y="332432"/>
                      <a:pt x="566369" y="378152"/>
                      <a:pt x="570179" y="383867"/>
                    </a:cubicBezTo>
                    <a:cubicBezTo>
                      <a:pt x="573036" y="388630"/>
                      <a:pt x="609231" y="426730"/>
                      <a:pt x="607326" y="430540"/>
                    </a:cubicBezTo>
                    <a:cubicBezTo>
                      <a:pt x="610184" y="424825"/>
                      <a:pt x="634949" y="413395"/>
                      <a:pt x="642569" y="413395"/>
                    </a:cubicBezTo>
                    <a:cubicBezTo>
                      <a:pt x="645426" y="413395"/>
                      <a:pt x="648284" y="416252"/>
                      <a:pt x="651141" y="416252"/>
                    </a:cubicBezTo>
                    <a:cubicBezTo>
                      <a:pt x="646379" y="416252"/>
                      <a:pt x="662571" y="416252"/>
                      <a:pt x="658761" y="416252"/>
                    </a:cubicBezTo>
                    <a:cubicBezTo>
                      <a:pt x="668286" y="418157"/>
                      <a:pt x="668286" y="418157"/>
                      <a:pt x="675906" y="423872"/>
                    </a:cubicBezTo>
                    <a:cubicBezTo>
                      <a:pt x="680669" y="426730"/>
                      <a:pt x="678764" y="434350"/>
                      <a:pt x="687336" y="433397"/>
                    </a:cubicBezTo>
                    <a:cubicBezTo>
                      <a:pt x="700671" y="432445"/>
                      <a:pt x="690194" y="407680"/>
                      <a:pt x="693051" y="399107"/>
                    </a:cubicBezTo>
                    <a:cubicBezTo>
                      <a:pt x="697814" y="387677"/>
                      <a:pt x="707339" y="381010"/>
                      <a:pt x="715911" y="390535"/>
                    </a:cubicBezTo>
                    <a:cubicBezTo>
                      <a:pt x="721626" y="396250"/>
                      <a:pt x="716864" y="408632"/>
                      <a:pt x="722579" y="414347"/>
                    </a:cubicBezTo>
                    <a:cubicBezTo>
                      <a:pt x="740676" y="434350"/>
                      <a:pt x="739724" y="401965"/>
                      <a:pt x="743534" y="393392"/>
                    </a:cubicBezTo>
                    <a:cubicBezTo>
                      <a:pt x="749249" y="382915"/>
                      <a:pt x="774014" y="375295"/>
                      <a:pt x="784491" y="376247"/>
                    </a:cubicBezTo>
                    <a:cubicBezTo>
                      <a:pt x="795921" y="377200"/>
                      <a:pt x="809257" y="394345"/>
                      <a:pt x="819734" y="393392"/>
                    </a:cubicBezTo>
                    <a:cubicBezTo>
                      <a:pt x="834021" y="391487"/>
                      <a:pt x="824496" y="377200"/>
                      <a:pt x="832116" y="369580"/>
                    </a:cubicBezTo>
                    <a:cubicBezTo>
                      <a:pt x="843546" y="358150"/>
                      <a:pt x="855929" y="374342"/>
                      <a:pt x="868311" y="375295"/>
                    </a:cubicBezTo>
                    <a:cubicBezTo>
                      <a:pt x="886409" y="376247"/>
                      <a:pt x="900696" y="357197"/>
                      <a:pt x="914984" y="348625"/>
                    </a:cubicBezTo>
                    <a:cubicBezTo>
                      <a:pt x="928319" y="340052"/>
                      <a:pt x="946416" y="341957"/>
                      <a:pt x="957846" y="333385"/>
                    </a:cubicBezTo>
                    <a:cubicBezTo>
                      <a:pt x="967371" y="324812"/>
                      <a:pt x="969276" y="310525"/>
                      <a:pt x="979754" y="301000"/>
                    </a:cubicBezTo>
                    <a:cubicBezTo>
                      <a:pt x="991184" y="290522"/>
                      <a:pt x="994041" y="285760"/>
                      <a:pt x="997851" y="271472"/>
                    </a:cubicBezTo>
                    <a:cubicBezTo>
                      <a:pt x="1000709" y="259090"/>
                      <a:pt x="1002614" y="243850"/>
                      <a:pt x="1016901" y="240992"/>
                    </a:cubicBezTo>
                    <a:cubicBezTo>
                      <a:pt x="1014044" y="236230"/>
                      <a:pt x="1012139" y="233372"/>
                      <a:pt x="1011186" y="229562"/>
                    </a:cubicBezTo>
                    <a:close/>
                    <a:moveTo>
                      <a:pt x="1038809" y="254327"/>
                    </a:moveTo>
                    <a:cubicBezTo>
                      <a:pt x="1032141" y="258137"/>
                      <a:pt x="1002614" y="259090"/>
                      <a:pt x="1023569" y="266710"/>
                    </a:cubicBezTo>
                    <a:cubicBezTo>
                      <a:pt x="1044524" y="273377"/>
                      <a:pt x="1041666" y="253375"/>
                      <a:pt x="1038809" y="254327"/>
                    </a:cubicBezTo>
                    <a:close/>
                  </a:path>
                </a:pathLst>
              </a:custGeom>
              <a:grpFill/>
              <a:ln w="9525" cap="flat">
                <a:noFill/>
                <a:prstDash val="solid"/>
                <a:miter/>
              </a:ln>
            </p:spPr>
            <p:txBody>
              <a:bodyPr rtlCol="0" anchor="ctr"/>
              <a:lstStyle/>
              <a:p>
                <a:endParaRPr lang="en-US" sz="1790"/>
              </a:p>
            </p:txBody>
          </p:sp>
          <p:sp>
            <p:nvSpPr>
              <p:cNvPr id="72" name="任意多边形: 形状 32"/>
              <p:cNvSpPr/>
              <p:nvPr>
                <p:custDataLst>
                  <p:tags r:id="rId37"/>
                </p:custDataLst>
              </p:nvPr>
            </p:nvSpPr>
            <p:spPr>
              <a:xfrm>
                <a:off x="11767" y="6831"/>
                <a:ext cx="736" cy="802"/>
              </a:xfrm>
              <a:custGeom>
                <a:avLst/>
                <a:gdLst>
                  <a:gd name="connsiteX0" fmla="*/ 502804 w 533400"/>
                  <a:gd name="connsiteY0" fmla="*/ 183134 h 581025"/>
                  <a:gd name="connsiteX1" fmla="*/ 498995 w 533400"/>
                  <a:gd name="connsiteY1" fmla="*/ 184087 h 581025"/>
                  <a:gd name="connsiteX2" fmla="*/ 512329 w 533400"/>
                  <a:gd name="connsiteY2" fmla="*/ 179324 h 581025"/>
                  <a:gd name="connsiteX3" fmla="*/ 515187 w 533400"/>
                  <a:gd name="connsiteY3" fmla="*/ 188849 h 581025"/>
                  <a:gd name="connsiteX4" fmla="*/ 502804 w 533400"/>
                  <a:gd name="connsiteY4" fmla="*/ 183134 h 581025"/>
                  <a:gd name="connsiteX5" fmla="*/ 521854 w 533400"/>
                  <a:gd name="connsiteY5" fmla="*/ 64071 h 581025"/>
                  <a:gd name="connsiteX6" fmla="*/ 530427 w 533400"/>
                  <a:gd name="connsiteY6" fmla="*/ 70739 h 581025"/>
                  <a:gd name="connsiteX7" fmla="*/ 521854 w 533400"/>
                  <a:gd name="connsiteY7" fmla="*/ 64071 h 581025"/>
                  <a:gd name="connsiteX8" fmla="*/ 530427 w 533400"/>
                  <a:gd name="connsiteY8" fmla="*/ 166942 h 581025"/>
                  <a:gd name="connsiteX9" fmla="*/ 520902 w 533400"/>
                  <a:gd name="connsiteY9" fmla="*/ 166942 h 581025"/>
                  <a:gd name="connsiteX10" fmla="*/ 530427 w 533400"/>
                  <a:gd name="connsiteY10" fmla="*/ 166942 h 581025"/>
                  <a:gd name="connsiteX11" fmla="*/ 486612 w 533400"/>
                  <a:gd name="connsiteY11" fmla="*/ 118364 h 581025"/>
                  <a:gd name="connsiteX12" fmla="*/ 487565 w 533400"/>
                  <a:gd name="connsiteY12" fmla="*/ 138367 h 581025"/>
                  <a:gd name="connsiteX13" fmla="*/ 517092 w 533400"/>
                  <a:gd name="connsiteY13" fmla="*/ 145034 h 581025"/>
                  <a:gd name="connsiteX14" fmla="*/ 518045 w 533400"/>
                  <a:gd name="connsiteY14" fmla="*/ 128842 h 581025"/>
                  <a:gd name="connsiteX15" fmla="*/ 486612 w 533400"/>
                  <a:gd name="connsiteY15" fmla="*/ 118364 h 581025"/>
                  <a:gd name="connsiteX16" fmla="*/ 507567 w 533400"/>
                  <a:gd name="connsiteY16" fmla="*/ 87884 h 581025"/>
                  <a:gd name="connsiteX17" fmla="*/ 498995 w 533400"/>
                  <a:gd name="connsiteY17" fmla="*/ 99314 h 581025"/>
                  <a:gd name="connsiteX18" fmla="*/ 507567 w 533400"/>
                  <a:gd name="connsiteY18" fmla="*/ 87884 h 581025"/>
                  <a:gd name="connsiteX19" fmla="*/ 492327 w 533400"/>
                  <a:gd name="connsiteY19" fmla="*/ 224092 h 581025"/>
                  <a:gd name="connsiteX20" fmla="*/ 442797 w 533400"/>
                  <a:gd name="connsiteY20" fmla="*/ 229807 h 581025"/>
                  <a:gd name="connsiteX21" fmla="*/ 423747 w 533400"/>
                  <a:gd name="connsiteY21" fmla="*/ 225996 h 581025"/>
                  <a:gd name="connsiteX22" fmla="*/ 450417 w 533400"/>
                  <a:gd name="connsiteY22" fmla="*/ 211709 h 581025"/>
                  <a:gd name="connsiteX23" fmla="*/ 496137 w 533400"/>
                  <a:gd name="connsiteY23" fmla="*/ 158369 h 581025"/>
                  <a:gd name="connsiteX24" fmla="*/ 458037 w 533400"/>
                  <a:gd name="connsiteY24" fmla="*/ 149796 h 581025"/>
                  <a:gd name="connsiteX25" fmla="*/ 419937 w 533400"/>
                  <a:gd name="connsiteY25" fmla="*/ 124079 h 581025"/>
                  <a:gd name="connsiteX26" fmla="*/ 378979 w 533400"/>
                  <a:gd name="connsiteY26" fmla="*/ 105029 h 581025"/>
                  <a:gd name="connsiteX27" fmla="*/ 340879 w 533400"/>
                  <a:gd name="connsiteY27" fmla="*/ 131699 h 581025"/>
                  <a:gd name="connsiteX28" fmla="*/ 311352 w 533400"/>
                  <a:gd name="connsiteY28" fmla="*/ 138367 h 581025"/>
                  <a:gd name="connsiteX29" fmla="*/ 288492 w 533400"/>
                  <a:gd name="connsiteY29" fmla="*/ 111696 h 581025"/>
                  <a:gd name="connsiteX30" fmla="*/ 267537 w 533400"/>
                  <a:gd name="connsiteY30" fmla="*/ 114554 h 581025"/>
                  <a:gd name="connsiteX31" fmla="*/ 298970 w 533400"/>
                  <a:gd name="connsiteY31" fmla="*/ 98362 h 581025"/>
                  <a:gd name="connsiteX32" fmla="*/ 337070 w 533400"/>
                  <a:gd name="connsiteY32" fmla="*/ 96457 h 581025"/>
                  <a:gd name="connsiteX33" fmla="*/ 347547 w 533400"/>
                  <a:gd name="connsiteY33" fmla="*/ 78359 h 581025"/>
                  <a:gd name="connsiteX34" fmla="*/ 370407 w 533400"/>
                  <a:gd name="connsiteY34" fmla="*/ 53594 h 581025"/>
                  <a:gd name="connsiteX35" fmla="*/ 341832 w 533400"/>
                  <a:gd name="connsiteY35" fmla="*/ 40259 h 581025"/>
                  <a:gd name="connsiteX36" fmla="*/ 324687 w 533400"/>
                  <a:gd name="connsiteY36" fmla="*/ 21209 h 581025"/>
                  <a:gd name="connsiteX37" fmla="*/ 278967 w 533400"/>
                  <a:gd name="connsiteY37" fmla="*/ 55499 h 581025"/>
                  <a:gd name="connsiteX38" fmla="*/ 254202 w 533400"/>
                  <a:gd name="connsiteY38" fmla="*/ 42164 h 581025"/>
                  <a:gd name="connsiteX39" fmla="*/ 226579 w 533400"/>
                  <a:gd name="connsiteY39" fmla="*/ 37402 h 581025"/>
                  <a:gd name="connsiteX40" fmla="*/ 183717 w 533400"/>
                  <a:gd name="connsiteY40" fmla="*/ 7874 h 581025"/>
                  <a:gd name="connsiteX41" fmla="*/ 172287 w 533400"/>
                  <a:gd name="connsiteY41" fmla="*/ 40259 h 581025"/>
                  <a:gd name="connsiteX42" fmla="*/ 160857 w 533400"/>
                  <a:gd name="connsiteY42" fmla="*/ 71692 h 581025"/>
                  <a:gd name="connsiteX43" fmla="*/ 140854 w 533400"/>
                  <a:gd name="connsiteY43" fmla="*/ 97409 h 581025"/>
                  <a:gd name="connsiteX44" fmla="*/ 126567 w 533400"/>
                  <a:gd name="connsiteY44" fmla="*/ 143129 h 581025"/>
                  <a:gd name="connsiteX45" fmla="*/ 100850 w 533400"/>
                  <a:gd name="connsiteY45" fmla="*/ 152654 h 581025"/>
                  <a:gd name="connsiteX46" fmla="*/ 90372 w 533400"/>
                  <a:gd name="connsiteY46" fmla="*/ 187896 h 581025"/>
                  <a:gd name="connsiteX47" fmla="*/ 62750 w 533400"/>
                  <a:gd name="connsiteY47" fmla="*/ 249809 h 581025"/>
                  <a:gd name="connsiteX48" fmla="*/ 15125 w 533400"/>
                  <a:gd name="connsiteY48" fmla="*/ 293624 h 581025"/>
                  <a:gd name="connsiteX49" fmla="*/ 57987 w 533400"/>
                  <a:gd name="connsiteY49" fmla="*/ 397446 h 581025"/>
                  <a:gd name="connsiteX50" fmla="*/ 62750 w 533400"/>
                  <a:gd name="connsiteY50" fmla="*/ 426974 h 581025"/>
                  <a:gd name="connsiteX51" fmla="*/ 73227 w 533400"/>
                  <a:gd name="connsiteY51" fmla="*/ 439357 h 581025"/>
                  <a:gd name="connsiteX52" fmla="*/ 111327 w 533400"/>
                  <a:gd name="connsiteY52" fmla="*/ 468884 h 581025"/>
                  <a:gd name="connsiteX53" fmla="*/ 110375 w 533400"/>
                  <a:gd name="connsiteY53" fmla="*/ 500317 h 581025"/>
                  <a:gd name="connsiteX54" fmla="*/ 123709 w 533400"/>
                  <a:gd name="connsiteY54" fmla="*/ 534607 h 581025"/>
                  <a:gd name="connsiteX55" fmla="*/ 156095 w 533400"/>
                  <a:gd name="connsiteY55" fmla="*/ 563182 h 581025"/>
                  <a:gd name="connsiteX56" fmla="*/ 196100 w 533400"/>
                  <a:gd name="connsiteY56" fmla="*/ 526987 h 581025"/>
                  <a:gd name="connsiteX57" fmla="*/ 238009 w 533400"/>
                  <a:gd name="connsiteY57" fmla="*/ 553657 h 581025"/>
                  <a:gd name="connsiteX58" fmla="*/ 295159 w 533400"/>
                  <a:gd name="connsiteY58" fmla="*/ 561277 h 581025"/>
                  <a:gd name="connsiteX59" fmla="*/ 331354 w 533400"/>
                  <a:gd name="connsiteY59" fmla="*/ 566992 h 581025"/>
                  <a:gd name="connsiteX60" fmla="*/ 338975 w 533400"/>
                  <a:gd name="connsiteY60" fmla="*/ 579374 h 581025"/>
                  <a:gd name="connsiteX61" fmla="*/ 353262 w 533400"/>
                  <a:gd name="connsiteY61" fmla="*/ 533654 h 581025"/>
                  <a:gd name="connsiteX62" fmla="*/ 354215 w 533400"/>
                  <a:gd name="connsiteY62" fmla="*/ 508889 h 581025"/>
                  <a:gd name="connsiteX63" fmla="*/ 362787 w 533400"/>
                  <a:gd name="connsiteY63" fmla="*/ 488887 h 581025"/>
                  <a:gd name="connsiteX64" fmla="*/ 353262 w 533400"/>
                  <a:gd name="connsiteY64" fmla="*/ 462217 h 581025"/>
                  <a:gd name="connsiteX65" fmla="*/ 388504 w 533400"/>
                  <a:gd name="connsiteY65" fmla="*/ 453644 h 581025"/>
                  <a:gd name="connsiteX66" fmla="*/ 408507 w 533400"/>
                  <a:gd name="connsiteY66" fmla="*/ 399352 h 581025"/>
                  <a:gd name="connsiteX67" fmla="*/ 405650 w 533400"/>
                  <a:gd name="connsiteY67" fmla="*/ 441262 h 581025"/>
                  <a:gd name="connsiteX68" fmla="*/ 454227 w 533400"/>
                  <a:gd name="connsiteY68" fmla="*/ 392684 h 581025"/>
                  <a:gd name="connsiteX69" fmla="*/ 444702 w 533400"/>
                  <a:gd name="connsiteY69" fmla="*/ 345059 h 581025"/>
                  <a:gd name="connsiteX70" fmla="*/ 463752 w 533400"/>
                  <a:gd name="connsiteY70" fmla="*/ 306959 h 581025"/>
                  <a:gd name="connsiteX71" fmla="*/ 448512 w 533400"/>
                  <a:gd name="connsiteY71" fmla="*/ 256477 h 581025"/>
                  <a:gd name="connsiteX72" fmla="*/ 482802 w 533400"/>
                  <a:gd name="connsiteY72" fmla="*/ 256477 h 581025"/>
                  <a:gd name="connsiteX73" fmla="*/ 492327 w 533400"/>
                  <a:gd name="connsiteY73" fmla="*/ 224092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3400" h="581025">
                    <a:moveTo>
                      <a:pt x="502804" y="183134"/>
                    </a:moveTo>
                    <a:cubicBezTo>
                      <a:pt x="500900" y="183134"/>
                      <a:pt x="499947" y="183134"/>
                      <a:pt x="498995" y="184087"/>
                    </a:cubicBezTo>
                    <a:cubicBezTo>
                      <a:pt x="498042" y="184087"/>
                      <a:pt x="500900" y="165989"/>
                      <a:pt x="512329" y="179324"/>
                    </a:cubicBezTo>
                    <a:cubicBezTo>
                      <a:pt x="515187" y="182182"/>
                      <a:pt x="518045" y="185039"/>
                      <a:pt x="515187" y="188849"/>
                    </a:cubicBezTo>
                    <a:cubicBezTo>
                      <a:pt x="510425" y="195517"/>
                      <a:pt x="506615" y="184087"/>
                      <a:pt x="502804" y="183134"/>
                    </a:cubicBezTo>
                    <a:close/>
                    <a:moveTo>
                      <a:pt x="521854" y="64071"/>
                    </a:moveTo>
                    <a:cubicBezTo>
                      <a:pt x="499947" y="73596"/>
                      <a:pt x="526617" y="74549"/>
                      <a:pt x="530427" y="70739"/>
                    </a:cubicBezTo>
                    <a:cubicBezTo>
                      <a:pt x="533284" y="67882"/>
                      <a:pt x="523759" y="64071"/>
                      <a:pt x="521854" y="64071"/>
                    </a:cubicBezTo>
                    <a:close/>
                    <a:moveTo>
                      <a:pt x="530427" y="166942"/>
                    </a:moveTo>
                    <a:cubicBezTo>
                      <a:pt x="526617" y="162179"/>
                      <a:pt x="514234" y="162179"/>
                      <a:pt x="520902" y="166942"/>
                    </a:cubicBezTo>
                    <a:cubicBezTo>
                      <a:pt x="521854" y="168846"/>
                      <a:pt x="532332" y="170752"/>
                      <a:pt x="530427" y="166942"/>
                    </a:cubicBezTo>
                    <a:close/>
                    <a:moveTo>
                      <a:pt x="486612" y="118364"/>
                    </a:moveTo>
                    <a:cubicBezTo>
                      <a:pt x="470420" y="114554"/>
                      <a:pt x="480897" y="133604"/>
                      <a:pt x="487565" y="138367"/>
                    </a:cubicBezTo>
                    <a:cubicBezTo>
                      <a:pt x="491375" y="141224"/>
                      <a:pt x="510425" y="145987"/>
                      <a:pt x="517092" y="145034"/>
                    </a:cubicBezTo>
                    <a:cubicBezTo>
                      <a:pt x="532332" y="144082"/>
                      <a:pt x="528522" y="135509"/>
                      <a:pt x="518045" y="128842"/>
                    </a:cubicBezTo>
                    <a:cubicBezTo>
                      <a:pt x="508520" y="121221"/>
                      <a:pt x="497090" y="121221"/>
                      <a:pt x="486612" y="118364"/>
                    </a:cubicBezTo>
                    <a:close/>
                    <a:moveTo>
                      <a:pt x="507567" y="87884"/>
                    </a:moveTo>
                    <a:cubicBezTo>
                      <a:pt x="496137" y="87884"/>
                      <a:pt x="486612" y="93599"/>
                      <a:pt x="498995" y="99314"/>
                    </a:cubicBezTo>
                    <a:cubicBezTo>
                      <a:pt x="516140" y="107887"/>
                      <a:pt x="510425" y="87884"/>
                      <a:pt x="507567" y="87884"/>
                    </a:cubicBezTo>
                    <a:close/>
                    <a:moveTo>
                      <a:pt x="492327" y="224092"/>
                    </a:moveTo>
                    <a:cubicBezTo>
                      <a:pt x="494232" y="174562"/>
                      <a:pt x="460895" y="221234"/>
                      <a:pt x="442797" y="229807"/>
                    </a:cubicBezTo>
                    <a:cubicBezTo>
                      <a:pt x="437082" y="232664"/>
                      <a:pt x="421842" y="235521"/>
                      <a:pt x="423747" y="225996"/>
                    </a:cubicBezTo>
                    <a:cubicBezTo>
                      <a:pt x="424700" y="217424"/>
                      <a:pt x="443750" y="215519"/>
                      <a:pt x="450417" y="211709"/>
                    </a:cubicBezTo>
                    <a:cubicBezTo>
                      <a:pt x="458990" y="207899"/>
                      <a:pt x="499947" y="169799"/>
                      <a:pt x="496137" y="158369"/>
                    </a:cubicBezTo>
                    <a:cubicBezTo>
                      <a:pt x="494232" y="153607"/>
                      <a:pt x="461847" y="151702"/>
                      <a:pt x="458037" y="149796"/>
                    </a:cubicBezTo>
                    <a:cubicBezTo>
                      <a:pt x="440892" y="144082"/>
                      <a:pt x="432320" y="136462"/>
                      <a:pt x="419937" y="124079"/>
                    </a:cubicBezTo>
                    <a:cubicBezTo>
                      <a:pt x="409459" y="113602"/>
                      <a:pt x="395172" y="102171"/>
                      <a:pt x="378979" y="105029"/>
                    </a:cubicBezTo>
                    <a:cubicBezTo>
                      <a:pt x="362787" y="107887"/>
                      <a:pt x="353262" y="124079"/>
                      <a:pt x="340879" y="131699"/>
                    </a:cubicBezTo>
                    <a:cubicBezTo>
                      <a:pt x="333259" y="137414"/>
                      <a:pt x="320877" y="145034"/>
                      <a:pt x="311352" y="138367"/>
                    </a:cubicBezTo>
                    <a:cubicBezTo>
                      <a:pt x="296112" y="128842"/>
                      <a:pt x="313257" y="110744"/>
                      <a:pt x="288492" y="111696"/>
                    </a:cubicBezTo>
                    <a:cubicBezTo>
                      <a:pt x="282777" y="111696"/>
                      <a:pt x="266584" y="125032"/>
                      <a:pt x="267537" y="114554"/>
                    </a:cubicBezTo>
                    <a:cubicBezTo>
                      <a:pt x="268490" y="105029"/>
                      <a:pt x="293254" y="98362"/>
                      <a:pt x="298970" y="98362"/>
                    </a:cubicBezTo>
                    <a:cubicBezTo>
                      <a:pt x="313257" y="98362"/>
                      <a:pt x="324687" y="107887"/>
                      <a:pt x="337070" y="96457"/>
                    </a:cubicBezTo>
                    <a:cubicBezTo>
                      <a:pt x="341832" y="92646"/>
                      <a:pt x="343737" y="84074"/>
                      <a:pt x="347547" y="78359"/>
                    </a:cubicBezTo>
                    <a:cubicBezTo>
                      <a:pt x="354215" y="68834"/>
                      <a:pt x="362787" y="62167"/>
                      <a:pt x="370407" y="53594"/>
                    </a:cubicBezTo>
                    <a:cubicBezTo>
                      <a:pt x="360882" y="50737"/>
                      <a:pt x="350404" y="46927"/>
                      <a:pt x="341832" y="40259"/>
                    </a:cubicBezTo>
                    <a:cubicBezTo>
                      <a:pt x="337070" y="36449"/>
                      <a:pt x="330402" y="23114"/>
                      <a:pt x="324687" y="21209"/>
                    </a:cubicBezTo>
                    <a:cubicBezTo>
                      <a:pt x="306590" y="13589"/>
                      <a:pt x="299922" y="55499"/>
                      <a:pt x="278967" y="55499"/>
                    </a:cubicBezTo>
                    <a:cubicBezTo>
                      <a:pt x="269442" y="55499"/>
                      <a:pt x="262775" y="45021"/>
                      <a:pt x="254202" y="42164"/>
                    </a:cubicBezTo>
                    <a:cubicBezTo>
                      <a:pt x="245629" y="39307"/>
                      <a:pt x="235152" y="41212"/>
                      <a:pt x="226579" y="37402"/>
                    </a:cubicBezTo>
                    <a:cubicBezTo>
                      <a:pt x="210387" y="31687"/>
                      <a:pt x="199909" y="2159"/>
                      <a:pt x="183717" y="7874"/>
                    </a:cubicBezTo>
                    <a:cubicBezTo>
                      <a:pt x="169429" y="12637"/>
                      <a:pt x="174192" y="27877"/>
                      <a:pt x="172287" y="40259"/>
                    </a:cubicBezTo>
                    <a:cubicBezTo>
                      <a:pt x="170382" y="50737"/>
                      <a:pt x="167525" y="63119"/>
                      <a:pt x="160857" y="71692"/>
                    </a:cubicBezTo>
                    <a:cubicBezTo>
                      <a:pt x="152284" y="82169"/>
                      <a:pt x="142759" y="83121"/>
                      <a:pt x="140854" y="97409"/>
                    </a:cubicBezTo>
                    <a:cubicBezTo>
                      <a:pt x="138950" y="115507"/>
                      <a:pt x="150379" y="133604"/>
                      <a:pt x="126567" y="143129"/>
                    </a:cubicBezTo>
                    <a:cubicBezTo>
                      <a:pt x="116090" y="146939"/>
                      <a:pt x="108470" y="142177"/>
                      <a:pt x="100850" y="152654"/>
                    </a:cubicBezTo>
                    <a:cubicBezTo>
                      <a:pt x="95134" y="161227"/>
                      <a:pt x="93229" y="178371"/>
                      <a:pt x="90372" y="187896"/>
                    </a:cubicBezTo>
                    <a:cubicBezTo>
                      <a:pt x="84657" y="210757"/>
                      <a:pt x="77990" y="231712"/>
                      <a:pt x="62750" y="249809"/>
                    </a:cubicBezTo>
                    <a:cubicBezTo>
                      <a:pt x="48462" y="266954"/>
                      <a:pt x="26554" y="273621"/>
                      <a:pt x="15125" y="293624"/>
                    </a:cubicBezTo>
                    <a:cubicBezTo>
                      <a:pt x="-12498" y="344107"/>
                      <a:pt x="38937" y="358394"/>
                      <a:pt x="57987" y="397446"/>
                    </a:cubicBezTo>
                    <a:cubicBezTo>
                      <a:pt x="62750" y="407924"/>
                      <a:pt x="59892" y="416496"/>
                      <a:pt x="62750" y="426974"/>
                    </a:cubicBezTo>
                    <a:cubicBezTo>
                      <a:pt x="65607" y="439357"/>
                      <a:pt x="62750" y="435546"/>
                      <a:pt x="73227" y="439357"/>
                    </a:cubicBezTo>
                    <a:cubicBezTo>
                      <a:pt x="94182" y="446977"/>
                      <a:pt x="111327" y="436499"/>
                      <a:pt x="111327" y="468884"/>
                    </a:cubicBezTo>
                    <a:cubicBezTo>
                      <a:pt x="111327" y="479362"/>
                      <a:pt x="108470" y="489839"/>
                      <a:pt x="110375" y="500317"/>
                    </a:cubicBezTo>
                    <a:cubicBezTo>
                      <a:pt x="113232" y="511746"/>
                      <a:pt x="119900" y="523177"/>
                      <a:pt x="123709" y="534607"/>
                    </a:cubicBezTo>
                    <a:cubicBezTo>
                      <a:pt x="130377" y="554609"/>
                      <a:pt x="129425" y="568897"/>
                      <a:pt x="156095" y="563182"/>
                    </a:cubicBezTo>
                    <a:cubicBezTo>
                      <a:pt x="178954" y="557467"/>
                      <a:pt x="179907" y="539369"/>
                      <a:pt x="196100" y="526987"/>
                    </a:cubicBezTo>
                    <a:cubicBezTo>
                      <a:pt x="216102" y="511746"/>
                      <a:pt x="231342" y="538417"/>
                      <a:pt x="238009" y="553657"/>
                    </a:cubicBezTo>
                    <a:cubicBezTo>
                      <a:pt x="251345" y="584137"/>
                      <a:pt x="267537" y="566992"/>
                      <a:pt x="295159" y="561277"/>
                    </a:cubicBezTo>
                    <a:cubicBezTo>
                      <a:pt x="306590" y="559372"/>
                      <a:pt x="322782" y="557467"/>
                      <a:pt x="331354" y="566992"/>
                    </a:cubicBezTo>
                    <a:cubicBezTo>
                      <a:pt x="335165" y="570802"/>
                      <a:pt x="336117" y="576517"/>
                      <a:pt x="338975" y="579374"/>
                    </a:cubicBezTo>
                    <a:cubicBezTo>
                      <a:pt x="347547" y="566039"/>
                      <a:pt x="352309" y="549847"/>
                      <a:pt x="353262" y="533654"/>
                    </a:cubicBezTo>
                    <a:cubicBezTo>
                      <a:pt x="354215" y="526034"/>
                      <a:pt x="352309" y="517462"/>
                      <a:pt x="354215" y="508889"/>
                    </a:cubicBezTo>
                    <a:cubicBezTo>
                      <a:pt x="355167" y="501269"/>
                      <a:pt x="361834" y="494602"/>
                      <a:pt x="362787" y="488887"/>
                    </a:cubicBezTo>
                    <a:cubicBezTo>
                      <a:pt x="364692" y="478409"/>
                      <a:pt x="350404" y="470789"/>
                      <a:pt x="353262" y="462217"/>
                    </a:cubicBezTo>
                    <a:cubicBezTo>
                      <a:pt x="356120" y="451739"/>
                      <a:pt x="379932" y="461264"/>
                      <a:pt x="388504" y="453644"/>
                    </a:cubicBezTo>
                    <a:cubicBezTo>
                      <a:pt x="399934" y="444119"/>
                      <a:pt x="394220" y="403162"/>
                      <a:pt x="408507" y="399352"/>
                    </a:cubicBezTo>
                    <a:cubicBezTo>
                      <a:pt x="428509" y="394589"/>
                      <a:pt x="403745" y="433642"/>
                      <a:pt x="405650" y="441262"/>
                    </a:cubicBezTo>
                    <a:cubicBezTo>
                      <a:pt x="411365" y="456502"/>
                      <a:pt x="451370" y="404114"/>
                      <a:pt x="454227" y="392684"/>
                    </a:cubicBezTo>
                    <a:cubicBezTo>
                      <a:pt x="458037" y="374587"/>
                      <a:pt x="440892" y="362204"/>
                      <a:pt x="444702" y="345059"/>
                    </a:cubicBezTo>
                    <a:cubicBezTo>
                      <a:pt x="447559" y="330771"/>
                      <a:pt x="463752" y="323152"/>
                      <a:pt x="463752" y="306959"/>
                    </a:cubicBezTo>
                    <a:cubicBezTo>
                      <a:pt x="463752" y="292671"/>
                      <a:pt x="416127" y="256477"/>
                      <a:pt x="448512" y="256477"/>
                    </a:cubicBezTo>
                    <a:cubicBezTo>
                      <a:pt x="459942" y="256477"/>
                      <a:pt x="471372" y="265049"/>
                      <a:pt x="482802" y="256477"/>
                    </a:cubicBezTo>
                    <a:cubicBezTo>
                      <a:pt x="496137" y="252667"/>
                      <a:pt x="491375" y="235521"/>
                      <a:pt x="492327" y="224092"/>
                    </a:cubicBezTo>
                    <a:close/>
                  </a:path>
                </a:pathLst>
              </a:custGeom>
              <a:grpFill/>
              <a:ln w="9525" cap="flat">
                <a:noFill/>
                <a:prstDash val="solid"/>
                <a:miter/>
              </a:ln>
            </p:spPr>
            <p:txBody>
              <a:bodyPr rtlCol="0" anchor="ctr"/>
              <a:lstStyle/>
              <a:p>
                <a:endParaRPr lang="en-US" sz="1790"/>
              </a:p>
            </p:txBody>
          </p:sp>
          <p:sp>
            <p:nvSpPr>
              <p:cNvPr id="73" name="任意多边形: 形状 33"/>
              <p:cNvSpPr/>
              <p:nvPr>
                <p:custDataLst>
                  <p:tags r:id="rId38"/>
                </p:custDataLst>
              </p:nvPr>
            </p:nvSpPr>
            <p:spPr>
              <a:xfrm>
                <a:off x="12128" y="8003"/>
                <a:ext cx="434" cy="736"/>
              </a:xfrm>
              <a:custGeom>
                <a:avLst/>
                <a:gdLst>
                  <a:gd name="connsiteX0" fmla="*/ 23336 w 314325"/>
                  <a:gd name="connsiteY0" fmla="*/ 303927 h 533400"/>
                  <a:gd name="connsiteX1" fmla="*/ 8097 w 314325"/>
                  <a:gd name="connsiteY1" fmla="*/ 306785 h 533400"/>
                  <a:gd name="connsiteX2" fmla="*/ 7144 w 314325"/>
                  <a:gd name="connsiteY2" fmla="*/ 289640 h 533400"/>
                  <a:gd name="connsiteX3" fmla="*/ 23336 w 314325"/>
                  <a:gd name="connsiteY3" fmla="*/ 303927 h 533400"/>
                  <a:gd name="connsiteX4" fmla="*/ 288131 w 314325"/>
                  <a:gd name="connsiteY4" fmla="*/ 402987 h 533400"/>
                  <a:gd name="connsiteX5" fmla="*/ 291941 w 314325"/>
                  <a:gd name="connsiteY5" fmla="*/ 400130 h 533400"/>
                  <a:gd name="connsiteX6" fmla="*/ 288131 w 314325"/>
                  <a:gd name="connsiteY6" fmla="*/ 402987 h 533400"/>
                  <a:gd name="connsiteX7" fmla="*/ 313849 w 314325"/>
                  <a:gd name="connsiteY7" fmla="*/ 495380 h 533400"/>
                  <a:gd name="connsiteX8" fmla="*/ 303372 w 314325"/>
                  <a:gd name="connsiteY8" fmla="*/ 487760 h 533400"/>
                  <a:gd name="connsiteX9" fmla="*/ 314802 w 314325"/>
                  <a:gd name="connsiteY9" fmla="*/ 500142 h 533400"/>
                  <a:gd name="connsiteX10" fmla="*/ 313849 w 314325"/>
                  <a:gd name="connsiteY10" fmla="*/ 495380 h 533400"/>
                  <a:gd name="connsiteX11" fmla="*/ 301466 w 314325"/>
                  <a:gd name="connsiteY11" fmla="*/ 94377 h 533400"/>
                  <a:gd name="connsiteX12" fmla="*/ 310039 w 314325"/>
                  <a:gd name="connsiteY12" fmla="*/ 54372 h 533400"/>
                  <a:gd name="connsiteX13" fmla="*/ 307181 w 314325"/>
                  <a:gd name="connsiteY13" fmla="*/ 35322 h 533400"/>
                  <a:gd name="connsiteX14" fmla="*/ 283369 w 314325"/>
                  <a:gd name="connsiteY14" fmla="*/ 24845 h 533400"/>
                  <a:gd name="connsiteX15" fmla="*/ 261461 w 314325"/>
                  <a:gd name="connsiteY15" fmla="*/ 8652 h 533400"/>
                  <a:gd name="connsiteX16" fmla="*/ 235744 w 314325"/>
                  <a:gd name="connsiteY16" fmla="*/ 26750 h 533400"/>
                  <a:gd name="connsiteX17" fmla="*/ 212884 w 314325"/>
                  <a:gd name="connsiteY17" fmla="*/ 41990 h 533400"/>
                  <a:gd name="connsiteX18" fmla="*/ 170022 w 314325"/>
                  <a:gd name="connsiteY18" fmla="*/ 107712 h 533400"/>
                  <a:gd name="connsiteX19" fmla="*/ 150972 w 314325"/>
                  <a:gd name="connsiteY19" fmla="*/ 130572 h 533400"/>
                  <a:gd name="connsiteX20" fmla="*/ 138589 w 314325"/>
                  <a:gd name="connsiteY20" fmla="*/ 161052 h 533400"/>
                  <a:gd name="connsiteX21" fmla="*/ 110014 w 314325"/>
                  <a:gd name="connsiteY21" fmla="*/ 224870 h 533400"/>
                  <a:gd name="connsiteX22" fmla="*/ 104299 w 314325"/>
                  <a:gd name="connsiteY22" fmla="*/ 236300 h 533400"/>
                  <a:gd name="connsiteX23" fmla="*/ 105252 w 314325"/>
                  <a:gd name="connsiteY23" fmla="*/ 245825 h 533400"/>
                  <a:gd name="connsiteX24" fmla="*/ 94774 w 314325"/>
                  <a:gd name="connsiteY24" fmla="*/ 260112 h 533400"/>
                  <a:gd name="connsiteX25" fmla="*/ 88106 w 314325"/>
                  <a:gd name="connsiteY25" fmla="*/ 282020 h 533400"/>
                  <a:gd name="connsiteX26" fmla="*/ 94774 w 314325"/>
                  <a:gd name="connsiteY26" fmla="*/ 320120 h 533400"/>
                  <a:gd name="connsiteX27" fmla="*/ 89059 w 314325"/>
                  <a:gd name="connsiteY27" fmla="*/ 355362 h 533400"/>
                  <a:gd name="connsiteX28" fmla="*/ 86202 w 314325"/>
                  <a:gd name="connsiteY28" fmla="*/ 367745 h 533400"/>
                  <a:gd name="connsiteX29" fmla="*/ 100489 w 314325"/>
                  <a:gd name="connsiteY29" fmla="*/ 375365 h 533400"/>
                  <a:gd name="connsiteX30" fmla="*/ 130016 w 314325"/>
                  <a:gd name="connsiteY30" fmla="*/ 435372 h 533400"/>
                  <a:gd name="connsiteX31" fmla="*/ 122397 w 314325"/>
                  <a:gd name="connsiteY31" fmla="*/ 431562 h 533400"/>
                  <a:gd name="connsiteX32" fmla="*/ 141447 w 314325"/>
                  <a:gd name="connsiteY32" fmla="*/ 447755 h 533400"/>
                  <a:gd name="connsiteX33" fmla="*/ 176689 w 314325"/>
                  <a:gd name="connsiteY33" fmla="*/ 471567 h 533400"/>
                  <a:gd name="connsiteX34" fmla="*/ 190024 w 314325"/>
                  <a:gd name="connsiteY34" fmla="*/ 497285 h 533400"/>
                  <a:gd name="connsiteX35" fmla="*/ 196691 w 314325"/>
                  <a:gd name="connsiteY35" fmla="*/ 526812 h 533400"/>
                  <a:gd name="connsiteX36" fmla="*/ 202406 w 314325"/>
                  <a:gd name="connsiteY36" fmla="*/ 522050 h 533400"/>
                  <a:gd name="connsiteX37" fmla="*/ 210979 w 314325"/>
                  <a:gd name="connsiteY37" fmla="*/ 525860 h 533400"/>
                  <a:gd name="connsiteX38" fmla="*/ 217647 w 314325"/>
                  <a:gd name="connsiteY38" fmla="*/ 526812 h 533400"/>
                  <a:gd name="connsiteX39" fmla="*/ 216694 w 314325"/>
                  <a:gd name="connsiteY39" fmla="*/ 511572 h 533400"/>
                  <a:gd name="connsiteX40" fmla="*/ 227172 w 314325"/>
                  <a:gd name="connsiteY40" fmla="*/ 413465 h 533400"/>
                  <a:gd name="connsiteX41" fmla="*/ 249079 w 314325"/>
                  <a:gd name="connsiteY41" fmla="*/ 382032 h 533400"/>
                  <a:gd name="connsiteX42" fmla="*/ 265272 w 314325"/>
                  <a:gd name="connsiteY42" fmla="*/ 346790 h 533400"/>
                  <a:gd name="connsiteX43" fmla="*/ 282416 w 314325"/>
                  <a:gd name="connsiteY43" fmla="*/ 256302 h 533400"/>
                  <a:gd name="connsiteX44" fmla="*/ 286227 w 314325"/>
                  <a:gd name="connsiteY44" fmla="*/ 211535 h 533400"/>
                  <a:gd name="connsiteX45" fmla="*/ 290036 w 314325"/>
                  <a:gd name="connsiteY45" fmla="*/ 176292 h 533400"/>
                  <a:gd name="connsiteX46" fmla="*/ 306229 w 314325"/>
                  <a:gd name="connsiteY46" fmla="*/ 136287 h 533400"/>
                  <a:gd name="connsiteX47" fmla="*/ 301466 w 314325"/>
                  <a:gd name="connsiteY47" fmla="*/ 94377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14325" h="533400">
                    <a:moveTo>
                      <a:pt x="23336" y="303927"/>
                    </a:moveTo>
                    <a:cubicBezTo>
                      <a:pt x="19527" y="307737"/>
                      <a:pt x="10954" y="311547"/>
                      <a:pt x="8097" y="306785"/>
                    </a:cubicBezTo>
                    <a:cubicBezTo>
                      <a:pt x="9049" y="307737"/>
                      <a:pt x="10002" y="285830"/>
                      <a:pt x="7144" y="289640"/>
                    </a:cubicBezTo>
                    <a:cubicBezTo>
                      <a:pt x="12859" y="282972"/>
                      <a:pt x="28099" y="300117"/>
                      <a:pt x="23336" y="303927"/>
                    </a:cubicBezTo>
                    <a:close/>
                    <a:moveTo>
                      <a:pt x="288131" y="402987"/>
                    </a:moveTo>
                    <a:cubicBezTo>
                      <a:pt x="290989" y="410607"/>
                      <a:pt x="295752" y="402035"/>
                      <a:pt x="291941" y="400130"/>
                    </a:cubicBezTo>
                    <a:cubicBezTo>
                      <a:pt x="290036" y="401082"/>
                      <a:pt x="285274" y="395367"/>
                      <a:pt x="288131" y="402987"/>
                    </a:cubicBezTo>
                    <a:close/>
                    <a:moveTo>
                      <a:pt x="313849" y="495380"/>
                    </a:moveTo>
                    <a:cubicBezTo>
                      <a:pt x="313849" y="495380"/>
                      <a:pt x="307181" y="474425"/>
                      <a:pt x="303372" y="487760"/>
                    </a:cubicBezTo>
                    <a:cubicBezTo>
                      <a:pt x="302419" y="490617"/>
                      <a:pt x="310039" y="501095"/>
                      <a:pt x="314802" y="500142"/>
                    </a:cubicBezTo>
                    <a:cubicBezTo>
                      <a:pt x="316706" y="498237"/>
                      <a:pt x="316706" y="497285"/>
                      <a:pt x="313849" y="495380"/>
                    </a:cubicBezTo>
                    <a:close/>
                    <a:moveTo>
                      <a:pt x="301466" y="94377"/>
                    </a:moveTo>
                    <a:cubicBezTo>
                      <a:pt x="295752" y="76280"/>
                      <a:pt x="304324" y="69612"/>
                      <a:pt x="310039" y="54372"/>
                    </a:cubicBezTo>
                    <a:cubicBezTo>
                      <a:pt x="312897" y="46752"/>
                      <a:pt x="312897" y="41990"/>
                      <a:pt x="307181" y="35322"/>
                    </a:cubicBezTo>
                    <a:cubicBezTo>
                      <a:pt x="300514" y="26750"/>
                      <a:pt x="294799" y="28655"/>
                      <a:pt x="283369" y="24845"/>
                    </a:cubicBezTo>
                    <a:cubicBezTo>
                      <a:pt x="272891" y="21987"/>
                      <a:pt x="270034" y="12462"/>
                      <a:pt x="261461" y="8652"/>
                    </a:cubicBezTo>
                    <a:cubicBezTo>
                      <a:pt x="247174" y="1985"/>
                      <a:pt x="241459" y="19130"/>
                      <a:pt x="235744" y="26750"/>
                    </a:cubicBezTo>
                    <a:cubicBezTo>
                      <a:pt x="229077" y="36275"/>
                      <a:pt x="225266" y="36275"/>
                      <a:pt x="212884" y="41990"/>
                    </a:cubicBezTo>
                    <a:cubicBezTo>
                      <a:pt x="180499" y="57230"/>
                      <a:pt x="189072" y="82947"/>
                      <a:pt x="170022" y="107712"/>
                    </a:cubicBezTo>
                    <a:cubicBezTo>
                      <a:pt x="163354" y="116285"/>
                      <a:pt x="156686" y="121047"/>
                      <a:pt x="150972" y="130572"/>
                    </a:cubicBezTo>
                    <a:cubicBezTo>
                      <a:pt x="146209" y="140097"/>
                      <a:pt x="143352" y="151527"/>
                      <a:pt x="138589" y="161052"/>
                    </a:cubicBezTo>
                    <a:cubicBezTo>
                      <a:pt x="129064" y="182960"/>
                      <a:pt x="121444" y="203915"/>
                      <a:pt x="110014" y="224870"/>
                    </a:cubicBezTo>
                    <a:cubicBezTo>
                      <a:pt x="108109" y="227727"/>
                      <a:pt x="105252" y="232490"/>
                      <a:pt x="104299" y="236300"/>
                    </a:cubicBezTo>
                    <a:cubicBezTo>
                      <a:pt x="104299" y="235347"/>
                      <a:pt x="104299" y="248682"/>
                      <a:pt x="105252" y="245825"/>
                    </a:cubicBezTo>
                    <a:cubicBezTo>
                      <a:pt x="103347" y="250587"/>
                      <a:pt x="98584" y="254397"/>
                      <a:pt x="94774" y="260112"/>
                    </a:cubicBezTo>
                    <a:cubicBezTo>
                      <a:pt x="90964" y="265827"/>
                      <a:pt x="88106" y="276305"/>
                      <a:pt x="88106" y="282020"/>
                    </a:cubicBezTo>
                    <a:cubicBezTo>
                      <a:pt x="88106" y="290592"/>
                      <a:pt x="98584" y="313452"/>
                      <a:pt x="94774" y="320120"/>
                    </a:cubicBezTo>
                    <a:cubicBezTo>
                      <a:pt x="89059" y="329645"/>
                      <a:pt x="90011" y="342027"/>
                      <a:pt x="89059" y="355362"/>
                    </a:cubicBezTo>
                    <a:cubicBezTo>
                      <a:pt x="89059" y="360125"/>
                      <a:pt x="84297" y="362030"/>
                      <a:pt x="86202" y="367745"/>
                    </a:cubicBezTo>
                    <a:cubicBezTo>
                      <a:pt x="89059" y="375365"/>
                      <a:pt x="95727" y="370602"/>
                      <a:pt x="100489" y="375365"/>
                    </a:cubicBezTo>
                    <a:cubicBezTo>
                      <a:pt x="102394" y="378222"/>
                      <a:pt x="129064" y="437277"/>
                      <a:pt x="130016" y="435372"/>
                    </a:cubicBezTo>
                    <a:cubicBezTo>
                      <a:pt x="129064" y="436325"/>
                      <a:pt x="123349" y="431562"/>
                      <a:pt x="122397" y="431562"/>
                    </a:cubicBezTo>
                    <a:cubicBezTo>
                      <a:pt x="119539" y="431562"/>
                      <a:pt x="138589" y="445850"/>
                      <a:pt x="141447" y="447755"/>
                    </a:cubicBezTo>
                    <a:cubicBezTo>
                      <a:pt x="156686" y="455375"/>
                      <a:pt x="166211" y="459185"/>
                      <a:pt x="176689" y="471567"/>
                    </a:cubicBezTo>
                    <a:cubicBezTo>
                      <a:pt x="184309" y="480140"/>
                      <a:pt x="188119" y="486807"/>
                      <a:pt x="190024" y="497285"/>
                    </a:cubicBezTo>
                    <a:cubicBezTo>
                      <a:pt x="190977" y="503952"/>
                      <a:pt x="190024" y="523002"/>
                      <a:pt x="196691" y="526812"/>
                    </a:cubicBezTo>
                    <a:cubicBezTo>
                      <a:pt x="201454" y="529670"/>
                      <a:pt x="201454" y="522050"/>
                      <a:pt x="202406" y="522050"/>
                    </a:cubicBezTo>
                    <a:cubicBezTo>
                      <a:pt x="201454" y="521097"/>
                      <a:pt x="211931" y="524907"/>
                      <a:pt x="210979" y="525860"/>
                    </a:cubicBezTo>
                    <a:cubicBezTo>
                      <a:pt x="214789" y="525860"/>
                      <a:pt x="213836" y="532527"/>
                      <a:pt x="217647" y="526812"/>
                    </a:cubicBezTo>
                    <a:cubicBezTo>
                      <a:pt x="217647" y="527765"/>
                      <a:pt x="216694" y="512525"/>
                      <a:pt x="216694" y="511572"/>
                    </a:cubicBezTo>
                    <a:cubicBezTo>
                      <a:pt x="218599" y="480140"/>
                      <a:pt x="208122" y="442992"/>
                      <a:pt x="227172" y="413465"/>
                    </a:cubicBezTo>
                    <a:cubicBezTo>
                      <a:pt x="234791" y="401082"/>
                      <a:pt x="243364" y="395367"/>
                      <a:pt x="249079" y="382032"/>
                    </a:cubicBezTo>
                    <a:cubicBezTo>
                      <a:pt x="253841" y="369650"/>
                      <a:pt x="260509" y="360125"/>
                      <a:pt x="265272" y="346790"/>
                    </a:cubicBezTo>
                    <a:cubicBezTo>
                      <a:pt x="274797" y="318215"/>
                      <a:pt x="278606" y="287735"/>
                      <a:pt x="282416" y="256302"/>
                    </a:cubicBezTo>
                    <a:cubicBezTo>
                      <a:pt x="284322" y="241062"/>
                      <a:pt x="284322" y="226775"/>
                      <a:pt x="286227" y="211535"/>
                    </a:cubicBezTo>
                    <a:cubicBezTo>
                      <a:pt x="287179" y="196295"/>
                      <a:pt x="283369" y="189627"/>
                      <a:pt x="290036" y="176292"/>
                    </a:cubicBezTo>
                    <a:cubicBezTo>
                      <a:pt x="297656" y="162957"/>
                      <a:pt x="301466" y="150575"/>
                      <a:pt x="306229" y="136287"/>
                    </a:cubicBezTo>
                    <a:cubicBezTo>
                      <a:pt x="311944" y="118190"/>
                      <a:pt x="307181" y="114380"/>
                      <a:pt x="301466" y="94377"/>
                    </a:cubicBezTo>
                    <a:close/>
                  </a:path>
                </a:pathLst>
              </a:custGeom>
              <a:grpFill/>
              <a:ln w="9525" cap="flat">
                <a:noFill/>
                <a:prstDash val="solid"/>
                <a:miter/>
              </a:ln>
            </p:spPr>
            <p:txBody>
              <a:bodyPr rtlCol="0" anchor="ctr"/>
              <a:lstStyle/>
              <a:p>
                <a:endParaRPr lang="en-US" sz="1790"/>
              </a:p>
            </p:txBody>
          </p:sp>
          <p:sp>
            <p:nvSpPr>
              <p:cNvPr id="74" name="任意多边形: 形状 34"/>
              <p:cNvSpPr/>
              <p:nvPr>
                <p:custDataLst>
                  <p:tags r:id="rId39"/>
                </p:custDataLst>
              </p:nvPr>
            </p:nvSpPr>
            <p:spPr>
              <a:xfrm>
                <a:off x="11421" y="7460"/>
                <a:ext cx="801" cy="999"/>
              </a:xfrm>
              <a:custGeom>
                <a:avLst/>
                <a:gdLst>
                  <a:gd name="connsiteX0" fmla="*/ 242411 w 581025"/>
                  <a:gd name="connsiteY0" fmla="*/ 700650 h 723900"/>
                  <a:gd name="connsiteX1" fmla="*/ 221456 w 581025"/>
                  <a:gd name="connsiteY1" fmla="*/ 721605 h 723900"/>
                  <a:gd name="connsiteX2" fmla="*/ 225266 w 581025"/>
                  <a:gd name="connsiteY2" fmla="*/ 713032 h 723900"/>
                  <a:gd name="connsiteX3" fmla="*/ 220504 w 581025"/>
                  <a:gd name="connsiteY3" fmla="*/ 706365 h 723900"/>
                  <a:gd name="connsiteX4" fmla="*/ 226219 w 581025"/>
                  <a:gd name="connsiteY4" fmla="*/ 693030 h 723900"/>
                  <a:gd name="connsiteX5" fmla="*/ 244316 w 581025"/>
                  <a:gd name="connsiteY5" fmla="*/ 695887 h 723900"/>
                  <a:gd name="connsiteX6" fmla="*/ 242411 w 581025"/>
                  <a:gd name="connsiteY6" fmla="*/ 700650 h 723900"/>
                  <a:gd name="connsiteX7" fmla="*/ 356711 w 581025"/>
                  <a:gd name="connsiteY7" fmla="*/ 566347 h 723900"/>
                  <a:gd name="connsiteX8" fmla="*/ 337661 w 581025"/>
                  <a:gd name="connsiteY8" fmla="*/ 585397 h 723900"/>
                  <a:gd name="connsiteX9" fmla="*/ 350997 w 581025"/>
                  <a:gd name="connsiteY9" fmla="*/ 579682 h 723900"/>
                  <a:gd name="connsiteX10" fmla="*/ 356711 w 581025"/>
                  <a:gd name="connsiteY10" fmla="*/ 566347 h 723900"/>
                  <a:gd name="connsiteX11" fmla="*/ 570072 w 581025"/>
                  <a:gd name="connsiteY11" fmla="*/ 142485 h 723900"/>
                  <a:gd name="connsiteX12" fmla="*/ 561499 w 581025"/>
                  <a:gd name="connsiteY12" fmla="*/ 130102 h 723900"/>
                  <a:gd name="connsiteX13" fmla="*/ 545306 w 581025"/>
                  <a:gd name="connsiteY13" fmla="*/ 132007 h 723900"/>
                  <a:gd name="connsiteX14" fmla="*/ 514826 w 581025"/>
                  <a:gd name="connsiteY14" fmla="*/ 142485 h 723900"/>
                  <a:gd name="connsiteX15" fmla="*/ 461486 w 581025"/>
                  <a:gd name="connsiteY15" fmla="*/ 97717 h 723900"/>
                  <a:gd name="connsiteX16" fmla="*/ 362426 w 581025"/>
                  <a:gd name="connsiteY16" fmla="*/ 119625 h 723900"/>
                  <a:gd name="connsiteX17" fmla="*/ 353854 w 581025"/>
                  <a:gd name="connsiteY17" fmla="*/ 90097 h 723900"/>
                  <a:gd name="connsiteX18" fmla="*/ 341472 w 581025"/>
                  <a:gd name="connsiteY18" fmla="*/ 56760 h 723900"/>
                  <a:gd name="connsiteX19" fmla="*/ 332899 w 581025"/>
                  <a:gd name="connsiteY19" fmla="*/ 9135 h 723900"/>
                  <a:gd name="connsiteX20" fmla="*/ 310039 w 581025"/>
                  <a:gd name="connsiteY20" fmla="*/ 8182 h 723900"/>
                  <a:gd name="connsiteX21" fmla="*/ 307181 w 581025"/>
                  <a:gd name="connsiteY21" fmla="*/ 29137 h 723900"/>
                  <a:gd name="connsiteX22" fmla="*/ 271939 w 581025"/>
                  <a:gd name="connsiteY22" fmla="*/ 61522 h 723900"/>
                  <a:gd name="connsiteX23" fmla="*/ 210979 w 581025"/>
                  <a:gd name="connsiteY23" fmla="*/ 89144 h 723900"/>
                  <a:gd name="connsiteX24" fmla="*/ 191929 w 581025"/>
                  <a:gd name="connsiteY24" fmla="*/ 79619 h 723900"/>
                  <a:gd name="connsiteX25" fmla="*/ 172879 w 581025"/>
                  <a:gd name="connsiteY25" fmla="*/ 92955 h 723900"/>
                  <a:gd name="connsiteX26" fmla="*/ 150019 w 581025"/>
                  <a:gd name="connsiteY26" fmla="*/ 140580 h 723900"/>
                  <a:gd name="connsiteX27" fmla="*/ 142399 w 581025"/>
                  <a:gd name="connsiteY27" fmla="*/ 199635 h 723900"/>
                  <a:gd name="connsiteX28" fmla="*/ 97631 w 581025"/>
                  <a:gd name="connsiteY28" fmla="*/ 232972 h 723900"/>
                  <a:gd name="connsiteX29" fmla="*/ 90964 w 581025"/>
                  <a:gd name="connsiteY29" fmla="*/ 285360 h 723900"/>
                  <a:gd name="connsiteX30" fmla="*/ 79534 w 581025"/>
                  <a:gd name="connsiteY30" fmla="*/ 352035 h 723900"/>
                  <a:gd name="connsiteX31" fmla="*/ 44291 w 581025"/>
                  <a:gd name="connsiteY31" fmla="*/ 396802 h 723900"/>
                  <a:gd name="connsiteX32" fmla="*/ 29051 w 581025"/>
                  <a:gd name="connsiteY32" fmla="*/ 456810 h 723900"/>
                  <a:gd name="connsiteX33" fmla="*/ 7144 w 581025"/>
                  <a:gd name="connsiteY33" fmla="*/ 530152 h 723900"/>
                  <a:gd name="connsiteX34" fmla="*/ 80486 w 581025"/>
                  <a:gd name="connsiteY34" fmla="*/ 547297 h 723900"/>
                  <a:gd name="connsiteX35" fmla="*/ 135731 w 581025"/>
                  <a:gd name="connsiteY35" fmla="*/ 582540 h 723900"/>
                  <a:gd name="connsiteX36" fmla="*/ 165259 w 581025"/>
                  <a:gd name="connsiteY36" fmla="*/ 653025 h 723900"/>
                  <a:gd name="connsiteX37" fmla="*/ 182404 w 581025"/>
                  <a:gd name="connsiteY37" fmla="*/ 714937 h 723900"/>
                  <a:gd name="connsiteX38" fmla="*/ 221456 w 581025"/>
                  <a:gd name="connsiteY38" fmla="*/ 682552 h 723900"/>
                  <a:gd name="connsiteX39" fmla="*/ 234791 w 581025"/>
                  <a:gd name="connsiteY39" fmla="*/ 665407 h 723900"/>
                  <a:gd name="connsiteX40" fmla="*/ 266224 w 581025"/>
                  <a:gd name="connsiteY40" fmla="*/ 656835 h 723900"/>
                  <a:gd name="connsiteX41" fmla="*/ 299561 w 581025"/>
                  <a:gd name="connsiteY41" fmla="*/ 620640 h 723900"/>
                  <a:gd name="connsiteX42" fmla="*/ 316706 w 581025"/>
                  <a:gd name="connsiteY42" fmla="*/ 592065 h 723900"/>
                  <a:gd name="connsiteX43" fmla="*/ 295751 w 581025"/>
                  <a:gd name="connsiteY43" fmla="*/ 569205 h 723900"/>
                  <a:gd name="connsiteX44" fmla="*/ 342424 w 581025"/>
                  <a:gd name="connsiteY44" fmla="*/ 551107 h 723900"/>
                  <a:gd name="connsiteX45" fmla="*/ 383381 w 581025"/>
                  <a:gd name="connsiteY45" fmla="*/ 555870 h 723900"/>
                  <a:gd name="connsiteX46" fmla="*/ 395764 w 581025"/>
                  <a:gd name="connsiteY46" fmla="*/ 510150 h 723900"/>
                  <a:gd name="connsiteX47" fmla="*/ 411004 w 581025"/>
                  <a:gd name="connsiteY47" fmla="*/ 486337 h 723900"/>
                  <a:gd name="connsiteX48" fmla="*/ 411004 w 581025"/>
                  <a:gd name="connsiteY48" fmla="*/ 453952 h 723900"/>
                  <a:gd name="connsiteX49" fmla="*/ 436722 w 581025"/>
                  <a:gd name="connsiteY49" fmla="*/ 456810 h 723900"/>
                  <a:gd name="connsiteX50" fmla="*/ 468154 w 581025"/>
                  <a:gd name="connsiteY50" fmla="*/ 441570 h 723900"/>
                  <a:gd name="connsiteX51" fmla="*/ 446247 w 581025"/>
                  <a:gd name="connsiteY51" fmla="*/ 431092 h 723900"/>
                  <a:gd name="connsiteX52" fmla="*/ 459581 w 581025"/>
                  <a:gd name="connsiteY52" fmla="*/ 409185 h 723900"/>
                  <a:gd name="connsiteX53" fmla="*/ 483394 w 581025"/>
                  <a:gd name="connsiteY53" fmla="*/ 417757 h 723900"/>
                  <a:gd name="connsiteX54" fmla="*/ 497681 w 581025"/>
                  <a:gd name="connsiteY54" fmla="*/ 395850 h 723900"/>
                  <a:gd name="connsiteX55" fmla="*/ 485299 w 581025"/>
                  <a:gd name="connsiteY55" fmla="*/ 378705 h 723900"/>
                  <a:gd name="connsiteX56" fmla="*/ 496729 w 581025"/>
                  <a:gd name="connsiteY56" fmla="*/ 369180 h 723900"/>
                  <a:gd name="connsiteX57" fmla="*/ 501491 w 581025"/>
                  <a:gd name="connsiteY57" fmla="*/ 324412 h 723900"/>
                  <a:gd name="connsiteX58" fmla="*/ 483394 w 581025"/>
                  <a:gd name="connsiteY58" fmla="*/ 318697 h 723900"/>
                  <a:gd name="connsiteX59" fmla="*/ 491014 w 581025"/>
                  <a:gd name="connsiteY59" fmla="*/ 299647 h 723900"/>
                  <a:gd name="connsiteX60" fmla="*/ 507206 w 581025"/>
                  <a:gd name="connsiteY60" fmla="*/ 284407 h 723900"/>
                  <a:gd name="connsiteX61" fmla="*/ 532924 w 581025"/>
                  <a:gd name="connsiteY61" fmla="*/ 270120 h 723900"/>
                  <a:gd name="connsiteX62" fmla="*/ 493872 w 581025"/>
                  <a:gd name="connsiteY62" fmla="*/ 266310 h 723900"/>
                  <a:gd name="connsiteX63" fmla="*/ 510064 w 581025"/>
                  <a:gd name="connsiteY63" fmla="*/ 240592 h 723900"/>
                  <a:gd name="connsiteX64" fmla="*/ 482441 w 581025"/>
                  <a:gd name="connsiteY64" fmla="*/ 220590 h 723900"/>
                  <a:gd name="connsiteX65" fmla="*/ 514826 w 581025"/>
                  <a:gd name="connsiteY65" fmla="*/ 204397 h 723900"/>
                  <a:gd name="connsiteX66" fmla="*/ 528161 w 581025"/>
                  <a:gd name="connsiteY66" fmla="*/ 218685 h 723900"/>
                  <a:gd name="connsiteX67" fmla="*/ 524351 w 581025"/>
                  <a:gd name="connsiteY67" fmla="*/ 234877 h 723900"/>
                  <a:gd name="connsiteX68" fmla="*/ 548164 w 581025"/>
                  <a:gd name="connsiteY68" fmla="*/ 221542 h 723900"/>
                  <a:gd name="connsiteX69" fmla="*/ 558642 w 581025"/>
                  <a:gd name="connsiteY69" fmla="*/ 175822 h 723900"/>
                  <a:gd name="connsiteX70" fmla="*/ 570072 w 581025"/>
                  <a:gd name="connsiteY70" fmla="*/ 142485 h 723900"/>
                  <a:gd name="connsiteX71" fmla="*/ 571024 w 581025"/>
                  <a:gd name="connsiteY71" fmla="*/ 174870 h 723900"/>
                  <a:gd name="connsiteX72" fmla="*/ 571976 w 581025"/>
                  <a:gd name="connsiteY72" fmla="*/ 179632 h 723900"/>
                  <a:gd name="connsiteX73" fmla="*/ 571024 w 581025"/>
                  <a:gd name="connsiteY73" fmla="*/ 174870 h 723900"/>
                  <a:gd name="connsiteX74" fmla="*/ 545306 w 581025"/>
                  <a:gd name="connsiteY74" fmla="*/ 289170 h 723900"/>
                  <a:gd name="connsiteX75" fmla="*/ 538639 w 581025"/>
                  <a:gd name="connsiteY75" fmla="*/ 290122 h 723900"/>
                  <a:gd name="connsiteX76" fmla="*/ 545306 w 581025"/>
                  <a:gd name="connsiteY76" fmla="*/ 289170 h 723900"/>
                  <a:gd name="connsiteX77" fmla="*/ 528161 w 581025"/>
                  <a:gd name="connsiteY77" fmla="*/ 398707 h 723900"/>
                  <a:gd name="connsiteX78" fmla="*/ 531972 w 581025"/>
                  <a:gd name="connsiteY78" fmla="*/ 387277 h 723900"/>
                  <a:gd name="connsiteX79" fmla="*/ 519589 w 581025"/>
                  <a:gd name="connsiteY79" fmla="*/ 381562 h 723900"/>
                  <a:gd name="connsiteX80" fmla="*/ 515779 w 581025"/>
                  <a:gd name="connsiteY80" fmla="*/ 393945 h 723900"/>
                  <a:gd name="connsiteX81" fmla="*/ 515779 w 581025"/>
                  <a:gd name="connsiteY81" fmla="*/ 416805 h 723900"/>
                  <a:gd name="connsiteX82" fmla="*/ 528161 w 581025"/>
                  <a:gd name="connsiteY82" fmla="*/ 398707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81025" h="723900">
                    <a:moveTo>
                      <a:pt x="242411" y="700650"/>
                    </a:moveTo>
                    <a:cubicBezTo>
                      <a:pt x="234791" y="703507"/>
                      <a:pt x="233839" y="727320"/>
                      <a:pt x="221456" y="721605"/>
                    </a:cubicBezTo>
                    <a:cubicBezTo>
                      <a:pt x="210979" y="716842"/>
                      <a:pt x="225266" y="714937"/>
                      <a:pt x="225266" y="713032"/>
                    </a:cubicBezTo>
                    <a:cubicBezTo>
                      <a:pt x="225266" y="705412"/>
                      <a:pt x="221456" y="711127"/>
                      <a:pt x="220504" y="706365"/>
                    </a:cubicBezTo>
                    <a:cubicBezTo>
                      <a:pt x="219551" y="704460"/>
                      <a:pt x="224314" y="693030"/>
                      <a:pt x="226219" y="693030"/>
                    </a:cubicBezTo>
                    <a:cubicBezTo>
                      <a:pt x="224314" y="693030"/>
                      <a:pt x="246222" y="700650"/>
                      <a:pt x="244316" y="695887"/>
                    </a:cubicBezTo>
                    <a:cubicBezTo>
                      <a:pt x="243364" y="697792"/>
                      <a:pt x="242411" y="698745"/>
                      <a:pt x="242411" y="700650"/>
                    </a:cubicBezTo>
                    <a:close/>
                    <a:moveTo>
                      <a:pt x="356711" y="566347"/>
                    </a:moveTo>
                    <a:cubicBezTo>
                      <a:pt x="354806" y="564442"/>
                      <a:pt x="330994" y="575872"/>
                      <a:pt x="337661" y="585397"/>
                    </a:cubicBezTo>
                    <a:cubicBezTo>
                      <a:pt x="340519" y="589207"/>
                      <a:pt x="348139" y="582540"/>
                      <a:pt x="350997" y="579682"/>
                    </a:cubicBezTo>
                    <a:cubicBezTo>
                      <a:pt x="354806" y="576825"/>
                      <a:pt x="368141" y="582540"/>
                      <a:pt x="356711" y="566347"/>
                    </a:cubicBezTo>
                    <a:close/>
                    <a:moveTo>
                      <a:pt x="570072" y="142485"/>
                    </a:moveTo>
                    <a:cubicBezTo>
                      <a:pt x="565309" y="137722"/>
                      <a:pt x="568167" y="132960"/>
                      <a:pt x="561499" y="130102"/>
                    </a:cubicBezTo>
                    <a:cubicBezTo>
                      <a:pt x="556736" y="128197"/>
                      <a:pt x="549117" y="131055"/>
                      <a:pt x="545306" y="132007"/>
                    </a:cubicBezTo>
                    <a:cubicBezTo>
                      <a:pt x="534829" y="134865"/>
                      <a:pt x="526256" y="140580"/>
                      <a:pt x="514826" y="142485"/>
                    </a:cubicBezTo>
                    <a:cubicBezTo>
                      <a:pt x="476726" y="149152"/>
                      <a:pt x="477679" y="122482"/>
                      <a:pt x="461486" y="97717"/>
                    </a:cubicBezTo>
                    <a:cubicBezTo>
                      <a:pt x="450056" y="131055"/>
                      <a:pt x="383381" y="152962"/>
                      <a:pt x="362426" y="119625"/>
                    </a:cubicBezTo>
                    <a:cubicBezTo>
                      <a:pt x="357664" y="112005"/>
                      <a:pt x="356711" y="99622"/>
                      <a:pt x="353854" y="90097"/>
                    </a:cubicBezTo>
                    <a:cubicBezTo>
                      <a:pt x="350044" y="78667"/>
                      <a:pt x="344329" y="68190"/>
                      <a:pt x="341472" y="56760"/>
                    </a:cubicBezTo>
                    <a:cubicBezTo>
                      <a:pt x="336709" y="40567"/>
                      <a:pt x="347186" y="16755"/>
                      <a:pt x="332899" y="9135"/>
                    </a:cubicBezTo>
                    <a:cubicBezTo>
                      <a:pt x="330041" y="7230"/>
                      <a:pt x="312897" y="6277"/>
                      <a:pt x="310039" y="8182"/>
                    </a:cubicBezTo>
                    <a:cubicBezTo>
                      <a:pt x="301466" y="13897"/>
                      <a:pt x="307181" y="21517"/>
                      <a:pt x="307181" y="29137"/>
                    </a:cubicBezTo>
                    <a:cubicBezTo>
                      <a:pt x="305276" y="53902"/>
                      <a:pt x="291941" y="53902"/>
                      <a:pt x="271939" y="61522"/>
                    </a:cubicBezTo>
                    <a:cubicBezTo>
                      <a:pt x="252889" y="69142"/>
                      <a:pt x="231934" y="91050"/>
                      <a:pt x="210979" y="89144"/>
                    </a:cubicBezTo>
                    <a:cubicBezTo>
                      <a:pt x="204311" y="88192"/>
                      <a:pt x="197644" y="79619"/>
                      <a:pt x="191929" y="79619"/>
                    </a:cubicBezTo>
                    <a:cubicBezTo>
                      <a:pt x="185261" y="79619"/>
                      <a:pt x="177641" y="89144"/>
                      <a:pt x="172879" y="92955"/>
                    </a:cubicBezTo>
                    <a:cubicBezTo>
                      <a:pt x="154781" y="108194"/>
                      <a:pt x="145256" y="116767"/>
                      <a:pt x="150019" y="140580"/>
                    </a:cubicBezTo>
                    <a:cubicBezTo>
                      <a:pt x="154781" y="162487"/>
                      <a:pt x="157639" y="181537"/>
                      <a:pt x="142399" y="199635"/>
                    </a:cubicBezTo>
                    <a:cubicBezTo>
                      <a:pt x="130016" y="214875"/>
                      <a:pt x="111919" y="220590"/>
                      <a:pt x="97631" y="232972"/>
                    </a:cubicBezTo>
                    <a:cubicBezTo>
                      <a:pt x="79534" y="249165"/>
                      <a:pt x="88106" y="264405"/>
                      <a:pt x="90964" y="285360"/>
                    </a:cubicBezTo>
                    <a:cubicBezTo>
                      <a:pt x="93822" y="306315"/>
                      <a:pt x="87154" y="332985"/>
                      <a:pt x="79534" y="352035"/>
                    </a:cubicBezTo>
                    <a:cubicBezTo>
                      <a:pt x="71914" y="371085"/>
                      <a:pt x="54769" y="380610"/>
                      <a:pt x="44291" y="396802"/>
                    </a:cubicBezTo>
                    <a:cubicBezTo>
                      <a:pt x="32861" y="413947"/>
                      <a:pt x="34766" y="437760"/>
                      <a:pt x="29051" y="456810"/>
                    </a:cubicBezTo>
                    <a:cubicBezTo>
                      <a:pt x="22384" y="481575"/>
                      <a:pt x="13811" y="505387"/>
                      <a:pt x="7144" y="530152"/>
                    </a:cubicBezTo>
                    <a:cubicBezTo>
                      <a:pt x="32861" y="528247"/>
                      <a:pt x="56674" y="540630"/>
                      <a:pt x="80486" y="547297"/>
                    </a:cubicBezTo>
                    <a:cubicBezTo>
                      <a:pt x="104299" y="553965"/>
                      <a:pt x="122397" y="560632"/>
                      <a:pt x="135731" y="582540"/>
                    </a:cubicBezTo>
                    <a:cubicBezTo>
                      <a:pt x="149066" y="604447"/>
                      <a:pt x="157639" y="628260"/>
                      <a:pt x="165259" y="653025"/>
                    </a:cubicBezTo>
                    <a:cubicBezTo>
                      <a:pt x="169069" y="666360"/>
                      <a:pt x="190024" y="703507"/>
                      <a:pt x="182404" y="714937"/>
                    </a:cubicBezTo>
                    <a:cubicBezTo>
                      <a:pt x="196691" y="711127"/>
                      <a:pt x="211931" y="693982"/>
                      <a:pt x="221456" y="682552"/>
                    </a:cubicBezTo>
                    <a:cubicBezTo>
                      <a:pt x="226219" y="676837"/>
                      <a:pt x="229076" y="669217"/>
                      <a:pt x="234791" y="665407"/>
                    </a:cubicBezTo>
                    <a:cubicBezTo>
                      <a:pt x="242411" y="659692"/>
                      <a:pt x="256699" y="661597"/>
                      <a:pt x="266224" y="656835"/>
                    </a:cubicBezTo>
                    <a:cubicBezTo>
                      <a:pt x="284322" y="649215"/>
                      <a:pt x="289084" y="635880"/>
                      <a:pt x="299561" y="620640"/>
                    </a:cubicBezTo>
                    <a:cubicBezTo>
                      <a:pt x="309086" y="607305"/>
                      <a:pt x="329089" y="608257"/>
                      <a:pt x="316706" y="592065"/>
                    </a:cubicBezTo>
                    <a:cubicBezTo>
                      <a:pt x="309086" y="582540"/>
                      <a:pt x="293847" y="585397"/>
                      <a:pt x="295751" y="569205"/>
                    </a:cubicBezTo>
                    <a:cubicBezTo>
                      <a:pt x="298609" y="551107"/>
                      <a:pt x="329089" y="553012"/>
                      <a:pt x="342424" y="551107"/>
                    </a:cubicBezTo>
                    <a:cubicBezTo>
                      <a:pt x="353854" y="550155"/>
                      <a:pt x="372904" y="561585"/>
                      <a:pt x="383381" y="555870"/>
                    </a:cubicBezTo>
                    <a:cubicBezTo>
                      <a:pt x="396716" y="548250"/>
                      <a:pt x="383381" y="522532"/>
                      <a:pt x="395764" y="510150"/>
                    </a:cubicBezTo>
                    <a:cubicBezTo>
                      <a:pt x="406241" y="499672"/>
                      <a:pt x="410051" y="501577"/>
                      <a:pt x="411004" y="486337"/>
                    </a:cubicBezTo>
                    <a:cubicBezTo>
                      <a:pt x="411004" y="477765"/>
                      <a:pt x="406241" y="461572"/>
                      <a:pt x="411004" y="453952"/>
                    </a:cubicBezTo>
                    <a:cubicBezTo>
                      <a:pt x="418624" y="442522"/>
                      <a:pt x="427197" y="454905"/>
                      <a:pt x="436722" y="456810"/>
                    </a:cubicBezTo>
                    <a:cubicBezTo>
                      <a:pt x="445294" y="458715"/>
                      <a:pt x="472916" y="456810"/>
                      <a:pt x="468154" y="441570"/>
                    </a:cubicBezTo>
                    <a:cubicBezTo>
                      <a:pt x="465297" y="432997"/>
                      <a:pt x="451961" y="435855"/>
                      <a:pt x="446247" y="431092"/>
                    </a:cubicBezTo>
                    <a:cubicBezTo>
                      <a:pt x="437674" y="421567"/>
                      <a:pt x="451009" y="414900"/>
                      <a:pt x="459581" y="409185"/>
                    </a:cubicBezTo>
                    <a:cubicBezTo>
                      <a:pt x="478631" y="397755"/>
                      <a:pt x="471011" y="409185"/>
                      <a:pt x="483394" y="417757"/>
                    </a:cubicBezTo>
                    <a:cubicBezTo>
                      <a:pt x="500539" y="431092"/>
                      <a:pt x="504349" y="408232"/>
                      <a:pt x="497681" y="395850"/>
                    </a:cubicBezTo>
                    <a:cubicBezTo>
                      <a:pt x="494824" y="391087"/>
                      <a:pt x="485299" y="384420"/>
                      <a:pt x="485299" y="378705"/>
                    </a:cubicBezTo>
                    <a:cubicBezTo>
                      <a:pt x="486251" y="371085"/>
                      <a:pt x="491014" y="373942"/>
                      <a:pt x="496729" y="369180"/>
                    </a:cubicBezTo>
                    <a:cubicBezTo>
                      <a:pt x="506254" y="359655"/>
                      <a:pt x="512922" y="332032"/>
                      <a:pt x="501491" y="324412"/>
                    </a:cubicBezTo>
                    <a:cubicBezTo>
                      <a:pt x="496729" y="320602"/>
                      <a:pt x="487204" y="325365"/>
                      <a:pt x="483394" y="318697"/>
                    </a:cubicBezTo>
                    <a:cubicBezTo>
                      <a:pt x="480536" y="312030"/>
                      <a:pt x="487204" y="303457"/>
                      <a:pt x="491014" y="299647"/>
                    </a:cubicBezTo>
                    <a:cubicBezTo>
                      <a:pt x="495776" y="293932"/>
                      <a:pt x="500539" y="289170"/>
                      <a:pt x="507206" y="284407"/>
                    </a:cubicBezTo>
                    <a:cubicBezTo>
                      <a:pt x="512922" y="280597"/>
                      <a:pt x="531019" y="277740"/>
                      <a:pt x="532924" y="270120"/>
                    </a:cubicBezTo>
                    <a:cubicBezTo>
                      <a:pt x="533876" y="266310"/>
                      <a:pt x="497681" y="276787"/>
                      <a:pt x="493872" y="266310"/>
                    </a:cubicBezTo>
                    <a:cubicBezTo>
                      <a:pt x="489109" y="252975"/>
                      <a:pt x="517684" y="255832"/>
                      <a:pt x="510064" y="240592"/>
                    </a:cubicBezTo>
                    <a:cubicBezTo>
                      <a:pt x="504349" y="230115"/>
                      <a:pt x="484347" y="234877"/>
                      <a:pt x="482441" y="220590"/>
                    </a:cubicBezTo>
                    <a:cubicBezTo>
                      <a:pt x="480536" y="205350"/>
                      <a:pt x="505301" y="201540"/>
                      <a:pt x="514826" y="204397"/>
                    </a:cubicBezTo>
                    <a:cubicBezTo>
                      <a:pt x="522447" y="207255"/>
                      <a:pt x="527209" y="210112"/>
                      <a:pt x="528161" y="218685"/>
                    </a:cubicBezTo>
                    <a:cubicBezTo>
                      <a:pt x="528161" y="220590"/>
                      <a:pt x="523399" y="233925"/>
                      <a:pt x="524351" y="234877"/>
                    </a:cubicBezTo>
                    <a:cubicBezTo>
                      <a:pt x="530067" y="245355"/>
                      <a:pt x="544354" y="229162"/>
                      <a:pt x="548164" y="221542"/>
                    </a:cubicBezTo>
                    <a:cubicBezTo>
                      <a:pt x="554831" y="207255"/>
                      <a:pt x="551022" y="191062"/>
                      <a:pt x="558642" y="175822"/>
                    </a:cubicBezTo>
                    <a:cubicBezTo>
                      <a:pt x="563404" y="167250"/>
                      <a:pt x="573881" y="152010"/>
                      <a:pt x="570072" y="142485"/>
                    </a:cubicBezTo>
                    <a:close/>
                    <a:moveTo>
                      <a:pt x="571024" y="174870"/>
                    </a:moveTo>
                    <a:cubicBezTo>
                      <a:pt x="568167" y="177727"/>
                      <a:pt x="563404" y="179632"/>
                      <a:pt x="571976" y="179632"/>
                    </a:cubicBezTo>
                    <a:cubicBezTo>
                      <a:pt x="583406" y="179632"/>
                      <a:pt x="573881" y="172012"/>
                      <a:pt x="571024" y="174870"/>
                    </a:cubicBezTo>
                    <a:close/>
                    <a:moveTo>
                      <a:pt x="545306" y="289170"/>
                    </a:moveTo>
                    <a:cubicBezTo>
                      <a:pt x="543401" y="288217"/>
                      <a:pt x="537686" y="284407"/>
                      <a:pt x="538639" y="290122"/>
                    </a:cubicBezTo>
                    <a:cubicBezTo>
                      <a:pt x="539592" y="294885"/>
                      <a:pt x="549117" y="291075"/>
                      <a:pt x="545306" y="289170"/>
                    </a:cubicBezTo>
                    <a:close/>
                    <a:moveTo>
                      <a:pt x="528161" y="398707"/>
                    </a:moveTo>
                    <a:cubicBezTo>
                      <a:pt x="529114" y="392040"/>
                      <a:pt x="544354" y="399660"/>
                      <a:pt x="531972" y="387277"/>
                    </a:cubicBezTo>
                    <a:cubicBezTo>
                      <a:pt x="530067" y="385372"/>
                      <a:pt x="522447" y="380610"/>
                      <a:pt x="519589" y="381562"/>
                    </a:cubicBezTo>
                    <a:cubicBezTo>
                      <a:pt x="508159" y="384420"/>
                      <a:pt x="516731" y="390135"/>
                      <a:pt x="515779" y="393945"/>
                    </a:cubicBezTo>
                    <a:cubicBezTo>
                      <a:pt x="513874" y="398707"/>
                      <a:pt x="507206" y="412042"/>
                      <a:pt x="515779" y="416805"/>
                    </a:cubicBezTo>
                    <a:cubicBezTo>
                      <a:pt x="527209" y="421567"/>
                      <a:pt x="529114" y="405375"/>
                      <a:pt x="528161" y="398707"/>
                    </a:cubicBezTo>
                    <a:close/>
                  </a:path>
                </a:pathLst>
              </a:custGeom>
              <a:grpFill/>
              <a:ln w="9525" cap="flat">
                <a:noFill/>
                <a:prstDash val="solid"/>
                <a:miter/>
              </a:ln>
            </p:spPr>
            <p:txBody>
              <a:bodyPr rtlCol="0" anchor="ctr"/>
              <a:lstStyle/>
              <a:p>
                <a:endParaRPr lang="en-US" sz="1790"/>
              </a:p>
            </p:txBody>
          </p:sp>
          <p:sp>
            <p:nvSpPr>
              <p:cNvPr id="75" name="任意多边形: 形状 35"/>
              <p:cNvSpPr/>
              <p:nvPr>
                <p:custDataLst>
                  <p:tags r:id="rId40"/>
                </p:custDataLst>
              </p:nvPr>
            </p:nvSpPr>
            <p:spPr>
              <a:xfrm>
                <a:off x="11052" y="8677"/>
                <a:ext cx="105" cy="105"/>
              </a:xfrm>
              <a:custGeom>
                <a:avLst/>
                <a:gdLst>
                  <a:gd name="connsiteX0" fmla="*/ 26611 w 76200"/>
                  <a:gd name="connsiteY0" fmla="*/ 12243 h 76200"/>
                  <a:gd name="connsiteX1" fmla="*/ 67568 w 76200"/>
                  <a:gd name="connsiteY1" fmla="*/ 12243 h 76200"/>
                  <a:gd name="connsiteX2" fmla="*/ 71378 w 76200"/>
                  <a:gd name="connsiteY2" fmla="*/ 46533 h 76200"/>
                  <a:gd name="connsiteX3" fmla="*/ 21848 w 76200"/>
                  <a:gd name="connsiteY3" fmla="*/ 45580 h 76200"/>
                  <a:gd name="connsiteX4" fmla="*/ 26611 w 76200"/>
                  <a:gd name="connsiteY4" fmla="*/ 12243 h 76200"/>
                  <a:gd name="connsiteX5" fmla="*/ 48518 w 76200"/>
                  <a:gd name="connsiteY5" fmla="*/ 63678 h 76200"/>
                  <a:gd name="connsiteX6" fmla="*/ 60900 w 76200"/>
                  <a:gd name="connsiteY6" fmla="*/ 73203 h 76200"/>
                  <a:gd name="connsiteX7" fmla="*/ 48518 w 76200"/>
                  <a:gd name="connsiteY7" fmla="*/ 63678 h 76200"/>
                  <a:gd name="connsiteX8" fmla="*/ 48518 w 76200"/>
                  <a:gd name="connsiteY8" fmla="*/ 63678 h 76200"/>
                  <a:gd name="connsiteX9" fmla="*/ 32325 w 76200"/>
                  <a:gd name="connsiteY9" fmla="*/ 63678 h 76200"/>
                  <a:gd name="connsiteX10" fmla="*/ 35183 w 76200"/>
                  <a:gd name="connsiteY10" fmla="*/ 56058 h 76200"/>
                  <a:gd name="connsiteX11" fmla="*/ 8513 w 76200"/>
                  <a:gd name="connsiteY11" fmla="*/ 69393 h 76200"/>
                  <a:gd name="connsiteX12" fmla="*/ 15181 w 76200"/>
                  <a:gd name="connsiteY12" fmla="*/ 76060 h 76200"/>
                  <a:gd name="connsiteX13" fmla="*/ 29468 w 76200"/>
                  <a:gd name="connsiteY13" fmla="*/ 75108 h 76200"/>
                  <a:gd name="connsiteX14" fmla="*/ 32325 w 76200"/>
                  <a:gd name="connsiteY14" fmla="*/ 63678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6200" h="76200">
                    <a:moveTo>
                      <a:pt x="26611" y="12243"/>
                    </a:moveTo>
                    <a:cubicBezTo>
                      <a:pt x="36136" y="7480"/>
                      <a:pt x="58043" y="3670"/>
                      <a:pt x="67568" y="12243"/>
                    </a:cubicBezTo>
                    <a:cubicBezTo>
                      <a:pt x="72331" y="16053"/>
                      <a:pt x="78998" y="39865"/>
                      <a:pt x="71378" y="46533"/>
                    </a:cubicBezTo>
                    <a:cubicBezTo>
                      <a:pt x="63758" y="54153"/>
                      <a:pt x="27563" y="53200"/>
                      <a:pt x="21848" y="45580"/>
                    </a:cubicBezTo>
                    <a:cubicBezTo>
                      <a:pt x="12323" y="34150"/>
                      <a:pt x="17086" y="17005"/>
                      <a:pt x="26611" y="12243"/>
                    </a:cubicBezTo>
                    <a:close/>
                    <a:moveTo>
                      <a:pt x="48518" y="63678"/>
                    </a:moveTo>
                    <a:cubicBezTo>
                      <a:pt x="44708" y="63678"/>
                      <a:pt x="54233" y="75108"/>
                      <a:pt x="60900" y="73203"/>
                    </a:cubicBezTo>
                    <a:cubicBezTo>
                      <a:pt x="73283" y="69393"/>
                      <a:pt x="50423" y="63678"/>
                      <a:pt x="48518" y="63678"/>
                    </a:cubicBezTo>
                    <a:lnTo>
                      <a:pt x="48518" y="63678"/>
                    </a:lnTo>
                    <a:close/>
                    <a:moveTo>
                      <a:pt x="32325" y="63678"/>
                    </a:moveTo>
                    <a:cubicBezTo>
                      <a:pt x="30421" y="59868"/>
                      <a:pt x="38040" y="59868"/>
                      <a:pt x="35183" y="56058"/>
                    </a:cubicBezTo>
                    <a:cubicBezTo>
                      <a:pt x="34231" y="55105"/>
                      <a:pt x="9465" y="67488"/>
                      <a:pt x="8513" y="69393"/>
                    </a:cubicBezTo>
                    <a:cubicBezTo>
                      <a:pt x="4703" y="77965"/>
                      <a:pt x="9465" y="75108"/>
                      <a:pt x="15181" y="76060"/>
                    </a:cubicBezTo>
                    <a:cubicBezTo>
                      <a:pt x="14228" y="76060"/>
                      <a:pt x="30421" y="74155"/>
                      <a:pt x="29468" y="75108"/>
                    </a:cubicBezTo>
                    <a:cubicBezTo>
                      <a:pt x="28515" y="76060"/>
                      <a:pt x="32325" y="63678"/>
                      <a:pt x="32325" y="63678"/>
                    </a:cubicBezTo>
                    <a:close/>
                  </a:path>
                </a:pathLst>
              </a:custGeom>
              <a:grpFill/>
              <a:ln w="9525" cap="flat">
                <a:noFill/>
                <a:prstDash val="solid"/>
                <a:miter/>
              </a:ln>
            </p:spPr>
            <p:txBody>
              <a:bodyPr rtlCol="0" anchor="ctr"/>
              <a:lstStyle/>
              <a:p>
                <a:endParaRPr lang="en-US" sz="1790"/>
              </a:p>
            </p:txBody>
          </p:sp>
          <p:sp>
            <p:nvSpPr>
              <p:cNvPr id="76" name="椭圆 75"/>
              <p:cNvSpPr/>
              <p:nvPr>
                <p:custDataLst>
                  <p:tags r:id="rId41"/>
                </p:custDataLst>
              </p:nvPr>
            </p:nvSpPr>
            <p:spPr>
              <a:xfrm>
                <a:off x="10974" y="8750"/>
                <a:ext cx="35" cy="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0"/>
              </a:p>
            </p:txBody>
          </p:sp>
        </p:grpSp>
        <p:grpSp>
          <p:nvGrpSpPr>
            <p:cNvPr id="77" name="组合 76"/>
            <p:cNvGrpSpPr/>
            <p:nvPr/>
          </p:nvGrpSpPr>
          <p:grpSpPr>
            <a:xfrm>
              <a:off x="1833" y="2998"/>
              <a:ext cx="6842" cy="5631"/>
              <a:chOff x="8203" y="2167"/>
              <a:chExt cx="9115" cy="7548"/>
            </a:xfrm>
            <a:solidFill>
              <a:schemeClr val="bg1"/>
            </a:solidFill>
          </p:grpSpPr>
          <p:sp>
            <p:nvSpPr>
              <p:cNvPr id="78"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0029" y="2597"/>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79"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0290" y="368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0"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8203" y="3957"/>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1"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8203" y="5440"/>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2"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060" y="5800"/>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3"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9308" y="556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4"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0569" y="502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5"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9029" y="425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6"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1216" y="425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7"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669" y="6457"/>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8"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321" y="5965"/>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89"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1539" y="7659"/>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0"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1659" y="840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1"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1907" y="649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2"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971" y="403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3"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042" y="4103"/>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4"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569" y="5440"/>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5"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445" y="4400"/>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6"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6335" y="2346"/>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7"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7039" y="2765"/>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8"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173" y="3132"/>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99"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6502" y="3505"/>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0"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309" y="2167"/>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1"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101" y="538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2"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411" y="6045"/>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3"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050" y="5289"/>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4"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816" y="7532"/>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5"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327" y="5868"/>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6"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003" y="7303"/>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7"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457" y="8272"/>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08"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194" y="8236"/>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0"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613" y="9296"/>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1"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948" y="763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2"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1659" y="5238"/>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3"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571" y="5708"/>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4"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9554" y="649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5"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0425" y="688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6"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0425" y="5648"/>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7"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107" y="6737"/>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8"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745" y="6918"/>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19"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112" y="6562"/>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0"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511" y="688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1"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850" y="5088"/>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2"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996" y="6839"/>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3"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656" y="4962"/>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4"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4736" y="435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5"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5391" y="7722"/>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6"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1853" y="6885"/>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7"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622" y="4819"/>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8"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594" y="8464"/>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29"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3188" y="5381"/>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sp>
            <p:nvSpPr>
              <p:cNvPr id="130" name="任意多边形 390" descr="e7d195523061f1c0c989bbdf341b111e769f2ee359bd8df638E53E9931A62DC22263A6E1A75FFBC630BB5D77BA969D9175F253EB94D93A1189E24A7D909BAD0376573965191318DE1FD009565C070D073BB9699A615072F33A2D7F2042825409E74418739478CCFE042368A9978AAA8C0D69BECA006E016AFCFD402FEC3B700C5AEC73BEFFE372DE"/>
              <p:cNvSpPr/>
              <p:nvPr/>
            </p:nvSpPr>
            <p:spPr bwMode="auto">
              <a:xfrm>
                <a:off x="12339" y="4899"/>
                <a:ext cx="279" cy="419"/>
              </a:xfrm>
              <a:custGeom>
                <a:avLst/>
                <a:gdLst>
                  <a:gd name="connsiteX0" fmla="*/ 772623 w 1529478"/>
                  <a:gd name="connsiteY0" fmla="*/ 282284 h 2540555"/>
                  <a:gd name="connsiteX1" fmla="*/ 310704 w 1529478"/>
                  <a:gd name="connsiteY1" fmla="*/ 731372 h 2540555"/>
                  <a:gd name="connsiteX2" fmla="*/ 772623 w 1529478"/>
                  <a:gd name="connsiteY2" fmla="*/ 1180460 h 2540555"/>
                  <a:gd name="connsiteX3" fmla="*/ 1234542 w 1529478"/>
                  <a:gd name="connsiteY3" fmla="*/ 731372 h 2540555"/>
                  <a:gd name="connsiteX4" fmla="*/ 772623 w 1529478"/>
                  <a:gd name="connsiteY4" fmla="*/ 282284 h 2540555"/>
                  <a:gd name="connsiteX5" fmla="*/ 790000 w 1529478"/>
                  <a:gd name="connsiteY5" fmla="*/ 0 h 2540555"/>
                  <a:gd name="connsiteX6" fmla="*/ 1485821 w 1529478"/>
                  <a:gd name="connsiteY6" fmla="*/ 1001909 h 2540555"/>
                  <a:gd name="connsiteX7" fmla="*/ 790000 w 1529478"/>
                  <a:gd name="connsiteY7" fmla="*/ 2540555 h 2540555"/>
                  <a:gd name="connsiteX8" fmla="*/ 57558 w 1529478"/>
                  <a:gd name="connsiteY8" fmla="*/ 1001909 h 2540555"/>
                  <a:gd name="connsiteX9" fmla="*/ 790000 w 1529478"/>
                  <a:gd name="connsiteY9" fmla="*/ 0 h 254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9478" h="2540555">
                    <a:moveTo>
                      <a:pt x="772623" y="282284"/>
                    </a:moveTo>
                    <a:cubicBezTo>
                      <a:pt x="517512" y="282284"/>
                      <a:pt x="310704" y="483348"/>
                      <a:pt x="310704" y="731372"/>
                    </a:cubicBezTo>
                    <a:cubicBezTo>
                      <a:pt x="310704" y="979396"/>
                      <a:pt x="517512" y="1180460"/>
                      <a:pt x="772623" y="1180460"/>
                    </a:cubicBezTo>
                    <a:cubicBezTo>
                      <a:pt x="1027734" y="1180460"/>
                      <a:pt x="1234542" y="979396"/>
                      <a:pt x="1234542" y="731372"/>
                    </a:cubicBezTo>
                    <a:cubicBezTo>
                      <a:pt x="1234542" y="483348"/>
                      <a:pt x="1027734" y="282284"/>
                      <a:pt x="772623" y="282284"/>
                    </a:cubicBezTo>
                    <a:close/>
                    <a:moveTo>
                      <a:pt x="790000" y="0"/>
                    </a:moveTo>
                    <a:cubicBezTo>
                      <a:pt x="1412576" y="0"/>
                      <a:pt x="1632309" y="572520"/>
                      <a:pt x="1485821" y="1001909"/>
                    </a:cubicBezTo>
                    <a:cubicBezTo>
                      <a:pt x="1302710" y="1395516"/>
                      <a:pt x="790000" y="2540555"/>
                      <a:pt x="790000" y="2540555"/>
                    </a:cubicBezTo>
                    <a:cubicBezTo>
                      <a:pt x="790000" y="2540555"/>
                      <a:pt x="240668" y="1395516"/>
                      <a:pt x="57558" y="1001909"/>
                    </a:cubicBezTo>
                    <a:cubicBezTo>
                      <a:pt x="-125553" y="572520"/>
                      <a:pt x="130802" y="0"/>
                      <a:pt x="790000" y="0"/>
                    </a:cubicBezTo>
                    <a:close/>
                  </a:path>
                </a:pathLst>
              </a:custGeom>
              <a:grpFill/>
              <a:ln w="12700">
                <a:solidFill>
                  <a:srgbClr val="71B6CC">
                    <a:alpha val="33000"/>
                  </a:srgbClr>
                </a:solidFill>
                <a:miter lim="800000"/>
              </a:ln>
              <a:effectLst>
                <a:outerShdw blurRad="76200" dir="18900000" sy="23000" kx="-1200000" algn="bl" rotWithShape="0">
                  <a:prstClr val="black"/>
                </a:outerShdw>
              </a:effectLst>
            </p:spPr>
            <p:txBody>
              <a:bodyPr vert="horz" wrap="square" lIns="170353" tIns="85176" rIns="170353" bIns="85176" numCol="1" anchor="t" anchorCtr="0" compatLnSpc="1"/>
              <a:lstStyle/>
              <a:p>
                <a:pPr defTabSz="3081655"/>
                <a:endParaRPr lang="zh-CN" altLang="en-US" sz="4525" dirty="0">
                  <a:ea typeface="微软雅黑" panose="020B0503020204020204" pitchFamily="2" charset="-122"/>
                </a:endParaRPr>
              </a:p>
            </p:txBody>
          </p:sp>
        </p:grpSp>
        <p:pic>
          <p:nvPicPr>
            <p:cNvPr id="131" name="图片 130" descr="TIM截图20190111165821"/>
            <p:cNvPicPr>
              <a:picLocks noChangeAspect="1"/>
            </p:cNvPicPr>
            <p:nvPr>
              <p:custDataLst>
                <p:tags r:id="rId7"/>
              </p:custDataLst>
            </p:nvPr>
          </p:nvPicPr>
          <p:blipFill>
            <a:blip r:embed="rId43">
              <a:grayscl/>
            </a:blip>
            <a:stretch>
              <a:fillRect/>
            </a:stretch>
          </p:blipFill>
          <p:spPr>
            <a:xfrm>
              <a:off x="8320" y="7036"/>
              <a:ext cx="860" cy="1294"/>
            </a:xfrm>
            <a:prstGeom prst="rect">
              <a:avLst/>
            </a:prstGeom>
            <a:solidFill>
              <a:srgbClr val="C8C8C8"/>
            </a:solidFill>
          </p:spPr>
        </p:pic>
      </p:grpSp>
      <p:sp>
        <p:nvSpPr>
          <p:cNvPr id="48130" name="文本框 3"/>
          <p:cNvSpPr/>
          <p:nvPr/>
        </p:nvSpPr>
        <p:spPr>
          <a:xfrm>
            <a:off x="871920" y="399733"/>
            <a:ext cx="5976620" cy="521970"/>
          </a:xfrm>
          <a:prstGeom prst="rect">
            <a:avLst/>
          </a:prstGeom>
          <a:noFill/>
          <a:ln w="9525">
            <a:noFill/>
          </a:ln>
        </p:spPr>
        <p:txBody>
          <a:bodyPr wrap="square" anchor="t">
            <a:spAutoFit/>
          </a:bodyPr>
          <a:lstStyle/>
          <a:p>
            <a:r>
              <a:rPr lang="zh-CN" altLang="en-US" sz="2800" dirty="0">
                <a:solidFill>
                  <a:schemeClr val="tx1"/>
                </a:solidFill>
                <a:latin typeface="微软雅黑" panose="020B0503020204020204" pitchFamily="2" charset="-122"/>
                <a:ea typeface="微软雅黑" panose="020B0503020204020204" pitchFamily="2" charset="-122"/>
                <a:sym typeface="微软雅黑" panose="020B0503020204020204" pitchFamily="2" charset="-122"/>
              </a:rPr>
              <a:t>故障报修</a:t>
            </a:r>
          </a:p>
        </p:txBody>
      </p:sp>
      <p:grpSp>
        <p:nvGrpSpPr>
          <p:cNvPr id="7" name="组合 6"/>
          <p:cNvGrpSpPr/>
          <p:nvPr/>
        </p:nvGrpSpPr>
        <p:grpSpPr>
          <a:xfrm>
            <a:off x="1036955" y="1805940"/>
            <a:ext cx="3792855" cy="3629660"/>
            <a:chOff x="12566" y="2914"/>
            <a:chExt cx="5973" cy="5716"/>
          </a:xfrm>
        </p:grpSpPr>
        <p:grpSp>
          <p:nvGrpSpPr>
            <p:cNvPr id="11" name="组合 10"/>
            <p:cNvGrpSpPr/>
            <p:nvPr/>
          </p:nvGrpSpPr>
          <p:grpSpPr>
            <a:xfrm>
              <a:off x="12566" y="2914"/>
              <a:ext cx="4921" cy="4400"/>
              <a:chOff x="12566" y="2914"/>
              <a:chExt cx="4921" cy="4400"/>
            </a:xfrm>
          </p:grpSpPr>
          <p:sp>
            <p:nvSpPr>
              <p:cNvPr id="12" name="文本框 11"/>
              <p:cNvSpPr txBox="1"/>
              <p:nvPr>
                <p:custDataLst>
                  <p:tags r:id="rId3"/>
                </p:custDataLst>
              </p:nvPr>
            </p:nvSpPr>
            <p:spPr>
              <a:xfrm>
                <a:off x="12715" y="3037"/>
                <a:ext cx="3114" cy="681"/>
              </a:xfrm>
              <a:prstGeom prst="roundRect">
                <a:avLst/>
              </a:prstGeom>
              <a:gradFill>
                <a:gsLst>
                  <a:gs pos="0">
                    <a:srgbClr val="23607C"/>
                  </a:gs>
                  <a:gs pos="100000">
                    <a:srgbClr val="0C364F"/>
                  </a:gs>
                </a:gsLst>
                <a:lin ang="10800000" scaled="1"/>
              </a:gradFill>
            </p:spPr>
            <p:txBody>
              <a:bodyPr wrap="square" lIns="101600" tIns="38100" rIns="76200" bIns="38100" rtlCol="0">
                <a:noAutofit/>
              </a:bodyPr>
              <a:lstStyle>
                <a:defPPr>
                  <a:defRPr lang="zh-CN"/>
                </a:defPPr>
                <a:lvl1pPr>
                  <a:defRPr sz="2400" spc="200">
                    <a:latin typeface="微软雅黑" panose="020B0503020204020204" pitchFamily="2" charset="-122"/>
                    <a:ea typeface="微软雅黑" panose="020B0503020204020204" pitchFamily="2" charset="-122"/>
                  </a:defRPr>
                </a:lvl1pPr>
              </a:lstStyle>
              <a:p>
                <a:pPr lvl="0" algn="l"/>
                <a:r>
                  <a:rPr lang="zh-CN" altLang="en-US" b="1">
                    <a:solidFill>
                      <a:schemeClr val="bg1"/>
                    </a:solidFill>
                    <a:uFillTx/>
                    <a:latin typeface="Arial" panose="020B0604020202020204" pitchFamily="34" charset="0"/>
                    <a:sym typeface="+mn-ea"/>
                  </a:rPr>
                  <a:t>时效性</a:t>
                </a:r>
              </a:p>
            </p:txBody>
          </p:sp>
          <p:sp>
            <p:nvSpPr>
              <p:cNvPr id="13" name="文本框 12"/>
              <p:cNvSpPr txBox="1"/>
              <p:nvPr>
                <p:custDataLst>
                  <p:tags r:id="rId4"/>
                </p:custDataLst>
              </p:nvPr>
            </p:nvSpPr>
            <p:spPr>
              <a:xfrm>
                <a:off x="12566" y="3878"/>
                <a:ext cx="4749" cy="1409"/>
              </a:xfrm>
              <a:prstGeom prst="rect">
                <a:avLst/>
              </a:prstGeom>
              <a:noFill/>
            </p:spPr>
            <p:txBody>
              <a:bodyPr wrap="square" lIns="101600" tIns="0" rIns="82550" bIns="0" rtlCol="0">
                <a:noAutofit/>
              </a:bodyPr>
              <a:lstStyle/>
              <a:p>
                <a:pPr lvl="0" algn="l">
                  <a:lnSpc>
                    <a:spcPct val="130000"/>
                  </a:lnSpc>
                  <a:spcBef>
                    <a:spcPts val="1000"/>
                  </a:spcBef>
                  <a:spcAft>
                    <a:spcPts val="0"/>
                  </a:spcAft>
                </a:pPr>
                <a:r>
                  <a:rPr lang="en-US" altLang="zh-CN" sz="4400" b="1" i="1" spc="150">
                    <a:solidFill>
                      <a:schemeClr val="tx1"/>
                    </a:solidFill>
                    <a:uFillTx/>
                    <a:latin typeface="Arial" panose="020B0604020202020204" pitchFamily="34" charset="0"/>
                    <a:ea typeface="微软雅黑" panose="020B0503020204020204" pitchFamily="2" charset="-122"/>
                    <a:cs typeface="Arial" panose="020B0604020202020204" pitchFamily="34" charset="0"/>
                    <a:sym typeface="+mn-ea"/>
                  </a:rPr>
                  <a:t>1</a:t>
                </a:r>
                <a:r>
                  <a:rPr lang="zh-CN" altLang="en-US" sz="1600" spc="150">
                    <a:solidFill>
                      <a:schemeClr val="tx1">
                        <a:lumMod val="75000"/>
                        <a:lumOff val="25000"/>
                      </a:schemeClr>
                    </a:solidFill>
                    <a:uFillTx/>
                    <a:latin typeface="微软雅黑" panose="020B0503020204020204" pitchFamily="2" charset="-122"/>
                    <a:ea typeface="微软雅黑" panose="020B0503020204020204" pitchFamily="2" charset="-122"/>
                    <a:sym typeface="+mn-ea"/>
                  </a:rPr>
                  <a:t>分钟响应 </a:t>
                </a:r>
                <a:r>
                  <a:rPr lang="en-US" altLang="zh-CN" sz="4400" b="1" i="1" spc="150">
                    <a:solidFill>
                      <a:schemeClr val="tx1"/>
                    </a:solidFill>
                    <a:uFillTx/>
                    <a:latin typeface="Arial" panose="020B0604020202020204" pitchFamily="34" charset="0"/>
                    <a:ea typeface="微软雅黑" panose="020B0503020204020204" pitchFamily="2" charset="-122"/>
                    <a:cs typeface="Arial" panose="020B0604020202020204" pitchFamily="34" charset="0"/>
                    <a:sym typeface="+mn-ea"/>
                  </a:rPr>
                  <a:t>1</a:t>
                </a:r>
                <a:r>
                  <a:rPr lang="zh-CN" altLang="en-US" sz="1600" spc="150">
                    <a:solidFill>
                      <a:schemeClr val="tx1">
                        <a:lumMod val="75000"/>
                        <a:lumOff val="25000"/>
                      </a:schemeClr>
                    </a:solidFill>
                    <a:uFillTx/>
                    <a:latin typeface="微软雅黑" panose="020B0503020204020204" pitchFamily="2" charset="-122"/>
                    <a:ea typeface="微软雅黑" panose="020B0503020204020204" pitchFamily="2" charset="-122"/>
                    <a:sym typeface="+mn-ea"/>
                  </a:rPr>
                  <a:t>小时预约</a:t>
                </a:r>
              </a:p>
            </p:txBody>
          </p:sp>
          <p:sp>
            <p:nvSpPr>
              <p:cNvPr id="14" name="文本框 13"/>
              <p:cNvSpPr txBox="1"/>
              <p:nvPr>
                <p:custDataLst>
                  <p:tags r:id="rId5"/>
                </p:custDataLst>
              </p:nvPr>
            </p:nvSpPr>
            <p:spPr>
              <a:xfrm>
                <a:off x="12715" y="6590"/>
                <a:ext cx="4772" cy="724"/>
              </a:xfrm>
              <a:prstGeom prst="roundRect">
                <a:avLst/>
              </a:prstGeom>
              <a:gradFill>
                <a:gsLst>
                  <a:gs pos="0">
                    <a:srgbClr val="23607C"/>
                  </a:gs>
                  <a:gs pos="100000">
                    <a:srgbClr val="0C364F"/>
                  </a:gs>
                </a:gsLst>
                <a:lin ang="10800000" scaled="1"/>
              </a:gradFill>
            </p:spPr>
            <p:txBody>
              <a:bodyPr wrap="square" lIns="101600" tIns="38100" rIns="76200" bIns="38100" rtlCol="0">
                <a:noAutofit/>
              </a:bodyPr>
              <a:lstStyle>
                <a:defPPr>
                  <a:defRPr lang="zh-CN"/>
                </a:defPPr>
                <a:lvl1pPr>
                  <a:defRPr sz="2400" spc="200">
                    <a:latin typeface="微软雅黑" panose="020B0503020204020204" pitchFamily="2" charset="-122"/>
                    <a:ea typeface="微软雅黑" panose="020B0503020204020204" pitchFamily="2" charset="-122"/>
                  </a:defRPr>
                </a:lvl1pPr>
              </a:lstStyle>
              <a:p>
                <a:pPr lvl="0" algn="l">
                  <a:buClrTx/>
                  <a:buSzTx/>
                </a:pPr>
                <a:r>
                  <a:rPr lang="zh-CN" altLang="en-US" b="1">
                    <a:solidFill>
                      <a:schemeClr val="bg1"/>
                    </a:solidFill>
                    <a:uFillTx/>
                    <a:latin typeface="Arial" panose="020B0604020202020204" pitchFamily="34" charset="0"/>
                    <a:sym typeface="+mn-ea"/>
                  </a:rPr>
                  <a:t>全国统一售后服务热线</a:t>
                </a:r>
              </a:p>
            </p:txBody>
          </p:sp>
          <p:sp>
            <p:nvSpPr>
              <p:cNvPr id="15" name="圆角矩形 14"/>
              <p:cNvSpPr/>
              <p:nvPr/>
            </p:nvSpPr>
            <p:spPr>
              <a:xfrm>
                <a:off x="12641" y="2914"/>
                <a:ext cx="1900" cy="850"/>
              </a:xfrm>
              <a:prstGeom prst="roundRect">
                <a:avLst/>
              </a:prstGeom>
              <a:noFill/>
              <a:ln w="6350"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16" name="文本框 15"/>
            <p:cNvSpPr txBox="1"/>
            <p:nvPr>
              <p:custDataLst>
                <p:tags r:id="rId2"/>
              </p:custDataLst>
            </p:nvPr>
          </p:nvSpPr>
          <p:spPr>
            <a:xfrm>
              <a:off x="12641" y="7496"/>
              <a:ext cx="5899" cy="1134"/>
            </a:xfrm>
            <a:prstGeom prst="rect">
              <a:avLst/>
            </a:prstGeom>
            <a:noFill/>
          </p:spPr>
          <p:txBody>
            <a:bodyPr wrap="square" lIns="101600" tIns="0" rIns="82550" bIns="0" rtlCol="0">
              <a:noAutofit/>
            </a:bodyPr>
            <a:lstStyle/>
            <a:p>
              <a:pPr lvl="0" algn="l">
                <a:lnSpc>
                  <a:spcPct val="130000"/>
                </a:lnSpc>
                <a:spcBef>
                  <a:spcPts val="1000"/>
                </a:spcBef>
                <a:spcAft>
                  <a:spcPts val="0"/>
                </a:spcAft>
              </a:pPr>
              <a:r>
                <a:rPr lang="en-US" altLang="zh-CN" sz="4400" b="1" i="1" spc="150">
                  <a:solidFill>
                    <a:schemeClr val="tx1"/>
                  </a:solidFill>
                  <a:uFillTx/>
                  <a:latin typeface="Arial" panose="020B0604020202020204" pitchFamily="34" charset="0"/>
                  <a:ea typeface="微软雅黑" panose="020B0503020204020204" pitchFamily="2" charset="-122"/>
                  <a:cs typeface="Arial" panose="020B0604020202020204" pitchFamily="34" charset="0"/>
                  <a:sym typeface="+mn-ea"/>
                </a:rPr>
                <a:t>95105555</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535" y="376353"/>
            <a:ext cx="2449049"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上课操作流程</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sp>
        <p:nvSpPr>
          <p:cNvPr id="35" name="文本框 34"/>
          <p:cNvSpPr txBox="1"/>
          <p:nvPr/>
        </p:nvSpPr>
        <p:spPr>
          <a:xfrm>
            <a:off x="1307465" y="1211580"/>
            <a:ext cx="9506585" cy="948055"/>
          </a:xfrm>
          <a:prstGeom prst="rect">
            <a:avLst/>
          </a:prstGeom>
          <a:noFill/>
        </p:spPr>
        <p:txBody>
          <a:bodyPr wrap="square" rtlCol="0">
            <a:noAutofit/>
          </a:bodyPr>
          <a:lstStyle/>
          <a:p>
            <a:pPr>
              <a:lnSpc>
                <a:spcPct val="150000"/>
              </a:lnSpc>
            </a:pP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Step 1</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：将</a:t>
            </a:r>
            <a:r>
              <a:rPr lang="zh-CN" altLang="en-US" sz="2000" b="1">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教工卡插入</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读卡器卡槽内，中控设备上电开机。</a:t>
            </a:r>
          </a:p>
          <a:p>
            <a:pPr>
              <a:lnSpc>
                <a:spcPct val="150000"/>
              </a:lnSpc>
            </a:pPr>
            <a:r>
              <a:rPr lang="en-US" altLang="zh-CN">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Step </a:t>
            </a: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2</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：中控设备出现上课按键画面后</a:t>
            </a:r>
            <a:r>
              <a:rPr lang="zh-CN" altLang="en-US" sz="2000" b="1">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按上课键</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，此时所有设备上电自动开机。</a:t>
            </a:r>
          </a:p>
        </p:txBody>
      </p:sp>
      <p:grpSp>
        <p:nvGrpSpPr>
          <p:cNvPr id="4" name="组合 3"/>
          <p:cNvGrpSpPr/>
          <p:nvPr/>
        </p:nvGrpSpPr>
        <p:grpSpPr>
          <a:xfrm>
            <a:off x="1452245" y="2346666"/>
            <a:ext cx="8967222" cy="3599458"/>
            <a:chOff x="1276" y="1363"/>
            <a:chExt cx="17527" cy="8645"/>
          </a:xfrm>
        </p:grpSpPr>
        <p:sp>
          <p:nvSpPr>
            <p:cNvPr id="14" name="文本框 13"/>
            <p:cNvSpPr txBox="1"/>
            <p:nvPr/>
          </p:nvSpPr>
          <p:spPr>
            <a:xfrm>
              <a:off x="2153" y="7255"/>
              <a:ext cx="2105" cy="958"/>
            </a:xfrm>
            <a:prstGeom prst="rect">
              <a:avLst/>
            </a:prstGeom>
            <a:noFill/>
          </p:spPr>
          <p:txBody>
            <a:bodyPr wrap="square" rtlCol="0">
              <a:spAutoFit/>
            </a:bodyPr>
            <a:lstStyle/>
            <a:p>
              <a:r>
                <a:rPr lang="zh-CN" altLang="en-US" sz="2000" b="1">
                  <a:solidFill>
                    <a:srgbClr val="FF0000"/>
                  </a:solidFill>
                  <a:latin typeface="微软雅黑" panose="020B0503020204020204" pitchFamily="2" charset="-122"/>
                  <a:ea typeface="微软雅黑" panose="020B0503020204020204" pitchFamily="2" charset="-122"/>
                  <a:sym typeface="华康行楷体 W5" panose="03000509000000000000" charset="-122"/>
                </a:rPr>
                <a:t>教工卡</a:t>
              </a:r>
            </a:p>
          </p:txBody>
        </p:sp>
        <p:grpSp>
          <p:nvGrpSpPr>
            <p:cNvPr id="12" name="组合 11"/>
            <p:cNvGrpSpPr/>
            <p:nvPr/>
          </p:nvGrpSpPr>
          <p:grpSpPr>
            <a:xfrm>
              <a:off x="1276" y="1363"/>
              <a:ext cx="17527" cy="8645"/>
              <a:chOff x="1276" y="1363"/>
              <a:chExt cx="17527" cy="8645"/>
            </a:xfrm>
          </p:grpSpPr>
          <p:pic>
            <p:nvPicPr>
              <p:cNvPr id="13" name="图片 12"/>
              <p:cNvPicPr>
                <a:picLocks noChangeAspect="1"/>
              </p:cNvPicPr>
              <p:nvPr/>
            </p:nvPicPr>
            <p:blipFill>
              <a:blip r:embed="rId2"/>
              <a:srcRect l="28752" t="15631" r="23804" b="28037"/>
              <a:stretch>
                <a:fillRect/>
              </a:stretch>
            </p:blipFill>
            <p:spPr>
              <a:xfrm rot="16200000">
                <a:off x="1758" y="3741"/>
                <a:ext cx="2895" cy="3859"/>
              </a:xfrm>
              <a:prstGeom prst="rect">
                <a:avLst/>
              </a:prstGeom>
            </p:spPr>
          </p:pic>
          <p:pic>
            <p:nvPicPr>
              <p:cNvPr id="15" name="图片 14"/>
              <p:cNvPicPr>
                <a:picLocks noChangeAspect="1"/>
              </p:cNvPicPr>
              <p:nvPr/>
            </p:nvPicPr>
            <p:blipFill>
              <a:blip r:embed="rId3"/>
              <a:stretch>
                <a:fillRect/>
              </a:stretch>
            </p:blipFill>
            <p:spPr>
              <a:xfrm>
                <a:off x="5594" y="3506"/>
                <a:ext cx="7712" cy="5787"/>
              </a:xfrm>
              <a:prstGeom prst="rect">
                <a:avLst/>
              </a:prstGeom>
            </p:spPr>
          </p:pic>
          <p:pic>
            <p:nvPicPr>
              <p:cNvPr id="16" name="图片 15"/>
              <p:cNvPicPr>
                <a:picLocks noChangeAspect="1"/>
              </p:cNvPicPr>
              <p:nvPr/>
            </p:nvPicPr>
            <p:blipFill>
              <a:blip r:embed="rId4"/>
              <a:srcRect l="19637" t="30762" r="27231" b="31065"/>
              <a:stretch>
                <a:fillRect/>
              </a:stretch>
            </p:blipFill>
            <p:spPr>
              <a:xfrm rot="16200000">
                <a:off x="14300" y="1457"/>
                <a:ext cx="4597" cy="4409"/>
              </a:xfrm>
              <a:prstGeom prst="rect">
                <a:avLst/>
              </a:prstGeom>
            </p:spPr>
          </p:pic>
          <p:sp>
            <p:nvSpPr>
              <p:cNvPr id="18" name="上下箭头 17"/>
              <p:cNvSpPr/>
              <p:nvPr/>
            </p:nvSpPr>
            <p:spPr>
              <a:xfrm rot="3480000">
                <a:off x="13660" y="3791"/>
                <a:ext cx="573" cy="2510"/>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文本框 18"/>
              <p:cNvSpPr txBox="1"/>
              <p:nvPr/>
            </p:nvSpPr>
            <p:spPr>
              <a:xfrm>
                <a:off x="15777" y="5966"/>
                <a:ext cx="2429" cy="1151"/>
              </a:xfrm>
              <a:prstGeom prst="rect">
                <a:avLst/>
              </a:prstGeom>
              <a:noFill/>
            </p:spPr>
            <p:txBody>
              <a:bodyPr wrap="square" rtlCol="0">
                <a:noAutofit/>
              </a:bodyPr>
              <a:lstStyle/>
              <a:p>
                <a:r>
                  <a:rPr lang="zh-CN" altLang="en-US" sz="2000" b="1">
                    <a:solidFill>
                      <a:srgbClr val="FF0000"/>
                    </a:solidFill>
                    <a:latin typeface="微软雅黑" panose="020B0503020204020204" pitchFamily="2" charset="-122"/>
                    <a:ea typeface="微软雅黑" panose="020B0503020204020204" pitchFamily="2" charset="-122"/>
                    <a:sym typeface="华康行楷体 W5" panose="03000509000000000000" charset="-122"/>
                  </a:rPr>
                  <a:t>读卡器</a:t>
                </a:r>
              </a:p>
            </p:txBody>
          </p:sp>
          <p:pic>
            <p:nvPicPr>
              <p:cNvPr id="20" name="图片 19"/>
              <p:cNvPicPr>
                <a:picLocks noChangeAspect="1"/>
              </p:cNvPicPr>
              <p:nvPr/>
            </p:nvPicPr>
            <p:blipFill>
              <a:blip r:embed="rId5"/>
              <a:srcRect l="16214" t="27811" r="52455" b="30738"/>
              <a:stretch>
                <a:fillRect/>
              </a:stretch>
            </p:blipFill>
            <p:spPr>
              <a:xfrm rot="16200000">
                <a:off x="15339" y="6545"/>
                <a:ext cx="2503" cy="4423"/>
              </a:xfrm>
              <a:prstGeom prst="rect">
                <a:avLst/>
              </a:prstGeom>
            </p:spPr>
          </p:pic>
          <p:sp>
            <p:nvSpPr>
              <p:cNvPr id="21" name="上下箭头 20"/>
              <p:cNvSpPr/>
              <p:nvPr/>
            </p:nvSpPr>
            <p:spPr>
              <a:xfrm rot="7260000">
                <a:off x="13163" y="4996"/>
                <a:ext cx="490" cy="4071"/>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535" y="376353"/>
            <a:ext cx="2449049"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上课操作流程</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sp>
        <p:nvSpPr>
          <p:cNvPr id="35" name="文本框 34"/>
          <p:cNvSpPr txBox="1"/>
          <p:nvPr/>
        </p:nvSpPr>
        <p:spPr>
          <a:xfrm>
            <a:off x="1950085" y="1090930"/>
            <a:ext cx="9501505" cy="1208405"/>
          </a:xfrm>
          <a:prstGeom prst="rect">
            <a:avLst/>
          </a:prstGeom>
          <a:noFill/>
        </p:spPr>
        <p:txBody>
          <a:bodyPr wrap="square" rtlCol="0">
            <a:noAutofit/>
          </a:bodyPr>
          <a:lstStyle/>
          <a:p>
            <a:pPr algn="l">
              <a:lnSpc>
                <a:spcPct val="150000"/>
              </a:lnSpc>
            </a:pPr>
            <a:r>
              <a:rPr lang="zh-CN" altLang="en-US">
                <a:solidFill>
                  <a:schemeClr val="tx1"/>
                </a:solidFill>
                <a:latin typeface="微软雅黑" panose="020B0503020204020204" pitchFamily="2" charset="-122"/>
                <a:ea typeface="微软雅黑" panose="020B0503020204020204" pitchFamily="2" charset="-122"/>
                <a:sym typeface="华康行楷体 W5" panose="03000509000000000000" charset="-122"/>
              </a:rPr>
              <a:t>所有设备开机后，中控面板将出现</a:t>
            </a:r>
            <a:r>
              <a:rPr lang="en-US" altLang="zh-CN">
                <a:solidFill>
                  <a:schemeClr val="tx1"/>
                </a:solidFill>
                <a:latin typeface="微软雅黑" panose="020B0503020204020204" pitchFamily="2" charset="-122"/>
                <a:ea typeface="微软雅黑" panose="020B0503020204020204" pitchFamily="2" charset="-122"/>
                <a:sym typeface="华康行楷体 W5" panose="03000509000000000000" charset="-122"/>
              </a:rPr>
              <a:t>: </a:t>
            </a:r>
            <a:r>
              <a:rPr lang="zh-CN" altLang="en-US" sz="1800">
                <a:solidFill>
                  <a:schemeClr val="tx1"/>
                </a:solidFill>
                <a:latin typeface="微软雅黑" panose="020B0503020204020204" pitchFamily="2" charset="-122"/>
                <a:ea typeface="微软雅黑" panose="020B0503020204020204" pitchFamily="2" charset="-122"/>
                <a:sym typeface="华康行楷体 W5" panose="03000509000000000000" charset="-122"/>
              </a:rPr>
              <a:t>智慧大屏开关、吊麦开关、信号源切换、声音控制界面。</a:t>
            </a:r>
            <a:r>
              <a:rPr lang="zh-CN" altLang="en-US">
                <a:solidFill>
                  <a:schemeClr val="tx1"/>
                </a:solidFill>
                <a:latin typeface="微软雅黑" panose="020B0503020204020204" pitchFamily="2" charset="-122"/>
                <a:ea typeface="微软雅黑" panose="020B0503020204020204" pitchFamily="2" charset="-122"/>
                <a:sym typeface="华康行楷体 W5" panose="03000509000000000000" charset="-122"/>
              </a:rPr>
              <a:t>老师可以通过以上按键</a:t>
            </a:r>
            <a:r>
              <a:rPr lang="zh-CN" altLang="en-US" sz="2000" b="1">
                <a:solidFill>
                  <a:schemeClr val="tx1"/>
                </a:solidFill>
                <a:latin typeface="微软雅黑" panose="020B0503020204020204" pitchFamily="2" charset="-122"/>
                <a:ea typeface="微软雅黑" panose="020B0503020204020204" pitchFamily="2" charset="-122"/>
                <a:sym typeface="华康行楷体 W5" panose="03000509000000000000" charset="-122"/>
              </a:rPr>
              <a:t>控制及切换</a:t>
            </a:r>
            <a:r>
              <a:rPr lang="zh-CN" altLang="en-US">
                <a:solidFill>
                  <a:schemeClr val="tx1"/>
                </a:solidFill>
                <a:latin typeface="微软雅黑" panose="020B0503020204020204" pitchFamily="2" charset="-122"/>
                <a:ea typeface="微软雅黑" panose="020B0503020204020204" pitchFamily="2" charset="-122"/>
                <a:sym typeface="华康行楷体 W5" panose="03000509000000000000" charset="-122"/>
              </a:rPr>
              <a:t>上课需要的设备。</a:t>
            </a:r>
          </a:p>
        </p:txBody>
      </p:sp>
      <p:pic>
        <p:nvPicPr>
          <p:cNvPr id="24" name="图片 23"/>
          <p:cNvPicPr>
            <a:picLocks noChangeAspect="1"/>
          </p:cNvPicPr>
          <p:nvPr/>
        </p:nvPicPr>
        <p:blipFill>
          <a:blip r:embed="rId2"/>
          <a:srcRect l="11631" t="474" r="5452"/>
          <a:stretch>
            <a:fillRect/>
          </a:stretch>
        </p:blipFill>
        <p:spPr>
          <a:xfrm rot="16200000">
            <a:off x="4197985" y="494665"/>
            <a:ext cx="3794760" cy="7219315"/>
          </a:xfrm>
          <a:prstGeom prst="rect">
            <a:avLst/>
          </a:prstGeom>
        </p:spPr>
      </p:pic>
      <p:sp>
        <p:nvSpPr>
          <p:cNvPr id="2" name="文本框 1"/>
          <p:cNvSpPr txBox="1"/>
          <p:nvPr/>
        </p:nvSpPr>
        <p:spPr>
          <a:xfrm>
            <a:off x="4064000" y="3245400"/>
            <a:ext cx="4064000" cy="384810"/>
          </a:xfrm>
          <a:prstGeom prst="rect">
            <a:avLst/>
          </a:prstGeom>
        </p:spPr>
        <p:txBody>
          <a:bodyPr>
            <a:spAutoFit/>
            <a:extLst>
              <a:ext uri="{4A0BC546-FE56-4ADE-93B0-CB8AF2F6F144}">
                <wpsdc:textFrameExt xmlns:wpsdc="http://www.wps.cn/officeDocument/2022/drawingmlCustomData" xmlns="" type="text"/>
              </a:ext>
            </a:extLst>
          </a:bodyPr>
          <a:lstStyle/>
          <a:p>
            <a:pPr algn="l"/>
            <a:endParaRPr lang="zh-CN" altLang="en-US" sz="1800">
              <a:latin typeface="Arial" panose="020B0604020202020204" pitchFamily="34" charset="0"/>
              <a:ea typeface="微软雅黑" panose="020B0503020204020204" pitchFamily="2" charset="-122"/>
            </a:endParaRPr>
          </a:p>
        </p:txBody>
      </p:sp>
      <p:sp>
        <p:nvSpPr>
          <p:cNvPr id="4" name="文本框 3"/>
          <p:cNvSpPr txBox="1"/>
          <p:nvPr/>
        </p:nvSpPr>
        <p:spPr>
          <a:xfrm>
            <a:off x="1096645" y="1195070"/>
            <a:ext cx="1180465" cy="368300"/>
          </a:xfrm>
          <a:prstGeom prst="rect">
            <a:avLst/>
          </a:prstGeom>
          <a:noFill/>
        </p:spPr>
        <p:txBody>
          <a:bodyPr wrap="square" rtlCol="0">
            <a:spAutoFit/>
          </a:bodyPr>
          <a:lstStyle/>
          <a:p>
            <a:r>
              <a:rPr lang="en-US" altLang="zh-CN">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Step 3</a:t>
            </a:r>
            <a:r>
              <a:rPr lang="zh-CN" altLang="en-US">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535" y="376353"/>
            <a:ext cx="2449049"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上课操作流程</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sp>
        <p:nvSpPr>
          <p:cNvPr id="35" name="文本框 34"/>
          <p:cNvSpPr txBox="1"/>
          <p:nvPr/>
        </p:nvSpPr>
        <p:spPr>
          <a:xfrm>
            <a:off x="1675130" y="1323340"/>
            <a:ext cx="9080500" cy="1061720"/>
          </a:xfrm>
          <a:prstGeom prst="rect">
            <a:avLst/>
          </a:prstGeom>
          <a:noFill/>
        </p:spPr>
        <p:txBody>
          <a:bodyPr wrap="square" rtlCol="0">
            <a:noAutofit/>
          </a:bodyPr>
          <a:lstStyle/>
          <a:p>
            <a:pPr algn="l">
              <a:lnSpc>
                <a:spcPct val="150000"/>
              </a:lnSpc>
            </a:pPr>
            <a:r>
              <a:rPr lang="en-US" altLang="zh-CN" dirty="0">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Step 4</a:t>
            </a:r>
            <a:r>
              <a:rPr lang="zh-CN" altLang="en-US" dirty="0">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a:t>
            </a:r>
            <a:r>
              <a:rPr lang="zh-CN" altLang="en-US"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智慧大屏开机后与智慧讲桌触摸显示屏</a:t>
            </a:r>
            <a:r>
              <a:rPr lang="zh-CN" altLang="en-US" sz="2000" b="1"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画面同步</a:t>
            </a:r>
            <a:r>
              <a:rPr lang="zh-CN" altLang="en-US"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，可以</a:t>
            </a:r>
            <a:r>
              <a:rPr lang="zh-CN" altLang="en-US" sz="2000" b="1"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双向触控</a:t>
            </a:r>
            <a:r>
              <a:rPr lang="zh-CN" altLang="en-US"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屏幕</a:t>
            </a:r>
          </a:p>
          <a:p>
            <a:pPr algn="l">
              <a:lnSpc>
                <a:spcPct val="150000"/>
              </a:lnSpc>
            </a:pPr>
            <a:r>
              <a:rPr lang="en-US" altLang="zh-CN"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             </a:t>
            </a:r>
            <a:r>
              <a:rPr lang="zh-CN" altLang="en-US"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无需老师两个设备走动授课</a:t>
            </a:r>
            <a:r>
              <a:rPr lang="en-US" altLang="zh-CN" dirty="0">
                <a:solidFill>
                  <a:schemeClr val="tx1"/>
                </a:solidFill>
                <a:latin typeface="微软雅黑" panose="020B0503020204020204" pitchFamily="2" charset="-122"/>
                <a:ea typeface="微软雅黑" panose="020B0503020204020204" pitchFamily="2" charset="-122"/>
                <a:sym typeface="华康行楷体 W5" panose="03000509000000000000" charset="-122"/>
              </a:rPr>
              <a:t>.</a:t>
            </a:r>
          </a:p>
        </p:txBody>
      </p:sp>
      <p:pic>
        <p:nvPicPr>
          <p:cNvPr id="34" name="图片 33" descr="电脑萤幕&#10;&#10;中度可信度描述已自动生成"/>
          <p:cNvPicPr>
            <a:picLocks noChangeAspect="1"/>
          </p:cNvPicPr>
          <p:nvPr/>
        </p:nvPicPr>
        <p:blipFill rotWithShape="1">
          <a:blip r:embed="rId2" cstate="print">
            <a:extLst>
              <a:ext uri="{28A0092B-C50C-407E-A947-70E740481C1C}">
                <a14:useLocalDpi xmlns:a14="http://schemas.microsoft.com/office/drawing/2010/main" val="0"/>
              </a:ext>
            </a:extLst>
          </a:blip>
          <a:srcRect l="5564" t="25404" r="4461" b="29442"/>
          <a:stretch>
            <a:fillRect/>
          </a:stretch>
        </p:blipFill>
        <p:spPr>
          <a:xfrm>
            <a:off x="4460240" y="2910840"/>
            <a:ext cx="7020560" cy="2221230"/>
          </a:xfrm>
          <a:prstGeom prst="rect">
            <a:avLst/>
          </a:prstGeom>
        </p:spPr>
      </p:pic>
      <p:pic>
        <p:nvPicPr>
          <p:cNvPr id="6" name="图片 5"/>
          <p:cNvPicPr>
            <a:picLocks noChangeAspect="1"/>
          </p:cNvPicPr>
          <p:nvPr/>
        </p:nvPicPr>
        <p:blipFill>
          <a:blip r:embed="rId3"/>
          <a:srcRect t="28840" r="41900" b="17104"/>
          <a:stretch>
            <a:fillRect/>
          </a:stretch>
        </p:blipFill>
        <p:spPr>
          <a:xfrm>
            <a:off x="1284605" y="2929255"/>
            <a:ext cx="2954655" cy="2202180"/>
          </a:xfrm>
          <a:prstGeom prst="rect">
            <a:avLst/>
          </a:prstGeom>
        </p:spPr>
      </p:pic>
      <p:sp>
        <p:nvSpPr>
          <p:cNvPr id="4" name="文本框 3">
            <a:extLst>
              <a:ext uri="{FF2B5EF4-FFF2-40B4-BE49-F238E27FC236}">
                <a16:creationId xmlns:a16="http://schemas.microsoft.com/office/drawing/2014/main" id="{96D5CDC3-4528-D90C-0903-BEEE845D3569}"/>
              </a:ext>
            </a:extLst>
          </p:cNvPr>
          <p:cNvSpPr txBox="1"/>
          <p:nvPr/>
        </p:nvSpPr>
        <p:spPr>
          <a:xfrm>
            <a:off x="1780539" y="5349994"/>
            <a:ext cx="7993381" cy="400110"/>
          </a:xfrm>
          <a:prstGeom prst="rect">
            <a:avLst/>
          </a:prstGeom>
          <a:noFill/>
        </p:spPr>
        <p:txBody>
          <a:bodyPr wrap="square">
            <a:spAutoFit/>
          </a:bodyPr>
          <a:lstStyle/>
          <a:p>
            <a:r>
              <a:rPr lang="zh-CN" altLang="en-US" sz="2000" dirty="0">
                <a:solidFill>
                  <a:srgbClr val="FF0000"/>
                </a:solidFill>
                <a:latin typeface="微软雅黑" panose="020B0503020204020204" pitchFamily="2" charset="-122"/>
                <a:ea typeface="微软雅黑" panose="020B0503020204020204" pitchFamily="2" charset="-122"/>
              </a:rPr>
              <a:t>智慧大屏安卓系统界面下无法和智能讲桌触摸显示屏画面及触摸同步！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535" y="376353"/>
            <a:ext cx="2449049"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上课操作流程</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sp>
        <p:nvSpPr>
          <p:cNvPr id="35" name="文本框 34"/>
          <p:cNvSpPr txBox="1"/>
          <p:nvPr/>
        </p:nvSpPr>
        <p:spPr>
          <a:xfrm>
            <a:off x="1854835" y="1481455"/>
            <a:ext cx="9080500" cy="657225"/>
          </a:xfrm>
          <a:prstGeom prst="rect">
            <a:avLst/>
          </a:prstGeom>
          <a:noFill/>
        </p:spPr>
        <p:txBody>
          <a:bodyPr wrap="square" rtlCol="0">
            <a:noAutofit/>
          </a:bodyPr>
          <a:lstStyle/>
          <a:p>
            <a:pPr>
              <a:lnSpc>
                <a:spcPct val="150000"/>
              </a:lnSpc>
            </a:pP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老师授课时需要插</a:t>
            </a: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U</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盘，智能讲桌触摸显示屏侧边有</a:t>
            </a: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USB</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接口，也可以插入智慧大屏前面板左下方的</a:t>
            </a: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3</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个</a:t>
            </a: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USB</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接口。两个设备</a:t>
            </a:r>
            <a:r>
              <a:rPr lang="en-US" altLang="zh-CN">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USB</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互通都可以</a:t>
            </a:r>
            <a:r>
              <a:rPr lang="zh-CN" altLang="en-US" sz="2000" b="1">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插入</a:t>
            </a:r>
            <a:r>
              <a:rPr lang="en-US" altLang="zh-CN" sz="2000" b="1">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U</a:t>
            </a:r>
            <a:r>
              <a:rPr lang="zh-CN" altLang="en-US" sz="2000" b="1">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盘</a:t>
            </a:r>
            <a:r>
              <a:rPr lang="zh-CN" altLang="en-US">
                <a:solidFill>
                  <a:schemeClr val="tx1"/>
                </a:solidFill>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a:t>
            </a:r>
          </a:p>
        </p:txBody>
      </p:sp>
      <p:pic>
        <p:nvPicPr>
          <p:cNvPr id="2" name="图片 1"/>
          <p:cNvPicPr>
            <a:picLocks noChangeAspect="1"/>
          </p:cNvPicPr>
          <p:nvPr/>
        </p:nvPicPr>
        <p:blipFill>
          <a:blip r:embed="rId2"/>
          <a:srcRect l="10958" t="15927" r="27415" b="30729"/>
          <a:stretch>
            <a:fillRect/>
          </a:stretch>
        </p:blipFill>
        <p:spPr>
          <a:xfrm>
            <a:off x="1684655" y="2837815"/>
            <a:ext cx="4055110" cy="2964180"/>
          </a:xfrm>
          <a:prstGeom prst="rect">
            <a:avLst/>
          </a:prstGeom>
        </p:spPr>
      </p:pic>
      <p:pic>
        <p:nvPicPr>
          <p:cNvPr id="4" name="图片 3"/>
          <p:cNvPicPr>
            <a:picLocks noChangeAspect="1"/>
          </p:cNvPicPr>
          <p:nvPr/>
        </p:nvPicPr>
        <p:blipFill>
          <a:blip r:embed="rId3"/>
          <a:stretch>
            <a:fillRect/>
          </a:stretch>
        </p:blipFill>
        <p:spPr>
          <a:xfrm>
            <a:off x="6020435" y="3571240"/>
            <a:ext cx="5572760" cy="1316990"/>
          </a:xfrm>
          <a:prstGeom prst="rect">
            <a:avLst/>
          </a:prstGeom>
        </p:spPr>
      </p:pic>
      <p:sp>
        <p:nvSpPr>
          <p:cNvPr id="5" name="文本框 4"/>
          <p:cNvSpPr txBox="1"/>
          <p:nvPr/>
        </p:nvSpPr>
        <p:spPr>
          <a:xfrm>
            <a:off x="938530" y="1610360"/>
            <a:ext cx="1180465" cy="368300"/>
          </a:xfrm>
          <a:prstGeom prst="rect">
            <a:avLst/>
          </a:prstGeom>
          <a:noFill/>
        </p:spPr>
        <p:txBody>
          <a:bodyPr wrap="square" rtlCol="0">
            <a:spAutoFit/>
          </a:bodyPr>
          <a:lstStyle/>
          <a:p>
            <a:r>
              <a:rPr lang="en-US" altLang="zh-CN">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Step 5</a:t>
            </a:r>
            <a:r>
              <a:rPr lang="zh-CN" altLang="en-US">
                <a:latin typeface="微软雅黑" panose="020B0503020204020204" pitchFamily="2" charset="-122"/>
                <a:ea typeface="微软雅黑" panose="020B0503020204020204" pitchFamily="2" charset="-122"/>
                <a:cs typeface="微软雅黑" panose="020B0503020204020204" pitchFamily="2" charset="-122"/>
                <a:sym typeface="华康行楷体 W5" panose="03000509000000000000" charset="-122"/>
              </a:rPr>
              <a:t>：</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535" y="376353"/>
            <a:ext cx="2449049" cy="947292"/>
          </a:xfrm>
        </p:spPr>
        <p:txBody>
          <a:bodyPr/>
          <a:lstStyle/>
          <a:p>
            <a:pPr marL="0" indent="0">
              <a:buNone/>
            </a:pPr>
            <a:r>
              <a:rPr lang="zh-CN" altLang="en-US" sz="2800" dirty="0">
                <a:latin typeface="微软雅黑" panose="020B0503020204020204" pitchFamily="2" charset="-122"/>
                <a:ea typeface="微软雅黑" panose="020B0503020204020204" pitchFamily="2" charset="-122"/>
              </a:rPr>
              <a:t>下课操作流程</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sp>
        <p:nvSpPr>
          <p:cNvPr id="35" name="文本框 34"/>
          <p:cNvSpPr txBox="1"/>
          <p:nvPr/>
        </p:nvSpPr>
        <p:spPr>
          <a:xfrm>
            <a:off x="1537335" y="1238885"/>
            <a:ext cx="8742680" cy="657225"/>
          </a:xfrm>
          <a:prstGeom prst="rect">
            <a:avLst/>
          </a:prstGeom>
          <a:noFill/>
        </p:spPr>
        <p:txBody>
          <a:bodyPr wrap="square" rtlCol="0">
            <a:noAutofit/>
          </a:bodyPr>
          <a:lstStyle/>
          <a:p>
            <a:r>
              <a:rPr lang="zh-CN" altLang="en-US">
                <a:solidFill>
                  <a:schemeClr val="tx1"/>
                </a:solidFill>
                <a:latin typeface="微软雅黑" panose="020B0503020204020204" pitchFamily="2" charset="-122"/>
                <a:ea typeface="微软雅黑" panose="020B0503020204020204" pitchFamily="2" charset="-122"/>
                <a:sym typeface="华康行楷体 W5" panose="03000509000000000000" charset="-122"/>
              </a:rPr>
              <a:t>授课完毕下课时，老师拔掉教工卡，此时所有设备自动关机。无需老师反复按键操作</a:t>
            </a:r>
            <a:r>
              <a:rPr lang="en-US" altLang="zh-CN">
                <a:solidFill>
                  <a:schemeClr val="tx1"/>
                </a:solidFill>
                <a:latin typeface="微软雅黑" panose="020B0503020204020204" pitchFamily="2" charset="-122"/>
                <a:ea typeface="微软雅黑" panose="020B0503020204020204" pitchFamily="2" charset="-122"/>
                <a:sym typeface="华康行楷体 W5" panose="03000509000000000000" charset="-122"/>
              </a:rPr>
              <a:t>.</a:t>
            </a:r>
          </a:p>
        </p:txBody>
      </p:sp>
      <p:pic>
        <p:nvPicPr>
          <p:cNvPr id="2" name="图片 1"/>
          <p:cNvPicPr>
            <a:picLocks noChangeAspect="1"/>
          </p:cNvPicPr>
          <p:nvPr/>
        </p:nvPicPr>
        <p:blipFill>
          <a:blip r:embed="rId2"/>
          <a:srcRect t="24547" r="-147" b="6628"/>
          <a:stretch>
            <a:fillRect/>
          </a:stretch>
        </p:blipFill>
        <p:spPr>
          <a:xfrm>
            <a:off x="1667510" y="1931035"/>
            <a:ext cx="7364730" cy="3797935"/>
          </a:xfrm>
          <a:prstGeom prst="rect">
            <a:avLst/>
          </a:prstGeom>
        </p:spPr>
      </p:pic>
      <p:sp>
        <p:nvSpPr>
          <p:cNvPr id="4" name="文本框 3"/>
          <p:cNvSpPr txBox="1"/>
          <p:nvPr/>
        </p:nvSpPr>
        <p:spPr>
          <a:xfrm>
            <a:off x="10030460" y="2321560"/>
            <a:ext cx="1942465" cy="1666875"/>
          </a:xfrm>
          <a:prstGeom prst="rect">
            <a:avLst/>
          </a:prstGeom>
          <a:noFill/>
        </p:spPr>
        <p:txBody>
          <a:bodyPr wrap="square" rtlCol="0">
            <a:noAutofit/>
          </a:bodyPr>
          <a:lstStyle/>
          <a:p>
            <a:pPr>
              <a:lnSpc>
                <a:spcPct val="120000"/>
              </a:lnSpc>
            </a:pPr>
            <a:r>
              <a:rPr lang="zh-CN" altLang="en-US" sz="1800">
                <a:latin typeface="微软雅黑" panose="020B0503020204020204" pitchFamily="2" charset="-122"/>
                <a:ea typeface="微软雅黑" panose="020B0503020204020204" pitchFamily="2" charset="-122"/>
                <a:sym typeface="华康行楷体 W5" panose="03000509000000000000" charset="-122"/>
              </a:rPr>
              <a:t>下课后</a:t>
            </a:r>
            <a:r>
              <a:rPr lang="en-US" altLang="zh-CN" sz="1800">
                <a:latin typeface="微软雅黑" panose="020B0503020204020204" pitchFamily="2" charset="-122"/>
                <a:ea typeface="微软雅黑" panose="020B0503020204020204" pitchFamily="2" charset="-122"/>
                <a:sym typeface="华康行楷体 W5" panose="03000509000000000000" charset="-122"/>
              </a:rPr>
              <a:t>,</a:t>
            </a:r>
          </a:p>
          <a:p>
            <a:pPr>
              <a:lnSpc>
                <a:spcPct val="120000"/>
              </a:lnSpc>
            </a:pPr>
            <a:r>
              <a:rPr lang="zh-CN" altLang="en-US" sz="1800">
                <a:latin typeface="微软雅黑" panose="020B0503020204020204" pitchFamily="2" charset="-122"/>
                <a:ea typeface="微软雅黑" panose="020B0503020204020204" pitchFamily="2" charset="-122"/>
                <a:sym typeface="华康行楷体 W5" panose="03000509000000000000" charset="-122"/>
              </a:rPr>
              <a:t>拔出教工卡，</a:t>
            </a:r>
          </a:p>
          <a:p>
            <a:pPr>
              <a:lnSpc>
                <a:spcPct val="120000"/>
              </a:lnSpc>
            </a:pPr>
            <a:r>
              <a:rPr lang="zh-CN" altLang="en-US" sz="1800">
                <a:latin typeface="微软雅黑" panose="020B0503020204020204" pitchFamily="2" charset="-122"/>
                <a:ea typeface="微软雅黑" panose="020B0503020204020204" pitchFamily="2" charset="-122"/>
                <a:sym typeface="华康行楷体 W5" panose="03000509000000000000" charset="-122"/>
              </a:rPr>
              <a:t>设备自动关闭</a:t>
            </a:r>
            <a:r>
              <a:rPr lang="en-US" altLang="zh-CN" sz="1800">
                <a:latin typeface="微软雅黑" panose="020B0503020204020204" pitchFamily="2" charset="-122"/>
                <a:ea typeface="微软雅黑" panose="020B0503020204020204" pitchFamily="2" charset="-122"/>
                <a:sym typeface="华康行楷体 W5" panose="03000509000000000000" charset="-122"/>
              </a:rPr>
              <a:t>.</a:t>
            </a:r>
          </a:p>
        </p:txBody>
      </p:sp>
      <p:sp>
        <p:nvSpPr>
          <p:cNvPr id="17" name="上下箭头 16"/>
          <p:cNvSpPr/>
          <p:nvPr/>
        </p:nvSpPr>
        <p:spPr>
          <a:xfrm rot="3600000">
            <a:off x="9022715" y="2322195"/>
            <a:ext cx="320675" cy="1666240"/>
          </a:xfrm>
          <a:prstGeom prst="upDownArrow">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79780" y="376555"/>
            <a:ext cx="4276725" cy="947420"/>
          </a:xfrm>
        </p:spPr>
        <p:txBody>
          <a:bodyPr/>
          <a:lstStyle/>
          <a:p>
            <a:pPr marL="0" indent="0">
              <a:buNone/>
            </a:pPr>
            <a:r>
              <a:rPr lang="zh-CN" altLang="en-US" sz="2800" dirty="0">
                <a:latin typeface="微软雅黑" panose="020B0503020204020204" pitchFamily="2" charset="-122"/>
                <a:ea typeface="微软雅黑" panose="020B0503020204020204" pitchFamily="2" charset="-122"/>
              </a:rPr>
              <a:t>老式机柜卡槽位置及操做</a:t>
            </a:r>
          </a:p>
        </p:txBody>
      </p:sp>
      <p:sp>
        <p:nvSpPr>
          <p:cNvPr id="8" name="文本框 7"/>
          <p:cNvSpPr txBox="1"/>
          <p:nvPr/>
        </p:nvSpPr>
        <p:spPr>
          <a:xfrm>
            <a:off x="3851275" y="1610360"/>
            <a:ext cx="514985" cy="398780"/>
          </a:xfrm>
          <a:prstGeom prst="rect">
            <a:avLst/>
          </a:prstGeom>
          <a:noFill/>
        </p:spPr>
        <p:txBody>
          <a:bodyPr wrap="square" rtlCol="0">
            <a:spAutoFit/>
          </a:bodyPr>
          <a:lstStyle/>
          <a:p>
            <a:r>
              <a:rPr lang="en-US" altLang="zh-CN" sz="2000"/>
              <a:t> </a:t>
            </a:r>
          </a:p>
        </p:txBody>
      </p:sp>
      <p:pic>
        <p:nvPicPr>
          <p:cNvPr id="12" name="图片 11"/>
          <p:cNvPicPr>
            <a:picLocks noChangeAspect="1"/>
          </p:cNvPicPr>
          <p:nvPr/>
        </p:nvPicPr>
        <p:blipFill>
          <a:blip r:embed="rId2"/>
          <a:stretch>
            <a:fillRect/>
          </a:stretch>
        </p:blipFill>
        <p:spPr>
          <a:xfrm flipH="1">
            <a:off x="1221105" y="1674495"/>
            <a:ext cx="4471670" cy="3033395"/>
          </a:xfrm>
          <a:prstGeom prst="rect">
            <a:avLst/>
          </a:prstGeom>
        </p:spPr>
      </p:pic>
      <p:sp>
        <p:nvSpPr>
          <p:cNvPr id="11" name="文本框 10"/>
          <p:cNvSpPr txBox="1"/>
          <p:nvPr/>
        </p:nvSpPr>
        <p:spPr>
          <a:xfrm>
            <a:off x="2427605" y="3948430"/>
            <a:ext cx="1938655" cy="546735"/>
          </a:xfrm>
          <a:prstGeom prst="rect">
            <a:avLst/>
          </a:prstGeom>
          <a:noFill/>
        </p:spPr>
        <p:txBody>
          <a:bodyPr wrap="square" rtlCol="0">
            <a:noAutofit/>
          </a:bodyPr>
          <a:lstStyle/>
          <a:p>
            <a:r>
              <a:rPr lang="zh-CN" altLang="en-US" sz="2000" b="1">
                <a:solidFill>
                  <a:srgbClr val="C00000"/>
                </a:solidFill>
                <a:latin typeface="微软雅黑" panose="020B0503020204020204" pitchFamily="2" charset="-122"/>
                <a:ea typeface="微软雅黑" panose="020B0503020204020204" pitchFamily="2" charset="-122"/>
                <a:sym typeface="华康行楷体 W5" panose="03000509000000000000" charset="-122"/>
              </a:rPr>
              <a:t>插卡位置</a:t>
            </a:r>
          </a:p>
        </p:txBody>
      </p:sp>
      <p:pic>
        <p:nvPicPr>
          <p:cNvPr id="4" name="图片 3"/>
          <p:cNvPicPr>
            <a:picLocks noChangeAspect="1"/>
          </p:cNvPicPr>
          <p:nvPr/>
        </p:nvPicPr>
        <p:blipFill>
          <a:blip r:embed="rId3"/>
          <a:srcRect l="14151" t="6965" r="14640"/>
          <a:stretch>
            <a:fillRect/>
          </a:stretch>
        </p:blipFill>
        <p:spPr>
          <a:xfrm>
            <a:off x="6449695" y="1673860"/>
            <a:ext cx="4255770" cy="3034030"/>
          </a:xfrm>
          <a:prstGeom prst="rect">
            <a:avLst/>
          </a:prstGeom>
        </p:spPr>
      </p:pic>
      <p:sp>
        <p:nvSpPr>
          <p:cNvPr id="16" name="文本框 15"/>
          <p:cNvSpPr txBox="1"/>
          <p:nvPr/>
        </p:nvSpPr>
        <p:spPr>
          <a:xfrm>
            <a:off x="6647815" y="3948430"/>
            <a:ext cx="1464310" cy="464185"/>
          </a:xfrm>
          <a:prstGeom prst="rect">
            <a:avLst/>
          </a:prstGeom>
          <a:noFill/>
        </p:spPr>
        <p:txBody>
          <a:bodyPr wrap="square" rtlCol="0">
            <a:noAutofit/>
          </a:bodyPr>
          <a:lstStyle/>
          <a:p>
            <a:r>
              <a:rPr lang="zh-CN" altLang="en-US" sz="2000" b="1">
                <a:solidFill>
                  <a:srgbClr val="C00000"/>
                </a:solidFill>
                <a:latin typeface="微软雅黑" panose="020B0503020204020204" pitchFamily="2" charset="-122"/>
                <a:ea typeface="微软雅黑" panose="020B0503020204020204" pitchFamily="2" charset="-122"/>
                <a:sym typeface="华康行楷体 W5" panose="03000509000000000000" charset="-122"/>
              </a:rPr>
              <a:t>插卡位置</a:t>
            </a:r>
          </a:p>
        </p:txBody>
      </p:sp>
      <p:sp>
        <p:nvSpPr>
          <p:cNvPr id="2" name="文本框 1"/>
          <p:cNvSpPr txBox="1"/>
          <p:nvPr/>
        </p:nvSpPr>
        <p:spPr>
          <a:xfrm>
            <a:off x="1151255" y="5058410"/>
            <a:ext cx="10187305" cy="832485"/>
          </a:xfrm>
          <a:prstGeom prst="rect">
            <a:avLst/>
          </a:prstGeom>
          <a:noFill/>
        </p:spPr>
        <p:txBody>
          <a:bodyPr wrap="square" rtlCol="0">
            <a:noAutofit/>
          </a:bodyPr>
          <a:lstStyle/>
          <a:p>
            <a:pPr>
              <a:lnSpc>
                <a:spcPct val="150000"/>
              </a:lnSpc>
            </a:pPr>
            <a:r>
              <a:rPr lang="zh-CN" altLang="en-US" sz="1800">
                <a:solidFill>
                  <a:schemeClr val="tx1"/>
                </a:solidFill>
                <a:latin typeface="微软雅黑" panose="020B0503020204020204" pitchFamily="2" charset="-122"/>
                <a:ea typeface="微软雅黑" panose="020B0503020204020204" pitchFamily="2" charset="-122"/>
                <a:sym typeface="华康行楷体 W5" panose="03000509000000000000" charset="-122"/>
              </a:rPr>
              <a:t>原来开合式多媒体讲桌，由</a:t>
            </a:r>
            <a:r>
              <a:rPr lang="zh-CN" altLang="en-US" sz="2000" b="1">
                <a:solidFill>
                  <a:schemeClr val="tx1"/>
                </a:solidFill>
                <a:latin typeface="微软雅黑" panose="020B0503020204020204" pitchFamily="2" charset="-122"/>
                <a:ea typeface="微软雅黑" panose="020B0503020204020204" pitchFamily="2" charset="-122"/>
                <a:sym typeface="华康行楷体 W5" panose="03000509000000000000" charset="-122"/>
              </a:rPr>
              <a:t>原来的刷卡操作，改为插卡通电</a:t>
            </a:r>
            <a:r>
              <a:rPr lang="zh-CN" altLang="en-US" sz="1800">
                <a:solidFill>
                  <a:schemeClr val="tx1"/>
                </a:solidFill>
                <a:latin typeface="微软雅黑" panose="020B0503020204020204" pitchFamily="2" charset="-122"/>
                <a:ea typeface="微软雅黑" panose="020B0503020204020204" pitchFamily="2" charset="-122"/>
                <a:sym typeface="华康行楷体 W5" panose="03000509000000000000" charset="-122"/>
              </a:rPr>
              <a:t>操作，其余步骤跟上学期使用一样。</a:t>
            </a:r>
          </a:p>
          <a:p>
            <a:endParaRPr lang="zh-CN" altLang="en-US" sz="1800">
              <a:solidFill>
                <a:schemeClr val="tx1"/>
              </a:solidFill>
              <a:latin typeface="微软雅黑" panose="020B0503020204020204" pitchFamily="2" charset="-122"/>
              <a:ea typeface="微软雅黑" panose="020B0503020204020204" pitchFamily="2" charset="-122"/>
              <a:sym typeface="华康行楷体 W5" panose="03000509000000000000"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TVkMzFlZTE2YTQ1YzZmMjA2ZTgzNmI5MGQ1OGZiNTMifQ=="/>
</p:tagLst>
</file>

<file path=ppt/tags/tag10.xml><?xml version="1.0" encoding="utf-8"?>
<p:tagLst xmlns:a="http://schemas.openxmlformats.org/drawingml/2006/main" xmlns:r="http://schemas.openxmlformats.org/officeDocument/2006/relationships" xmlns:p="http://schemas.openxmlformats.org/presentationml/2006/main">
  <p:tag name="KSO_WM_SLIDE_ID" val="custom20206915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6915"/>
  <p:tag name="KSO_WM_SLIDE_TYPE" val="text"/>
  <p:tag name="KSO_WM_SLIDE_SUBTYPE" val="picTxt"/>
  <p:tag name="KSO_WM_SLIDE_SIZE" val="829*400"/>
  <p:tag name="KSO_WM_SLIDE_POSITION" val="45*60"/>
  <p:tag name="KSO_WM_SLIDE_LAYOUT" val="a_d_f"/>
  <p:tag name="KSO_WM_SLIDE_LAYOUT_CNT" val="1_1_1"/>
</p:tagLst>
</file>

<file path=ppt/tags/tag11.xml><?xml version="1.0" encoding="utf-8"?>
<p:tagLst xmlns:a="http://schemas.openxmlformats.org/drawingml/2006/main" xmlns:r="http://schemas.openxmlformats.org/officeDocument/2006/relationships" xmlns:p="http://schemas.openxmlformats.org/presentationml/2006/main">
  <p:tag name="KSO_WM_UNIT_TABLE_BEAUTIFY" val="smartTable{3d58ec49-3fed-475d-af81-82460ef649f7}"/>
  <p:tag name="TABLE_ENDDRAG_ORIGIN_RECT" val="375*442"/>
  <p:tag name="TABLE_ENDDRAG_RECT" val="62*89*375*442"/>
</p:tagLst>
</file>

<file path=ppt/tags/tag12.xml><?xml version="1.0" encoding="utf-8"?>
<p:tagLst xmlns:a="http://schemas.openxmlformats.org/drawingml/2006/main" xmlns:r="http://schemas.openxmlformats.org/officeDocument/2006/relationships" xmlns:p="http://schemas.openxmlformats.org/presentationml/2006/main">
  <p:tag name="KSO_WM_SLIDE_ID" val="custom20206915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6915"/>
  <p:tag name="KSO_WM_SLIDE_TYPE" val="text"/>
  <p:tag name="KSO_WM_SLIDE_SUBTYPE" val="picTxt"/>
  <p:tag name="KSO_WM_SLIDE_SIZE" val="829*400"/>
  <p:tag name="KSO_WM_SLIDE_POSITION" val="45*60"/>
  <p:tag name="KSO_WM_SLIDE_LAYOUT" val="a_d_f"/>
  <p:tag name="KSO_WM_SLIDE_LAYOUT_CNT" val="1_1_1"/>
</p:tagLst>
</file>

<file path=ppt/tags/tag13.xml><?xml version="1.0" encoding="utf-8"?>
<p:tagLst xmlns:a="http://schemas.openxmlformats.org/drawingml/2006/main" xmlns:r="http://schemas.openxmlformats.org/officeDocument/2006/relationships" xmlns:p="http://schemas.openxmlformats.org/presentationml/2006/main">
  <p:tag name="KSO_WM_SLIDE_ID" val="custom20206915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6915"/>
  <p:tag name="KSO_WM_SLIDE_TYPE" val="text"/>
  <p:tag name="KSO_WM_SLIDE_SUBTYPE" val="picTxt"/>
  <p:tag name="KSO_WM_SLIDE_SIZE" val="829*400"/>
  <p:tag name="KSO_WM_SLIDE_POSITION" val="45*60"/>
  <p:tag name="KSO_WM_SLIDE_LAYOUT" val="a_d_f"/>
  <p:tag name="KSO_WM_SLIDE_LAYOUT_CNT" val="1_1_1"/>
</p:tagLst>
</file>

<file path=ppt/tags/tag14.xml><?xml version="1.0" encoding="utf-8"?>
<p:tagLst xmlns:a="http://schemas.openxmlformats.org/drawingml/2006/main" xmlns:r="http://schemas.openxmlformats.org/officeDocument/2006/relationships" xmlns:p="http://schemas.openxmlformats.org/presentationml/2006/main">
  <p:tag name="KSO_WM_UNIT_TABLE_BEAUTIFY" val="smartTable{3d58ec49-3fed-475d-af81-82460ef649f7}"/>
</p:tagLst>
</file>

<file path=ppt/tags/tag15.xml><?xml version="1.0" encoding="utf-8"?>
<p:tagLst xmlns:a="http://schemas.openxmlformats.org/drawingml/2006/main" xmlns:r="http://schemas.openxmlformats.org/officeDocument/2006/relationships" xmlns:p="http://schemas.openxmlformats.org/presentationml/2006/main">
  <p:tag name="KSO_WM_SLIDE_ID" val="custom20206915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6915"/>
  <p:tag name="KSO_WM_SLIDE_TYPE" val="text"/>
  <p:tag name="KSO_WM_SLIDE_SUBTYPE" val="picTxt"/>
  <p:tag name="KSO_WM_SLIDE_SIZE" val="829*400"/>
  <p:tag name="KSO_WM_SLIDE_POSITION" val="45*60"/>
  <p:tag name="KSO_WM_SLIDE_LAYOUT" val="a_d_f"/>
  <p:tag name="KSO_WM_SLIDE_LAYOUT_CNT" val="1_1_1"/>
</p:tagLst>
</file>

<file path=ppt/tags/tag16.xml><?xml version="1.0" encoding="utf-8"?>
<p:tagLst xmlns:a="http://schemas.openxmlformats.org/drawingml/2006/main" xmlns:r="http://schemas.openxmlformats.org/officeDocument/2006/relationships" xmlns:p="http://schemas.openxmlformats.org/presentationml/2006/main">
  <p:tag name="KSO_WM_UNIT_TABLE_BEAUTIFY" val="smartTable{3d58ec49-3fed-475d-af81-82460ef649f7}"/>
</p:tagLst>
</file>

<file path=ppt/tags/tag17.xml><?xml version="1.0" encoding="utf-8"?>
<p:tagLst xmlns:a="http://schemas.openxmlformats.org/drawingml/2006/main" xmlns:r="http://schemas.openxmlformats.org/officeDocument/2006/relationships" xmlns:p="http://schemas.openxmlformats.org/presentationml/2006/main">
  <p:tag name="KSO_WM_SLIDE_ID" val="custom20206915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6915"/>
  <p:tag name="KSO_WM_SLIDE_TYPE" val="text"/>
  <p:tag name="KSO_WM_SLIDE_SUBTYPE" val="picTxt"/>
  <p:tag name="KSO_WM_SLIDE_SIZE" val="829*400"/>
  <p:tag name="KSO_WM_SLIDE_POSITION" val="45*60"/>
  <p:tag name="KSO_WM_SLIDE_LAYOUT" val="a_d_f"/>
  <p:tag name="KSO_WM_SLIDE_LAYOUT_CNT" val="1_1_1"/>
</p:tagLst>
</file>

<file path=ppt/tags/tag18.xml><?xml version="1.0" encoding="utf-8"?>
<p:tagLst xmlns:a="http://schemas.openxmlformats.org/drawingml/2006/main" xmlns:r="http://schemas.openxmlformats.org/officeDocument/2006/relationships" xmlns:p="http://schemas.openxmlformats.org/presentationml/2006/main">
  <p:tag name="ISLIDE.ICON" val="#168195;#168421;#42000;"/>
  <p:tag name="KSO_WM_SLIDE_ITEM_CNT" val="6"/>
</p:tagLst>
</file>

<file path=ppt/tags/tag19.xml><?xml version="1.0" encoding="utf-8"?>
<p:tagLst xmlns:a="http://schemas.openxmlformats.org/drawingml/2006/main" xmlns:r="http://schemas.openxmlformats.org/officeDocument/2006/relationships" xmlns:p="http://schemas.openxmlformats.org/presentationml/2006/main">
  <p:tag name="KSO_WM_UNIT_DIAGRAM_MODELTYPE" val="map"/>
  <p:tag name="KSO_WM_UNIT_DIAGRAM_MAP_SUBTYPE" val="f"/>
  <p:tag name="KSO_WM_UNIT_NOCLEAR" val="0"/>
  <p:tag name="KSO_WM_UNIT_VALUE" val="44"/>
  <p:tag name="KSO_WM_UNIT_HIGHLIGHT" val="0"/>
  <p:tag name="KSO_WM_UNIT_COMPATIBLE" val="0"/>
  <p:tag name="KSO_WM_UNIT_DIAGRAM_ISNUMVISUAL" val="0"/>
  <p:tag name="KSO_WM_UNIT_DIAGRAM_ISREFERUNIT" val="0"/>
  <p:tag name="KSO_WM_DIAGRAM_GROUP_CODE" val="ζ1-1"/>
  <p:tag name="KSO_WM_UNIT_TYPE" val="f"/>
  <p:tag name="KSO_WM_UNIT_INDEX" val="2"/>
  <p:tag name="KSO_WM_UNIT_ID" val="diagram20198990_1*f*2"/>
  <p:tag name="KSO_WM_TEMPLATE_CATEGORY" val="diagram"/>
  <p:tag name="KSO_WM_TEMPLATE_INDEX" val="20198990"/>
  <p:tag name="KSO_WM_UNIT_LAYERLEVEL" val="1"/>
  <p:tag name="KSO_WM_TAG_VERSION" val="1.0"/>
  <p:tag name="KSO_WM_BEAUTIFY_FLAG" val="#wm#"/>
  <p:tag name="KSO_WM_UNIT_PRESET_TEXT" val="点击此处添加正文，文字是您思想的提炼，请言简意赅的阐述您的观点。"/>
  <p:tag name="KSO_WM_UNIT_TEXT_FILL_FORE_SCHEMECOLOR_INDEX" val="13"/>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0134"/>
  <p:tag name="KSO_WM_SLIDE_BACKGROUND" val="[&quot;general&quot;]"/>
  <p:tag name="KSO_WM_SLIDE_RATIO" val="1.777778"/>
  <p:tag name="KSO_WM_SLIDE_ID" val="diagram20210134_1"/>
  <p:tag name="KSO_WM_TEMPLATE_SUBCATEGORY" val="21"/>
  <p:tag name="KSO_WM_TEMPLATE_MASTER_TYPE" val="0"/>
  <p:tag name="KSO_WM_TEMPLATE_COLOR_TYPE" val="1"/>
  <p:tag name="KSO_WM_SLIDE_ITEM_CNT" val="0"/>
  <p:tag name="KSO_WM_SLIDE_INDEX" val="1"/>
  <p:tag name="KSO_WM_TAG_VERSION" val="1.0"/>
  <p:tag name="KSO_WM_SLIDE_LAYOUT" val="a_f"/>
  <p:tag name="KSO_WM_SLIDE_LAYOUT_CNT" val="1_1"/>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310ec69c36e2348c3ef692"/>
  <p:tag name="KSO_WM_CHIP_FILLPROP" val="[[{&quot;fill_id&quot;:&quot;c642534ca0394f1a98e057b03f25da24&quot;,&quot;fill_align&quot;:&quot;lb&quot;,&quot;text_align&quot;:&quot;lb&quot;,&quot;text_direction&quot;:&quot;horizontal&quot;,&quot;chip_types&quot;:[&quot;header&quot;]},{&quot;fill_id&quot;:&quot;5d72a2f20ab243e5910887df09d08a2b&quot;,&quot;fill_align&quot;:&quot;lt&quot;,&quot;text_align&quot;:&quot;lt&quot;,&quot;text_direction&quot;:&quot;horizontal&quot;,&quot;chip_types&quot;:[&quot;text&quot;]}]]"/>
  <p:tag name="KSO_WM_CHIP_GROUPID" val="5f310ec69c36e2348c3ef691"/>
  <p:tag name="KSO_WM_SLIDE_BK_DARK_LIGHT" val="2"/>
  <p:tag name="KSO_WM_SLIDE_BACKGROUND_TYPE" val="general"/>
  <p:tag name="KSO_WM_SLIDE_TYPE" val="text"/>
  <p:tag name="KSO_WM_SLIDE_SUPPORT_FEATURE_TYPE" val="0"/>
  <p:tag name="KSO_WM_SLIDE_SUBTYPE" val="pureTxt"/>
  <p:tag name="KSO_WM_TEMPLATE_ASSEMBLE_XID" val="5f48a2c2f3f92eac73830e70"/>
  <p:tag name="KSO_WM_TEMPLATE_ASSEMBLE_GROUPID" val="5f48a2c2f3f92eac73830e70"/>
  <p:tag name="KSO_WM_TEMPLATE_THUMBS_INDEX" val="1、4、7、12、13、14、15、16、17、18、20、24、25、28、33、36、40、43、44"/>
  <p:tag name="KSO_WM_SLIDE_LAYOUT_INFO" val="{&quot;backgroundInfo&quot;:[{&quot;bottom&quot;:0,&quot;bottomAbs&quot;:false,&quot;left&quot;:0,&quot;leftAbs&quot;:false,&quot;right&quot;:0,&quot;rightAbs&quot;:false,&quot;top&quot;:0,&quot;topAbs&quot;:false,&quot;type&quot;:&quot;general&quot;}],&quot;id&quot;:&quot;2020-08-28T14:23:32&quot;,&quot;maxSize&quot;:{&quot;size1&quot;:53.299999999999997},&quot;minSize&quot;:{&quot;size1&quot;:44.399999999999999},&quot;normalSize&quot;:{&quot;size1&quot;:52.303793413457598},&quot;subLayout&quot;:[{&quot;id&quot;:&quot;2020-08-28T14:23:32&quot;,&quot;margin&quot;:{&quot;bottom&quot;:0.81999999284744263,&quot;left&quot;:6.3499999046325684,&quot;right&quot;:6.3499999046325684,&quot;top&quot;:5.5029997825622559},&quot;type&quot;:0},{&quot;id&quot;:&quot;2020-08-28T14:23:32&quot;,&quot;margin&quot;:{&quot;bottom&quot;:5.0799999237060547,&quot;left&quot;:6.3499999046325684,&quot;right&quot;:6.3499999046325684,&quot;top&quot;:0.026000002399086952},&quot;type&quot;:0}],&quot;type&quot;:0}"/>
  <p:tag name="KSO_WM_SLIDE_SIZE" val="829*445"/>
  <p:tag name="KSO_WM_SLIDE_POSITION" val="71*36"/>
</p:tagLst>
</file>

<file path=ppt/tags/tag20.xml><?xml version="1.0" encoding="utf-8"?>
<p:tagLst xmlns:a="http://schemas.openxmlformats.org/drawingml/2006/main" xmlns:r="http://schemas.openxmlformats.org/officeDocument/2006/relationships" xmlns:p="http://schemas.openxmlformats.org/presentationml/2006/main">
  <p:tag name="KSO_WM_UNIT_DIAGRAM_MODELTYPE" val="map"/>
  <p:tag name="KSO_WM_UNIT_DIAGRAM_MAP_SUBTYPE" val="f"/>
  <p:tag name="KSO_WM_UNIT_ISCONTENTSTITLE" val="0"/>
  <p:tag name="KSO_WM_UNIT_NOCLEAR" val="0"/>
  <p:tag name="KSO_WM_UNIT_VALUE" val="17"/>
  <p:tag name="KSO_WM_UNIT_HIGHLIGHT" val="0"/>
  <p:tag name="KSO_WM_UNIT_COMPATIBLE" val="0"/>
  <p:tag name="KSO_WM_UNIT_DIAGRAM_ISNUMVISUAL" val="0"/>
  <p:tag name="KSO_WM_UNIT_DIAGRAM_ISREFERUNIT" val="0"/>
  <p:tag name="KSO_WM_DIAGRAM_GROUP_CODE" val="ζ1-1"/>
  <p:tag name="KSO_WM_UNIT_TYPE" val="a"/>
  <p:tag name="KSO_WM_UNIT_INDEX" val="2"/>
  <p:tag name="KSO_WM_UNIT_ID" val="diagram20198990_1*a*2"/>
  <p:tag name="KSO_WM_TEMPLATE_CATEGORY" val="diagram"/>
  <p:tag name="KSO_WM_TEMPLATE_INDEX" val="20198990"/>
  <p:tag name="KSO_WM_UNIT_LAYERLEVEL" val="1"/>
  <p:tag name="KSO_WM_TAG_VERSION" val="1.0"/>
  <p:tag name="KSO_WM_BEAUTIFY_FLAG" val="#wm#"/>
  <p:tag name="KSO_WM_UNIT_PRESET_TEXT" val="说明点1"/>
  <p:tag name="KSO_WM_UNIT_TEXT_FILL_FORE_SCHEMECOLOR_INDEX" val="5"/>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UNIT_DIAGRAM_MODELTYPE" val="map"/>
  <p:tag name="KSO_WM_UNIT_DIAGRAM_MAP_SUBTYPE" val="f"/>
  <p:tag name="KSO_WM_UNIT_NOCLEAR" val="0"/>
  <p:tag name="KSO_WM_UNIT_VALUE" val="44"/>
  <p:tag name="KSO_WM_UNIT_HIGHLIGHT" val="0"/>
  <p:tag name="KSO_WM_UNIT_COMPATIBLE" val="0"/>
  <p:tag name="KSO_WM_UNIT_DIAGRAM_ISNUMVISUAL" val="0"/>
  <p:tag name="KSO_WM_UNIT_DIAGRAM_ISREFERUNIT" val="0"/>
  <p:tag name="KSO_WM_DIAGRAM_GROUP_CODE" val="ζ1-1"/>
  <p:tag name="KSO_WM_UNIT_TYPE" val="f"/>
  <p:tag name="KSO_WM_UNIT_INDEX" val="3"/>
  <p:tag name="KSO_WM_UNIT_ID" val="diagram20198990_1*f*3"/>
  <p:tag name="KSO_WM_TEMPLATE_CATEGORY" val="diagram"/>
  <p:tag name="KSO_WM_TEMPLATE_INDEX" val="20198990"/>
  <p:tag name="KSO_WM_UNIT_LAYERLEVEL" val="1"/>
  <p:tag name="KSO_WM_TAG_VERSION" val="1.0"/>
  <p:tag name="KSO_WM_BEAUTIFY_FLAG" val="#wm#"/>
  <p:tag name="KSO_WM_UNIT_PRESET_TEXT" val="点击此处添加正文，文字是您思想的提炼，请言简意赅的阐述您的观点。"/>
  <p:tag name="KSO_WM_UNIT_TEXT_FILL_FORE_SCHEMECOLOR_INDEX" val="13"/>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UNIT_DIAGRAM_MODELTYPE" val="map"/>
  <p:tag name="KSO_WM_UNIT_DIAGRAM_MAP_SUBTYPE" val="f"/>
  <p:tag name="KSO_WM_UNIT_ISCONTENTSTITLE" val="0"/>
  <p:tag name="KSO_WM_UNIT_NOCLEAR" val="0"/>
  <p:tag name="KSO_WM_UNIT_VALUE" val="17"/>
  <p:tag name="KSO_WM_UNIT_HIGHLIGHT" val="0"/>
  <p:tag name="KSO_WM_UNIT_COMPATIBLE" val="0"/>
  <p:tag name="KSO_WM_UNIT_DIAGRAM_ISNUMVISUAL" val="0"/>
  <p:tag name="KSO_WM_UNIT_DIAGRAM_ISREFERUNIT" val="0"/>
  <p:tag name="KSO_WM_DIAGRAM_GROUP_CODE" val="ζ1-1"/>
  <p:tag name="KSO_WM_UNIT_TYPE" val="a"/>
  <p:tag name="KSO_WM_UNIT_INDEX" val="3"/>
  <p:tag name="KSO_WM_UNIT_ID" val="diagram20198990_1*a*3"/>
  <p:tag name="KSO_WM_TEMPLATE_CATEGORY" val="diagram"/>
  <p:tag name="KSO_WM_TEMPLATE_INDEX" val="20198990"/>
  <p:tag name="KSO_WM_UNIT_LAYERLEVEL" val="1"/>
  <p:tag name="KSO_WM_TAG_VERSION" val="1.0"/>
  <p:tag name="KSO_WM_BEAUTIFY_FLAG" val="#wm#"/>
  <p:tag name="KSO_WM_UNIT_PRESET_TEXT" val="说明点2"/>
  <p:tag name="KSO_WM_UNIT_TEXT_FILL_FORE_SCHEMECOLOR_INDEX" val="5"/>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i*1"/>
  <p:tag name="KSO_WM_TEMPLATE_CATEGORY" val="diagram"/>
  <p:tag name="KSO_WM_TEMPLATE_INDEX" val="20198995"/>
  <p:tag name="KSO_WM_UNIT_LAYERLEVEL" val="1"/>
  <p:tag name="KSO_WM_TAG_VERSION" val="1.0"/>
  <p:tag name="KSO_WM_BEAUTIFY_FLAG" val="#wm#"/>
  <p:tag name="KSO_WM_UNIT_TYPE" val="i"/>
  <p:tag name="KSO_WM_UNIT_INDEX" val="1"/>
  <p:tag name="KSO_WM_UNIT_FILL_FORE_SCHEMECOLOR_INDEX" val="5"/>
  <p:tag name="KSO_WM_UNI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UNIT_VALUE" val="228*152"/>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198986_1*ζ_h_d*1_1_1"/>
  <p:tag name="KSO_WM_TEMPLATE_CATEGORY" val="diagram"/>
  <p:tag name="KSO_WM_TEMPLATE_INDEX" val="20198986"/>
  <p:tag name="KSO_WM_UNIT_LAYERLEVEL" val="1_1_1"/>
  <p:tag name="KSO_WM_TAG_VERSION" val="1.0"/>
  <p:tag name="KSO_WM_BEAUTIFY_FLAG" val="#wm#"/>
  <p:tag name="KSO_WM_UNIT_DIAGRAM_MODELTYPE" val="map"/>
  <p:tag name="KSO_WM_UNIT_DIAGRAM_MAP_SUBTYPE" val="h"/>
  <p:tag name="KSO_WM_UNIT_SUPPORT_UNIT_TYPE" val="[&quot;all&quot;]"/>
  <p:tag name="KSO_WM_UNIT_USESOURCEFORMAT_APPLY" val="1"/>
  <p:tag name="KSO_WM_UNIT_PLACING_PICTURE_USER_VIEWPORT" val="{&quot;height&quot;:1294,&quot;width&quot;:860}"/>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
  <p:tag name="KSO_WM_UNIT_FILL_FORE_SCHEMECOLOR_INDEX" val="5"/>
  <p:tag name="KSO_WM_UNIT_FILL_TYPE" val="1"/>
  <p:tag name="KSO_WM_UNIT_TEXT_FILL_FORE_SCHEMECOLOR_INDEX" val="13"/>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4"/>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4"/>
  <p:tag name="KSO_WM_UNIT_FILL_FORE_SCHEMECOLOR_INDEX" val="5"/>
  <p:tag name="KSO_WM_UNIT_FILL_TYPE" val="1"/>
  <p:tag name="KSO_WM_UNIT_TEXT_FILL_FORE_SCHEMECOLOR_INDEX" val="13"/>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6"/>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6"/>
  <p:tag name="KSO_WM_UNIT_FILL_FORE_SCHEMECOLOR_INDEX" val="5"/>
  <p:tag name="KSO_WM_UNIT_FILL_TYPE" val="1"/>
  <p:tag name="KSO_WM_UNIT_TEXT_FILL_FORE_SCHEMECOLOR_INDEX" val="13"/>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2"/>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2"/>
  <p:tag name="KSO_WM_UNIT_FILL_FORE_SCHEMECOLOR_INDEX" val="5"/>
  <p:tag name="KSO_WM_UNIT_FILL_TYPE" val="1"/>
  <p:tag name="KSO_WM_UNIT_TEXT_FILL_FORE_SCHEMECOLOR_INDEX" val="13"/>
  <p:tag name="KSO_WM_UNIT_TEX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4"/>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4"/>
  <p:tag name="KSO_WM_UNIT_FILL_FORE_SCHEMECOLOR_INDEX" val="5"/>
  <p:tag name="KSO_WM_UNIT_FILL_TYPE" val="1"/>
  <p:tag name="KSO_WM_UNIT_TEXT_FILL_FORE_SCHEMECOLOR_INDEX" val="13"/>
  <p:tag name="KSO_WM_UNIT_TEXT_FILL_TYPE" val="1"/>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1"/>
  <p:tag name="KSO_WM_UNIT_DEC_AREA_ID" val="8fd28f412b91449fa818affca25f4082"/>
  <p:tag name="KSO_WM_UNIT_HIGHLIGHT" val="0"/>
  <p:tag name="KSO_WM_UNIT_COMPATIBLE" val="0"/>
  <p:tag name="KSO_WM_UNIT_DIAGRAM_ISNUMVISUAL" val="0"/>
  <p:tag name="KSO_WM_UNIT_DIAGRAM_ISREFERUNIT" val="0"/>
  <p:tag name="KSO_WM_UNIT_TYPE" val="i"/>
  <p:tag name="KSO_WM_UNIT_INDEX" val="1"/>
  <p:tag name="KSO_WM_UNIT_ID" val="diagram20210134_1*i*1"/>
  <p:tag name="KSO_WM_TEMPLATE_CATEGORY" val="diagram"/>
  <p:tag name="KSO_WM_TEMPLATE_INDEX" val="20210134"/>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f310ec69c36e2348c3ef691"/>
  <p:tag name="KSO_WM_CHIP_XID" val="5f310ec69c36e2348c3ef692"/>
  <p:tag name="KSO_WM_UNIT_FILL_FORE_SCHEMECOLOR_INDEX_BRIGHTNESS" val="0"/>
  <p:tag name="KSO_WM_UNIT_FILL_FORE_SCHEMECOLOR_INDEX" val="13"/>
  <p:tag name="KSO_WM_UNIT_FILL_TYPE" val="1"/>
  <p:tag name="KSO_WM_UNIT_TEXT_FILL_FORE_SCHEMECOLOR_INDEX_BRIGHTNESS" val="0"/>
  <p:tag name="KSO_WM_UNIT_TEXT_FILL_FORE_SCHEMECOLOR_INDEX" val="2"/>
  <p:tag name="KSO_WM_UNIT_TEXT_FILL_TYPE" val="1"/>
  <p:tag name="KSO_WM_UNIT_VALUE" val="810"/>
  <p:tag name="KSO_WM_TEMPLATE_ASSEMBLE_XID" val="5f48a2c2f3f92eac73830e70"/>
  <p:tag name="KSO_WM_TEMPLATE_ASSEMBLE_GROUPID" val="5f48a2c2f3f92eac73830e70"/>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5"/>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5"/>
  <p:tag name="KSO_WM_UNIT_FILL_FORE_SCHEMECOLOR_INDEX" val="5"/>
  <p:tag name="KSO_WM_UNIT_FILL_TYPE" val="1"/>
  <p:tag name="KSO_WM_UNIT_TEXT_FILL_FORE_SCHEMECOLOR_INDEX" val="13"/>
  <p:tag name="KSO_WM_UNIT_TEXT_FILL_TYPE" val="1"/>
  <p:tag name="KSO_WM_UNIT_USESOURCEFORMAT_APPLY"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6"/>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6"/>
  <p:tag name="KSO_WM_UNIT_FILL_FORE_SCHEMECOLOR_INDEX" val="5"/>
  <p:tag name="KSO_WM_UNIT_FILL_TYPE" val="1"/>
  <p:tag name="KSO_WM_UNIT_TEXT_FILL_FORE_SCHEMECOLOR_INDEX" val="13"/>
  <p:tag name="KSO_WM_UNIT_TEXT_FILL_TYPE" val="1"/>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7"/>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7"/>
  <p:tag name="KSO_WM_UNIT_FILL_FORE_SCHEMECOLOR_INDEX" val="5"/>
  <p:tag name="KSO_WM_UNIT_FILL_TYPE" val="1"/>
  <p:tag name="KSO_WM_UNIT_TEXT_FILL_FORE_SCHEMECOLOR_INDEX" val="13"/>
  <p:tag name="KSO_WM_UNIT_TEXT_FILL_TYPE" val="1"/>
  <p:tag name="KSO_WM_UNIT_USESOURCEFORMAT_APPLY"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8"/>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8"/>
  <p:tag name="KSO_WM_UNIT_FILL_FORE_SCHEMECOLOR_INDEX" val="5"/>
  <p:tag name="KSO_WM_UNIT_FILL_TYPE" val="1"/>
  <p:tag name="KSO_WM_UNIT_TEXT_FILL_FORE_SCHEMECOLOR_INDEX" val="13"/>
  <p:tag name="KSO_WM_UNIT_TEXT_FILL_TYPE" val="1"/>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2"/>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2"/>
  <p:tag name="KSO_WM_UNIT_FILL_FORE_SCHEMECOLOR_INDEX" val="5"/>
  <p:tag name="KSO_WM_UNIT_FILL_TYPE" val="1"/>
  <p:tag name="KSO_WM_UNIT_TEXT_FILL_FORE_SCHEMECOLOR_INDEX" val="13"/>
  <p:tag name="KSO_WM_UNIT_TEXT_FILL_TYPE" val="1"/>
  <p:tag name="KSO_WM_UNIT_USESOURCEFORMAT_APPLY"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3"/>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3"/>
  <p:tag name="KSO_WM_UNIT_FILL_FORE_SCHEMECOLOR_INDEX" val="5"/>
  <p:tag name="KSO_WM_UNIT_FILL_TYPE" val="1"/>
  <p:tag name="KSO_WM_UNIT_TEXT_FILL_FORE_SCHEMECOLOR_INDEX" val="13"/>
  <p:tag name="KSO_WM_UNIT_TEXT_FILL_TYPE" val="1"/>
  <p:tag name="KSO_WM_UNIT_USESOURCEFORMAT_APPLY"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34"/>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34"/>
  <p:tag name="KSO_WM_UNIT_FILL_FORE_SCHEMECOLOR_INDEX" val="5"/>
  <p:tag name="KSO_WM_UNIT_FILL_TYPE" val="1"/>
  <p:tag name="KSO_WM_UNIT_TEXT_FILL_FORE_SCHEMECOLOR_INDEX" val="13"/>
  <p:tag name="KSO_WM_UNIT_TEXT_FILL_TYPE" val="1"/>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45"/>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45"/>
  <p:tag name="KSO_WM_UNIT_FILL_FORE_SCHEMECOLOR_INDEX" val="5"/>
  <p:tag name="KSO_WM_UNIT_FILL_TYPE" val="1"/>
  <p:tag name="KSO_WM_UNIT_TEXT_FILL_FORE_SCHEMECOLOR_INDEX" val="13"/>
  <p:tag name="KSO_WM_UNIT_TEXT_FILL_TYPE" val="1"/>
  <p:tag name="KSO_WM_UNIT_USESOURCEFORMAT_APPLY"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48"/>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48"/>
  <p:tag name="KSO_WM_UNIT_FILL_FORE_SCHEMECOLOR_INDEX" val="5"/>
  <p:tag name="KSO_WM_UNIT_FILL_TYPE" val="1"/>
  <p:tag name="KSO_WM_UNIT_TEXT_FILL_FORE_SCHEMECOLOR_INDEX" val="13"/>
  <p:tag name="KSO_WM_UNIT_TEXT_FILL_TYPE" val="1"/>
  <p:tag name="KSO_WM_UNIT_USESOURCEFORMAT_APPLY"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49"/>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49"/>
  <p:tag name="KSO_WM_UNIT_FILL_FORE_SCHEMECOLOR_INDEX" val="5"/>
  <p:tag name="KSO_WM_UNIT_FILL_TYPE" val="1"/>
  <p:tag name="KSO_WM_UNIT_TEXT_FILL_FORE_SCHEMECOLOR_INDEX" val="13"/>
  <p:tag name="KSO_WM_UNIT_TEXT_FILL_TYPE" val="1"/>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1"/>
  <p:tag name="KSO_WM_UNIT_DEC_AREA_ID" val="0041ad647b86422a98444fea62849ed8"/>
  <p:tag name="KSO_WM_UNIT_HIGHLIGHT" val="0"/>
  <p:tag name="KSO_WM_UNIT_COMPATIBLE" val="0"/>
  <p:tag name="KSO_WM_UNIT_DIAGRAM_ISNUMVISUAL" val="0"/>
  <p:tag name="KSO_WM_UNIT_DIAGRAM_ISREFERUNIT" val="0"/>
  <p:tag name="KSO_WM_UNIT_TYPE" val="i"/>
  <p:tag name="KSO_WM_UNIT_INDEX" val="2"/>
  <p:tag name="KSO_WM_UNIT_ID" val="diagram20210134_1*i*2"/>
  <p:tag name="KSO_WM_TEMPLATE_CATEGORY" val="diagram"/>
  <p:tag name="KSO_WM_TEMPLATE_INDEX" val="20210134"/>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f310ec69c36e2348c3ef691"/>
  <p:tag name="KSO_WM_CHIP_XID" val="5f310ec69c36e2348c3ef692"/>
  <p:tag name="KSO_WM_UNIT_TEXT_FILL_FORE_SCHEMECOLOR_INDEX_BRIGHTNESS" val="0"/>
  <p:tag name="KSO_WM_UNIT_TEXT_FILL_FORE_SCHEMECOLOR_INDEX" val="2"/>
  <p:tag name="KSO_WM_UNIT_TEXT_FILL_TYPE" val="1"/>
  <p:tag name="KSO_WM_UNIT_VALUE" val="810"/>
  <p:tag name="KSO_WM_TEMPLATE_ASSEMBLE_XID" val="5f48a2c2f3f92eac73830e70"/>
  <p:tag name="KSO_WM_TEMPLATE_ASSEMBLE_GROUPID" val="5f48a2c2f3f92eac73830e70"/>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50"/>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50"/>
  <p:tag name="KSO_WM_UNIT_FILL_FORE_SCHEMECOLOR_INDEX" val="5"/>
  <p:tag name="KSO_WM_UNIT_FILL_TYPE" val="1"/>
  <p:tag name="KSO_WM_UNIT_TEXT_FILL_FORE_SCHEMECOLOR_INDEX" val="13"/>
  <p:tag name="KSO_WM_UNIT_TEXT_FILL_TYPE" val="1"/>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51"/>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51"/>
  <p:tag name="KSO_WM_UNIT_FILL_FORE_SCHEMECOLOR_INDEX" val="5"/>
  <p:tag name="KSO_WM_UNIT_FILL_TYPE" val="1"/>
  <p:tag name="KSO_WM_UNIT_TEXT_FILL_FORE_SCHEMECOLOR_INDEX" val="13"/>
  <p:tag name="KSO_WM_UNIT_TEXT_FILL_TYPE" val="1"/>
  <p:tag name="KSO_WM_UNIT_USESOURCEFORMAT_APPLY"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
  <p:tag name="KSO_WM_UNIT_FILL_FORE_SCHEMECOLOR_INDEX" val="5"/>
  <p:tag name="KSO_WM_UNIT_FILL_TYPE" val="1"/>
  <p:tag name="KSO_WM_UNIT_TEXT_FILL_FORE_SCHEMECOLOR_INDEX" val="13"/>
  <p:tag name="KSO_WM_UNIT_TEXT_FILL_TYPE" val="1"/>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3"/>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3"/>
  <p:tag name="KSO_WM_UNIT_FILL_FORE_SCHEMECOLOR_INDEX" val="5"/>
  <p:tag name="KSO_WM_UNIT_FILL_TYPE" val="1"/>
  <p:tag name="KSO_WM_UNIT_TEXT_FILL_FORE_SCHEMECOLOR_INDEX" val="13"/>
  <p:tag name="KSO_WM_UNIT_TEXT_FILL_TYPE" val="1"/>
  <p:tag name="KSO_WM_UNIT_USESOURCEFORMAT_APPLY"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5"/>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5"/>
  <p:tag name="KSO_WM_UNIT_FILL_FORE_SCHEMECOLOR_INDEX" val="5"/>
  <p:tag name="KSO_WM_UNIT_FILL_TYPE" val="1"/>
  <p:tag name="KSO_WM_UNIT_TEXT_FILL_FORE_SCHEMECOLOR_INDEX" val="13"/>
  <p:tag name="KSO_WM_UNIT_TEXT_FILL_TYPE" val="1"/>
  <p:tag name="KSO_WM_UNIT_USESOURCEFORMAT_APPLY"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6"/>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6"/>
  <p:tag name="KSO_WM_UNIT_FILL_FORE_SCHEMECOLOR_INDEX" val="5"/>
  <p:tag name="KSO_WM_UNIT_FILL_TYPE" val="1"/>
  <p:tag name="KSO_WM_UNIT_TEXT_FILL_FORE_SCHEMECOLOR_INDEX" val="13"/>
  <p:tag name="KSO_WM_UNIT_TEXT_FILL_TYPE" val="1"/>
  <p:tag name="KSO_WM_UNIT_USESOURCEFORMAT_APPLY"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7"/>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7"/>
  <p:tag name="KSO_WM_UNIT_FILL_FORE_SCHEMECOLOR_INDEX" val="5"/>
  <p:tag name="KSO_WM_UNIT_FILL_TYPE" val="1"/>
  <p:tag name="KSO_WM_UNIT_TEXT_FILL_FORE_SCHEMECOLOR_INDEX" val="13"/>
  <p:tag name="KSO_WM_UNIT_TEXT_FILL_TYPE" val="1"/>
  <p:tag name="KSO_WM_UNIT_USESOURCEFORMAT_APPLY"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8"/>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8"/>
  <p:tag name="KSO_WM_UNIT_FILL_FORE_SCHEMECOLOR_INDEX" val="5"/>
  <p:tag name="KSO_WM_UNIT_FILL_TYPE" val="1"/>
  <p:tag name="KSO_WM_UNIT_TEXT_FILL_FORE_SCHEMECOLOR_INDEX" val="13"/>
  <p:tag name="KSO_WM_UNIT_TEXT_FILL_TYPE" val="1"/>
  <p:tag name="KSO_WM_UNIT_USESOURCEFORMAT_APPLY"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9"/>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9"/>
  <p:tag name="KSO_WM_UNIT_FILL_FORE_SCHEMECOLOR_INDEX" val="5"/>
  <p:tag name="KSO_WM_UNIT_FILL_TYPE" val="1"/>
  <p:tag name="KSO_WM_UNIT_TEXT_FILL_FORE_SCHEMECOLOR_INDEX" val="13"/>
  <p:tag name="KSO_WM_UNIT_TEXT_FILL_TYPE" val="1"/>
  <p:tag name="KSO_WM_UNIT_USESOURCEFORMAT_APPLY" val="1"/>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0"/>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0"/>
  <p:tag name="KSO_WM_UNIT_FILL_FORE_SCHEMECOLOR_INDEX" val="5"/>
  <p:tag name="KSO_WM_UNIT_FILL_TYPE" val="1"/>
  <p:tag name="KSO_WM_UNIT_TEXT_FILL_FORE_SCHEMECOLOR_INDEX" val="13"/>
  <p:tag name="KSO_WM_UNIT_TEXT_FILL_TYPE" val="1"/>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1"/>
  <p:tag name="KSO_WM_UNIT_DEC_AREA_ID" val="709d5c229e014589a87704e9d53ccf72"/>
  <p:tag name="KSO_WM_UNIT_HIGHLIGHT" val="0"/>
  <p:tag name="KSO_WM_UNIT_COMPATIBLE" val="0"/>
  <p:tag name="KSO_WM_UNIT_DIAGRAM_ISNUMVISUAL" val="0"/>
  <p:tag name="KSO_WM_UNIT_DIAGRAM_ISREFERUNIT" val="0"/>
  <p:tag name="KSO_WM_UNIT_TYPE" val="i"/>
  <p:tag name="KSO_WM_UNIT_INDEX" val="3"/>
  <p:tag name="KSO_WM_UNIT_ID" val="diagram20210134_1*i*3"/>
  <p:tag name="KSO_WM_TEMPLATE_CATEGORY" val="diagram"/>
  <p:tag name="KSO_WM_TEMPLATE_INDEX" val="20210134"/>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f310ec69c36e2348c3ef691"/>
  <p:tag name="KSO_WM_CHIP_XID" val="5f310ec69c36e2348c3ef692"/>
  <p:tag name="KSO_WM_UNIT_TEXT_FILL_FORE_SCHEMECOLOR_INDEX_BRIGHTNESS" val="0"/>
  <p:tag name="KSO_WM_UNIT_TEXT_FILL_FORE_SCHEMECOLOR_INDEX" val="2"/>
  <p:tag name="KSO_WM_UNIT_TEXT_FILL_TYPE" val="1"/>
  <p:tag name="KSO_WM_UNIT_VALUE" val="15"/>
  <p:tag name="KSO_WM_TEMPLATE_ASSEMBLE_XID" val="5f48a2c2f3f92eac73830e70"/>
  <p:tag name="KSO_WM_TEMPLATE_ASSEMBLE_GROUPID" val="5f48a2c2f3f92eac73830e70"/>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1"/>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1"/>
  <p:tag name="KSO_WM_UNIT_FILL_FORE_SCHEMECOLOR_INDEX" val="5"/>
  <p:tag name="KSO_WM_UNIT_FILL_TYPE" val="1"/>
  <p:tag name="KSO_WM_UNIT_TEXT_FILL_FORE_SCHEMECOLOR_INDEX" val="13"/>
  <p:tag name="KSO_WM_UNIT_TEXT_FILL_TYPE" val="1"/>
  <p:tag name="KSO_WM_UNIT_USESOURCEFORMAT_APPLY"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3"/>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3"/>
  <p:tag name="KSO_WM_UNIT_FILL_FORE_SCHEMECOLOR_INDEX" val="5"/>
  <p:tag name="KSO_WM_UNIT_FILL_TYPE" val="1"/>
  <p:tag name="KSO_WM_UNIT_TEXT_FILL_FORE_SCHEMECOLOR_INDEX" val="13"/>
  <p:tag name="KSO_WM_UNIT_TEXT_FILL_TYPE" val="1"/>
  <p:tag name="KSO_WM_UNIT_USESOURCEFORMAT_APPLY"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4"/>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4"/>
  <p:tag name="KSO_WM_UNIT_FILL_FORE_SCHEMECOLOR_INDEX" val="5"/>
  <p:tag name="KSO_WM_UNIT_FILL_TYPE" val="1"/>
  <p:tag name="KSO_WM_UNIT_TEXT_FILL_FORE_SCHEMECOLOR_INDEX" val="13"/>
  <p:tag name="KSO_WM_UNIT_TEXT_FILL_TYPE" val="1"/>
  <p:tag name="KSO_WM_UNIT_USESOURCEFORMAT_APPLY"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5"/>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5"/>
  <p:tag name="KSO_WM_UNIT_FILL_FORE_SCHEMECOLOR_INDEX" val="5"/>
  <p:tag name="KSO_WM_UNIT_FILL_TYPE" val="1"/>
  <p:tag name="KSO_WM_UNIT_TEXT_FILL_FORE_SCHEMECOLOR_INDEX" val="13"/>
  <p:tag name="KSO_WM_UNIT_TEXT_FILL_TYPE" val="1"/>
  <p:tag name="KSO_WM_UNIT_USESOURCEFORMAT_APPLY"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7"/>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7"/>
  <p:tag name="KSO_WM_UNIT_FILL_FORE_SCHEMECOLOR_INDEX" val="5"/>
  <p:tag name="KSO_WM_UNIT_FILL_TYPE" val="1"/>
  <p:tag name="KSO_WM_UNIT_TEXT_FILL_FORE_SCHEMECOLOR_INDEX" val="13"/>
  <p:tag name="KSO_WM_UNIT_TEXT_FILL_TYPE" val="1"/>
  <p:tag name="KSO_WM_UNIT_USESOURCEFORMAT_APPLY"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8"/>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8"/>
  <p:tag name="KSO_WM_UNIT_FILL_FORE_SCHEMECOLOR_INDEX" val="5"/>
  <p:tag name="KSO_WM_UNIT_FILL_TYPE" val="1"/>
  <p:tag name="KSO_WM_UNIT_TEXT_FILL_FORE_SCHEMECOLOR_INDEX" val="13"/>
  <p:tag name="KSO_WM_UNIT_TEXT_FILL_TYPE" val="1"/>
  <p:tag name="KSO_WM_UNIT_USESOURCEFORMAT_APPLY"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19"/>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19"/>
  <p:tag name="KSO_WM_UNIT_FILL_FORE_SCHEMECOLOR_INDEX" val="5"/>
  <p:tag name="KSO_WM_UNIT_FILL_TYPE" val="1"/>
  <p:tag name="KSO_WM_UNIT_TEXT_FILL_FORE_SCHEMECOLOR_INDEX" val="13"/>
  <p:tag name="KSO_WM_UNIT_TEXT_FILL_TYPE" val="1"/>
  <p:tag name="KSO_WM_UNIT_USESOURCEFORMAT_APPLY"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0"/>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0"/>
  <p:tag name="KSO_WM_UNIT_FILL_FORE_SCHEMECOLOR_INDEX" val="5"/>
  <p:tag name="KSO_WM_UNIT_FILL_TYPE" val="1"/>
  <p:tag name="KSO_WM_UNIT_TEXT_FILL_FORE_SCHEMECOLOR_INDEX" val="13"/>
  <p:tag name="KSO_WM_UNIT_TEXT_FILL_TYPE" val="1"/>
  <p:tag name="KSO_WM_UNIT_USESOURCEFORMAT_APPLY" val="1"/>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8995_1*ζ_h_i*1_1_21"/>
  <p:tag name="KSO_WM_TEMPLATE_CATEGORY" val="diagram"/>
  <p:tag name="KSO_WM_TEMPLATE_INDEX" val="20198995"/>
  <p:tag name="KSO_WM_UNIT_LAYERLEVEL" val="1_1_1"/>
  <p:tag name="KSO_WM_TAG_VERSION" val="1.0"/>
  <p:tag name="KSO_WM_BEAUTIFY_FLAG" val="#wm#"/>
  <p:tag name="KSO_WM_UNIT_DIAGRAM_MODELTYPE" val="map"/>
  <p:tag name="KSO_WM_UNIT_DIAGRAM_MAP_SUBTYPE" val="g"/>
  <p:tag name="KSO_WM_UNIT_TYPE" val="ζ_h_i"/>
  <p:tag name="KSO_WM_UNIT_INDEX" val="1_1_21"/>
  <p:tag name="KSO_WM_UNIT_FILL_FORE_SCHEMECOLOR_INDEX" val="5"/>
  <p:tag name="KSO_WM_UNIT_FILL_TYPE" val="1"/>
  <p:tag name="KSO_WM_UNIT_TEXT_FILL_FORE_SCHEMECOLOR_INDEX" val="2"/>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UNIT_TYPE" val="a"/>
  <p:tag name="KSO_WM_UNIT_INDEX" val="1"/>
  <p:tag name="KSO_WM_UNIT_ID" val="diagram20210134_1*a*1"/>
  <p:tag name="KSO_WM_TEMPLATE_CATEGORY" val="diagram"/>
  <p:tag name="KSO_WM_TEMPLATE_INDEX" val="20210134"/>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7dde48ebfce44827b9f732a3133e96df"/>
  <p:tag name="KSO_WM_ASSEMBLE_CHIP_INDEX" val="f3a9621ba02b44adb174f254e55e42b6"/>
  <p:tag name="KSO_WM_UNIT_TEXT_FILL_FORE_SCHEMECOLOR_INDEX_BRIGHTNESS" val="0"/>
  <p:tag name="KSO_WM_UNIT_TEXT_FILL_FORE_SCHEMECOLOR_INDEX" val="13"/>
  <p:tag name="KSO_WM_UNIT_TEXT_FILL_TYPE" val="1"/>
  <p:tag name="KSO_WM_TEMPLATE_ASSEMBLE_XID" val="5f48a2c2f3f92eac73830e70"/>
  <p:tag name="KSO_WM_TEMPLATE_ASSEMBLE_GROUPID" val="5f48a2c2f3f92eac73830e70"/>
  <p:tag name="KSO_WM_UNIT_SMARTLAYOUT_COMPRESS_INFO" val="{&#10;    &quot;id&quot;: &quot;2020-08-28T14:23:32&quot;,&#10;    &quot;max&quot;: 12.00946044921875,&#10;    &quot;parentMax&quot;: {&#10;        &quot;max&quot;: 0.14148443267100674&#10;    },&#10;    &quot;topChanged&quot;: 12.00946044921875&#10;}&#10;"/>
</p:tagLst>
</file>

<file path=ppt/tags/tag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0134_1*f*1"/>
  <p:tag name="KSO_WM_TEMPLATE_CATEGORY" val="diagram"/>
  <p:tag name="KSO_WM_TEMPLATE_INDEX" val="20210134"/>
  <p:tag name="KSO_WM_UNIT_LAYERLEVEL" val="1"/>
  <p:tag name="KSO_WM_TAG_VERSION" val="1.0"/>
  <p:tag name="KSO_WM_BEAUTIFY_FLAG" val="#wm#"/>
  <p:tag name="KSO_WM_UNIT_DEFAULT_FONT" val="14;20;2"/>
  <p:tag name="KSO_WM_UNIT_BLOCK" val="0"/>
  <p:tag name="KSO_WM_UNIT_VALUE" val="9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2e21e0e6917d45d6a21017ecf2f8aa0b"/>
  <p:tag name="KSO_WM_ASSEMBLE_CHIP_INDEX" val="7afc21a12e29457c9b109c6c55d7b4e1"/>
  <p:tag name="KSO_WM_UNIT_TEXT_FILL_FORE_SCHEMECOLOR_INDEX_BRIGHTNESS" val="0.25"/>
  <p:tag name="KSO_WM_UNIT_TEXT_FILL_FORE_SCHEMECOLOR_INDEX" val="13"/>
  <p:tag name="KSO_WM_UNIT_TEXT_FILL_TYPE" val="1"/>
  <p:tag name="KSO_WM_TEMPLATE_ASSEMBLE_XID" val="5f48a2c2f3f92eac73830e70"/>
  <p:tag name="KSO_WM_TEMPLATE_ASSEMBLE_GROUPID" val="5f48a2c2f3f92eac73830e70"/>
</p:tagLst>
</file>

<file path=ppt/tags/tag8.xml><?xml version="1.0" encoding="utf-8"?>
<p:tagLst xmlns:a="http://schemas.openxmlformats.org/drawingml/2006/main" xmlns:r="http://schemas.openxmlformats.org/officeDocument/2006/relationships" xmlns:p="http://schemas.openxmlformats.org/presentationml/2006/main">
  <p:tag name="KSO_WM_UNIT_TABLE_BEAUTIFY" val="smartTable{ba0f3b26-9dc3-4434-b7cb-a3ccd9b0dea4}"/>
  <p:tag name="TABLE_ENDDRAG_ORIGIN_RECT" val="655*308"/>
  <p:tag name="TABLE_ENDDRAG_RECT" val="270*175*655*308"/>
  <p:tag name="TABLE_AUTOADJUST_FLAG" val="1"/>
  <p:tag name="TABLE_EMPHASIZE_COLOR" val="3099279"/>
  <p:tag name="TABLE_SKINIDX" val="1"/>
  <p:tag name="TABLE_COLORIDX" val="18"/>
  <p:tag name="TABLE_COLOR_RGB" val="0x000000*0xFFFFFF*0x212121*0xFFFFFF*0x2F4A8F*0x834D5E*0x857B94*0x99A58D*0xC7AF93*0x6C8EA9"/>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ba0f3b26-9dc3-4434-b7cb-a3ccd9b0dea4}"/>
  <p:tag name="TABLE_ENDDRAG_ORIGIN_RECT" val="655*308"/>
  <p:tag name="TABLE_ENDDRAG_RECT" val="270*175*655*308"/>
  <p:tag name="TABLE_AUTOADJUST_FLAG" val="1"/>
  <p:tag name="TABLE_EMPHASIZE_COLOR" val="3099279"/>
  <p:tag name="TABLE_SKINIDX" val="1"/>
  <p:tag name="TABLE_COLORIDX" val="18"/>
  <p:tag name="TABLE_COLOR_RGB" val="0x000000*0xFFFFFF*0x212121*0xFFFFFF*0x2F4A8F*0x834D5E*0x857B94*0x99A58D*0xC7AF93*0x6C8EA9"/>
</p:tagLst>
</file>

<file path=ppt/theme/theme1.xml><?xml version="1.0" encoding="utf-8"?>
<a:theme xmlns:a="http://schemas.openxmlformats.org/drawingml/2006/main" name="4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0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1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1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主题">
  <a:themeElements>
    <a:clrScheme name="1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1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2161</Words>
  <Application>Microsoft Office PowerPoint</Application>
  <PresentationFormat>宽屏</PresentationFormat>
  <Paragraphs>301</Paragraphs>
  <Slides>32</Slides>
  <Notes>1</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32</vt:i4>
      </vt:variant>
    </vt:vector>
  </HeadingPairs>
  <TitlesOfParts>
    <vt:vector size="50" baseType="lpstr">
      <vt:lpstr>Yu Gothic UI Light</vt:lpstr>
      <vt:lpstr>等线</vt:lpstr>
      <vt:lpstr>思源黑体</vt:lpstr>
      <vt:lpstr>思源黑体 CN Regular</vt:lpstr>
      <vt:lpstr>思源宋体 CN Heavy</vt:lpstr>
      <vt:lpstr>宋体</vt:lpstr>
      <vt:lpstr>微软雅黑 Light</vt:lpstr>
      <vt:lpstr>新宋体</vt:lpstr>
      <vt:lpstr>Arial</vt:lpstr>
      <vt:lpstr>Calibri</vt:lpstr>
      <vt:lpstr>Roboto</vt:lpstr>
      <vt:lpstr>Wingdings</vt:lpstr>
      <vt:lpstr>微软雅黑</vt:lpstr>
      <vt:lpstr>4_Office 主题</vt:lpstr>
      <vt:lpstr>Office 主题</vt:lpstr>
      <vt:lpstr>20_Office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潘娜</dc:creator>
  <cp:lastModifiedBy>磊烨 林</cp:lastModifiedBy>
  <cp:revision>154</cp:revision>
  <dcterms:created xsi:type="dcterms:W3CDTF">2021-01-18T09:34:00Z</dcterms:created>
  <dcterms:modified xsi:type="dcterms:W3CDTF">2024-08-30T09:47:59Z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2052-12.1.0.17857</vt:lpwstr>
  </property>
  <property fmtid="{D5CDD505-2E9C-101B-9397-08002B2CF9AE}" pid="3" name="ICV">
    <vt:lpwstr>ACF8C65EF82F4367B2195234156C0B68_12</vt:lpwstr>
  </property>
</Properties>
</file>