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52" r:id="rId2"/>
  </p:sldMasterIdLst>
  <p:notesMasterIdLst>
    <p:notesMasterId r:id="rId26"/>
  </p:notesMasterIdLst>
  <p:handoutMasterIdLst>
    <p:handoutMasterId r:id="rId27"/>
  </p:handoutMasterIdLst>
  <p:sldIdLst>
    <p:sldId id="257" r:id="rId3"/>
    <p:sldId id="260" r:id="rId4"/>
    <p:sldId id="262" r:id="rId5"/>
    <p:sldId id="290" r:id="rId6"/>
    <p:sldId id="263" r:id="rId7"/>
    <p:sldId id="261" r:id="rId8"/>
    <p:sldId id="264" r:id="rId9"/>
    <p:sldId id="284" r:id="rId10"/>
    <p:sldId id="266" r:id="rId11"/>
    <p:sldId id="285" r:id="rId12"/>
    <p:sldId id="277" r:id="rId13"/>
    <p:sldId id="279" r:id="rId14"/>
    <p:sldId id="280" r:id="rId15"/>
    <p:sldId id="268" r:id="rId16"/>
    <p:sldId id="283" r:id="rId17"/>
    <p:sldId id="271" r:id="rId18"/>
    <p:sldId id="270" r:id="rId19"/>
    <p:sldId id="286" r:id="rId20"/>
    <p:sldId id="273" r:id="rId21"/>
    <p:sldId id="287" r:id="rId22"/>
    <p:sldId id="291" r:id="rId23"/>
    <p:sldId id="289" r:id="rId24"/>
    <p:sldId id="274" r:id="rId25"/>
  </p:sldIdLst>
  <p:sldSz cx="12192000" cy="6858000"/>
  <p:notesSz cx="6858000" cy="9144000"/>
  <p:embeddedFontLst>
    <p:embeddedFont>
      <p:font typeface="汉仪尚巍手书W" panose="02010600030101010101" charset="-122"/>
      <p:regular r:id="rId28"/>
    </p:embeddedFont>
    <p:embeddedFont>
      <p:font typeface="汉仪中等线简" panose="02010600030101010101" charset="-122"/>
      <p:regular r:id="rId29"/>
    </p:embeddedFont>
    <p:embeddedFont>
      <p:font typeface="汉仪铸字木头人W" panose="02010600030101010101" charset="-122"/>
      <p:regular r:id="rId30"/>
    </p:embeddedFont>
    <p:embeddedFont>
      <p:font typeface="等线" panose="02010600030101010101" pitchFamily="2" charset="-122"/>
      <p:regular r:id="rId31"/>
      <p:bold r:id="rId32"/>
    </p:embeddedFont>
    <p:embeddedFont>
      <p:font typeface="华文新魏" panose="02010800040101010101" pitchFamily="2" charset="-122"/>
      <p:regular r:id="rId33"/>
    </p:embeddedFont>
  </p:embeddedFontLst>
  <p:custDataLst>
    <p:tags r:id="rId3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0" autoAdjust="0"/>
    <p:restoredTop sz="95244" autoAdjust="0"/>
  </p:normalViewPr>
  <p:slideViewPr>
    <p:cSldViewPr snapToGrid="0">
      <p:cViewPr varScale="1">
        <p:scale>
          <a:sx n="88" d="100"/>
          <a:sy n="88" d="100"/>
        </p:scale>
        <p:origin x="255" y="57"/>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5" d="100"/>
          <a:sy n="65" d="100"/>
        </p:scale>
        <p:origin x="2405" y="6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tags" Target="tags/tag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6.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5.fntdata"/><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1.fntdata"/><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8765"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汉仪中等线简" panose="02010609000101010101" pitchFamily="49" charset="-122"/>
        <a:ea typeface="汉仪中等线简" panose="02010609000101010101" pitchFamily="49" charset="-122"/>
        <a:cs typeface="+mn-cs"/>
      </a:defRPr>
    </a:lvl1pPr>
    <a:lvl2pPr marL="457200" algn="l" defTabSz="914400" rtl="0" eaLnBrk="1" latinLnBrk="0" hangingPunct="1">
      <a:defRPr sz="1200" kern="1200">
        <a:solidFill>
          <a:schemeClr val="tx1"/>
        </a:solidFill>
        <a:latin typeface="汉仪中等线简" panose="02010609000101010101" pitchFamily="49" charset="-122"/>
        <a:ea typeface="汉仪中等线简" panose="02010609000101010101" pitchFamily="49" charset="-122"/>
        <a:cs typeface="+mn-cs"/>
      </a:defRPr>
    </a:lvl2pPr>
    <a:lvl3pPr marL="914400" algn="l" defTabSz="914400" rtl="0" eaLnBrk="1" latinLnBrk="0" hangingPunct="1">
      <a:defRPr sz="1200" kern="1200">
        <a:solidFill>
          <a:schemeClr val="tx1"/>
        </a:solidFill>
        <a:latin typeface="汉仪中等线简" panose="02010609000101010101" pitchFamily="49" charset="-122"/>
        <a:ea typeface="汉仪中等线简" panose="02010609000101010101" pitchFamily="49" charset="-122"/>
        <a:cs typeface="+mn-cs"/>
      </a:defRPr>
    </a:lvl3pPr>
    <a:lvl4pPr marL="1371600" algn="l" defTabSz="914400" rtl="0" eaLnBrk="1" latinLnBrk="0" hangingPunct="1">
      <a:defRPr sz="1200" kern="1200">
        <a:solidFill>
          <a:schemeClr val="tx1"/>
        </a:solidFill>
        <a:latin typeface="汉仪中等线简" panose="02010609000101010101" pitchFamily="49" charset="-122"/>
        <a:ea typeface="汉仪中等线简" panose="02010609000101010101" pitchFamily="49" charset="-122"/>
        <a:cs typeface="+mn-cs"/>
      </a:defRPr>
    </a:lvl4pPr>
    <a:lvl5pPr marL="1828800" algn="l" defTabSz="914400" rtl="0" eaLnBrk="1" latinLnBrk="0" hangingPunct="1">
      <a:defRPr sz="1200" kern="1200">
        <a:solidFill>
          <a:schemeClr val="tx1"/>
        </a:solidFill>
        <a:latin typeface="汉仪中等线简" panose="02010609000101010101" pitchFamily="49" charset="-122"/>
        <a:ea typeface="汉仪中等线简" panose="02010609000101010101" pitchFamily="49"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81" name="幻灯片图像占位符 1"/>
          <p:cNvSpPr>
            <a:spLocks noGrp="1" noRot="1" noChangeAspect="1"/>
          </p:cNvSpPr>
          <p:nvPr>
            <p:ph type="sldImg"/>
          </p:nvPr>
        </p:nvSpPr>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0" name="幻灯片图像占位符 1"/>
          <p:cNvSpPr>
            <a:spLocks noGrp="1" noRot="1" noChangeAspect="1"/>
          </p:cNvSpPr>
          <p:nvPr>
            <p:ph type="sldImg"/>
          </p:nvPr>
        </p:nvSpPr>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0" name="幻灯片图像占位符 1"/>
          <p:cNvSpPr>
            <a:spLocks noGrp="1" noRot="1" noChangeAspect="1"/>
          </p:cNvSpPr>
          <p:nvPr>
            <p:ph type="sldImg"/>
          </p:nvPr>
        </p:nvSpPr>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0" name="幻灯片图像占位符 1"/>
          <p:cNvSpPr>
            <a:spLocks noGrp="1" noRot="1" noChangeAspect="1"/>
          </p:cNvSpPr>
          <p:nvPr>
            <p:ph type="sldImg"/>
          </p:nvPr>
        </p:nvSpPr>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28" name="幻灯片图像占位符 1"/>
          <p:cNvSpPr>
            <a:spLocks noGrp="1" noRot="1" noChangeAspect="1"/>
          </p:cNvSpPr>
          <p:nvPr>
            <p:ph type="sldImg"/>
          </p:nvPr>
        </p:nvSpPr>
        <p:spPr/>
      </p:sp>
    </p:spTree>
    <p:extLst>
      <p:ext uri="{BB962C8B-B14F-4D97-AF65-F5344CB8AC3E}">
        <p14:creationId xmlns:p14="http://schemas.microsoft.com/office/powerpoint/2010/main" val="18156016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18" name="幻灯片图像占位符 1"/>
          <p:cNvSpPr>
            <a:spLocks noGrp="1" noRot="1" noChangeAspect="1"/>
          </p:cNvSpPr>
          <p:nvPr>
            <p:ph type="sldImg"/>
          </p:nvPr>
        </p:nvSpPr>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55" name="幻灯片图像占位符 1"/>
          <p:cNvSpPr>
            <a:spLocks noGrp="1" noRot="1" noChangeAspect="1"/>
          </p:cNvSpPr>
          <p:nvPr>
            <p:ph type="sldImg"/>
          </p:nvPr>
        </p:nvSpPr>
        <p:spPr/>
      </p:sp>
    </p:spTree>
    <p:extLst>
      <p:ext uri="{BB962C8B-B14F-4D97-AF65-F5344CB8AC3E}">
        <p14:creationId xmlns:p14="http://schemas.microsoft.com/office/powerpoint/2010/main" val="10376154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54" name="幻灯片图像占位符 1"/>
          <p:cNvSpPr>
            <a:spLocks noGrp="1" noRot="1" noChangeAspect="1"/>
          </p:cNvSpPr>
          <p:nvPr>
            <p:ph type="sldImg"/>
          </p:nvPr>
        </p:nvSpPr>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54" name="幻灯片图像占位符 1"/>
          <p:cNvSpPr>
            <a:spLocks noGrp="1" noRot="1" noChangeAspect="1"/>
          </p:cNvSpPr>
          <p:nvPr>
            <p:ph type="sldImg"/>
          </p:nvPr>
        </p:nvSpPr>
        <p:spPr/>
      </p:sp>
    </p:spTree>
    <p:extLst>
      <p:ext uri="{BB962C8B-B14F-4D97-AF65-F5344CB8AC3E}">
        <p14:creationId xmlns:p14="http://schemas.microsoft.com/office/powerpoint/2010/main" val="18110210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1" name="幻灯片图像占位符 1"/>
          <p:cNvSpPr>
            <a:spLocks noGrp="1" noRot="1" noChangeAspect="1"/>
          </p:cNvSpPr>
          <p:nvPr>
            <p:ph type="sldImg"/>
          </p:nvPr>
        </p:nvSpPr>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54" name="幻灯片图像占位符 1"/>
          <p:cNvSpPr>
            <a:spLocks noGrp="1" noRot="1" noChangeAspect="1"/>
          </p:cNvSpPr>
          <p:nvPr>
            <p:ph type="sldImg"/>
          </p:nvPr>
        </p:nvSpPr>
        <p:spPr/>
      </p:sp>
    </p:spTree>
    <p:extLst>
      <p:ext uri="{BB962C8B-B14F-4D97-AF65-F5344CB8AC3E}">
        <p14:creationId xmlns:p14="http://schemas.microsoft.com/office/powerpoint/2010/main" val="15366834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55" name="幻灯片图像占位符 1"/>
          <p:cNvSpPr>
            <a:spLocks noGrp="1" noRot="1" noChangeAspect="1"/>
          </p:cNvSpPr>
          <p:nvPr>
            <p:ph type="sldImg"/>
          </p:nvPr>
        </p:nvSpPr>
        <p:spPr/>
      </p:sp>
    </p:spTree>
    <p:extLst>
      <p:ext uri="{BB962C8B-B14F-4D97-AF65-F5344CB8AC3E}">
        <p14:creationId xmlns:p14="http://schemas.microsoft.com/office/powerpoint/2010/main" val="1849611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57" name="幻灯片图像占位符 1"/>
          <p:cNvSpPr>
            <a:spLocks noGrp="1" noRot="1" noChangeAspect="1"/>
          </p:cNvSpPr>
          <p:nvPr>
            <p:ph type="sldImg"/>
          </p:nvPr>
        </p:nvSpPr>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0" name="幻灯片图像占位符 1"/>
          <p:cNvSpPr>
            <a:spLocks noGrp="1" noRot="1" noChangeAspect="1"/>
          </p:cNvSpPr>
          <p:nvPr>
            <p:ph type="sldImg"/>
          </p:nvPr>
        </p:nvSpPr>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5" name="幻灯片图像占位符 1"/>
          <p:cNvSpPr>
            <a:spLocks noGrp="1" noRot="1" noChangeAspect="1"/>
          </p:cNvSpPr>
          <p:nvPr>
            <p:ph type="sldImg"/>
          </p:nvPr>
        </p:nvSpPr>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5" name="幻灯片图像占位符 1"/>
          <p:cNvSpPr>
            <a:spLocks noGrp="1" noRot="1" noChangeAspect="1"/>
          </p:cNvSpPr>
          <p:nvPr>
            <p:ph type="sldImg"/>
          </p:nvPr>
        </p:nvSpPr>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55" name="幻灯片图像占位符 1"/>
          <p:cNvSpPr>
            <a:spLocks noGrp="1" noRot="1" noChangeAspect="1"/>
          </p:cNvSpPr>
          <p:nvPr>
            <p:ph type="sldImg"/>
          </p:nvPr>
        </p:nvSpPr>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55" name="幻灯片图像占位符 1"/>
          <p:cNvSpPr>
            <a:spLocks noGrp="1" noRot="1" noChangeAspect="1"/>
          </p:cNvSpPr>
          <p:nvPr>
            <p:ph type="sldImg"/>
          </p:nvPr>
        </p:nvSpPr>
        <p:spPr/>
      </p:sp>
    </p:spTree>
    <p:extLst>
      <p:ext uri="{BB962C8B-B14F-4D97-AF65-F5344CB8AC3E}">
        <p14:creationId xmlns:p14="http://schemas.microsoft.com/office/powerpoint/2010/main" val="31131412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72" name="幻灯片图像占位符 1"/>
          <p:cNvSpPr>
            <a:spLocks noGrp="1" noRot="1" noChangeAspect="1"/>
          </p:cNvSpPr>
          <p:nvPr>
            <p:ph type="sldImg"/>
          </p:nvPr>
        </p:nvSpPr>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0" name="幻灯片图像占位符 1"/>
          <p:cNvSpPr>
            <a:spLocks noGrp="1" noRot="1" noChangeAspect="1"/>
          </p:cNvSpPr>
          <p:nvPr>
            <p:ph type="sldImg"/>
          </p:nvPr>
        </p:nvSpPr>
        <p:spPr/>
      </p:sp>
    </p:spTree>
    <p:extLst>
      <p:ext uri="{BB962C8B-B14F-4D97-AF65-F5344CB8AC3E}">
        <p14:creationId xmlns:p14="http://schemas.microsoft.com/office/powerpoint/2010/main" val="12636433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image" Target="../media/image1.jpe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97152" name="图片 6" descr="866886"/>
          <p:cNvPicPr>
            <a:picLocks noChangeAspect="1"/>
          </p:cNvPicPr>
          <p:nvPr userDrawn="1"/>
        </p:nvPicPr>
        <p:blipFill>
          <a:blip r:embed="rId5" cstate="print"/>
          <a:stretch>
            <a:fillRect/>
          </a:stretch>
        </p:blipFill>
        <p:spPr>
          <a:xfrm>
            <a:off x="0" y="0"/>
            <a:ext cx="12192000" cy="6856730"/>
          </a:xfrm>
          <a:prstGeom prst="rect">
            <a:avLst/>
          </a:prstGeom>
        </p:spPr>
      </p:pic>
      <p:sp>
        <p:nvSpPr>
          <p:cNvPr id="1048576" name="矩形 7"/>
          <p:cNvSpPr/>
          <p:nvPr userDrawn="1"/>
        </p:nvSpPr>
        <p:spPr>
          <a:xfrm>
            <a:off x="106045" y="116205"/>
            <a:ext cx="11966575" cy="6659880"/>
          </a:xfrm>
          <a:prstGeom prst="rect">
            <a:avLst/>
          </a:prstGeom>
          <a:solidFill>
            <a:schemeClr val="bg1"/>
          </a:solidFill>
          <a:ln>
            <a:solidFill>
              <a:srgbClr val="233E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中等线简" panose="02010609000101010101" pitchFamily="49" charset="-122"/>
              <a:ea typeface="汉仪中等线简" panose="02010609000101010101" pitchFamily="49"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97152" name="图片 6" descr="866886"/>
          <p:cNvPicPr>
            <a:picLocks noChangeAspect="1"/>
          </p:cNvPicPr>
          <p:nvPr userDrawn="1"/>
        </p:nvPicPr>
        <p:blipFill>
          <a:blip r:embed="rId5" cstate="print"/>
          <a:stretch>
            <a:fillRect/>
          </a:stretch>
        </p:blipFill>
        <p:spPr>
          <a:xfrm>
            <a:off x="0" y="0"/>
            <a:ext cx="12192000" cy="6856730"/>
          </a:xfrm>
          <a:prstGeom prst="rect">
            <a:avLst/>
          </a:prstGeom>
        </p:spPr>
      </p:pic>
      <p:sp>
        <p:nvSpPr>
          <p:cNvPr id="1048576" name="矩形 7"/>
          <p:cNvSpPr/>
          <p:nvPr userDrawn="1"/>
        </p:nvSpPr>
        <p:spPr>
          <a:xfrm>
            <a:off x="106045" y="116205"/>
            <a:ext cx="11966575" cy="6659880"/>
          </a:xfrm>
          <a:prstGeom prst="rect">
            <a:avLst/>
          </a:prstGeom>
          <a:solidFill>
            <a:schemeClr val="bg1"/>
          </a:solidFill>
          <a:ln>
            <a:solidFill>
              <a:srgbClr val="233E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中等线简" panose="02010609000101010101" pitchFamily="49" charset="-122"/>
              <a:ea typeface="汉仪中等线简" panose="02010609000101010101" pitchFamily="49" charset="-122"/>
            </a:endParaRPr>
          </a:p>
        </p:txBody>
      </p:sp>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1.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4.jpe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17.jpe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27.jpeg"/><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tags" Target="../tags/tag16.xml"/><Relationship Id="rId7" Type="http://schemas.openxmlformats.org/officeDocument/2006/relationships/image" Target="../media/image30.jpeg"/><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notesSlide" Target="../notesSlides/notesSlide17.xml"/><Relationship Id="rId5" Type="http://schemas.openxmlformats.org/officeDocument/2006/relationships/slideLayout" Target="../slideLayouts/slideLayout3.xml"/><Relationship Id="rId4" Type="http://schemas.openxmlformats.org/officeDocument/2006/relationships/tags" Target="../tags/tag17.xml"/><Relationship Id="rId9"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tags" Target="../tags/tag20.xml"/><Relationship Id="rId7" Type="http://schemas.openxmlformats.org/officeDocument/2006/relationships/image" Target="../media/image39.jp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notesSlide" Target="../notesSlides/notesSlide21.xml"/><Relationship Id="rId5" Type="http://schemas.openxmlformats.org/officeDocument/2006/relationships/slideLayout" Target="../slideLayouts/slideLayout3.xml"/><Relationship Id="rId4" Type="http://schemas.openxmlformats.org/officeDocument/2006/relationships/tags" Target="../tags/tag21.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7.jp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tags" Target="../tags/tag5.xml"/><Relationship Id="rId7" Type="http://schemas.openxmlformats.org/officeDocument/2006/relationships/image" Target="../media/image9.jpe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notesSlide" Target="../notesSlides/notesSlide6.xml"/><Relationship Id="rId5" Type="http://schemas.openxmlformats.org/officeDocument/2006/relationships/slideLayout" Target="../slideLayouts/slideLayout3.xml"/><Relationship Id="rId4" Type="http://schemas.openxmlformats.org/officeDocument/2006/relationships/tags" Target="../tags/tag6.xml"/></Relationships>
</file>

<file path=ppt/slides/_rels/slide8.xml.rels><?xml version="1.0" encoding="UTF-8" standalone="yes"?>
<Relationships xmlns="http://schemas.openxmlformats.org/package/2006/relationships"><Relationship Id="rId3" Type="http://schemas.openxmlformats.org/officeDocument/2006/relationships/tags" Target="../tags/tag9.xml"/><Relationship Id="rId7" Type="http://schemas.openxmlformats.org/officeDocument/2006/relationships/image" Target="../media/image10.jpe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notesSlide" Target="../notesSlides/notesSlide7.xml"/><Relationship Id="rId5" Type="http://schemas.openxmlformats.org/officeDocument/2006/relationships/slideLayout" Target="../slideLayouts/slideLayout3.xml"/><Relationship Id="rId4" Type="http://schemas.openxmlformats.org/officeDocument/2006/relationships/tags" Target="../tags/tag10.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53" name="图片 2" descr="866886"/>
          <p:cNvPicPr>
            <a:picLocks noChangeAspect="1"/>
          </p:cNvPicPr>
          <p:nvPr/>
        </p:nvPicPr>
        <p:blipFill>
          <a:blip r:embed="rId3" cstate="print"/>
          <a:stretch>
            <a:fillRect/>
          </a:stretch>
        </p:blipFill>
        <p:spPr>
          <a:xfrm>
            <a:off x="0" y="-146958"/>
            <a:ext cx="12192000" cy="6856730"/>
          </a:xfrm>
          <a:prstGeom prst="rect">
            <a:avLst/>
          </a:prstGeom>
        </p:spPr>
      </p:pic>
      <p:sp>
        <p:nvSpPr>
          <p:cNvPr id="1048578" name="文本框 4"/>
          <p:cNvSpPr txBox="1"/>
          <p:nvPr/>
        </p:nvSpPr>
        <p:spPr>
          <a:xfrm>
            <a:off x="4053613" y="4477113"/>
            <a:ext cx="4459016" cy="646331"/>
          </a:xfrm>
          <a:prstGeom prst="rect">
            <a:avLst/>
          </a:prstGeom>
          <a:noFill/>
          <a:ln>
            <a:noFill/>
          </a:ln>
        </p:spPr>
        <p:txBody>
          <a:bodyPr wrap="square" rtlCol="0">
            <a:spAutoFit/>
          </a:bodyPr>
          <a:lstStyle/>
          <a:p>
            <a:r>
              <a:rPr lang="en-US" altLang="zh-CN" sz="3600" dirty="0">
                <a:solidFill>
                  <a:schemeClr val="bg1"/>
                </a:solidFill>
                <a:effectLst/>
                <a:latin typeface="华文新魏" panose="02010800040101010101" pitchFamily="2" charset="-122"/>
                <a:ea typeface="华文新魏" panose="02010800040101010101" pitchFamily="2" charset="-122"/>
                <a:cs typeface="汉仪中等线简" panose="02010609000101010101" pitchFamily="49" charset="-122"/>
              </a:rPr>
              <a:t>         </a:t>
            </a:r>
            <a:r>
              <a:rPr lang="zh-CN" altLang="en-US" sz="3600" dirty="0">
                <a:solidFill>
                  <a:schemeClr val="bg1"/>
                </a:solidFill>
                <a:effectLst/>
                <a:latin typeface="华文新魏" panose="02010800040101010101" pitchFamily="2" charset="-122"/>
                <a:ea typeface="华文新魏" panose="02010800040101010101" pitchFamily="2" charset="-122"/>
                <a:cs typeface="汉仪中等线简" panose="02010609000101010101" pitchFamily="49" charset="-122"/>
              </a:rPr>
              <a:t>二</a:t>
            </a:r>
            <a:r>
              <a:rPr lang="en-US" altLang="zh-CN" sz="3600" dirty="0">
                <a:solidFill>
                  <a:schemeClr val="bg1"/>
                </a:solidFill>
                <a:effectLst/>
                <a:latin typeface="华文新魏" panose="02010800040101010101" pitchFamily="2" charset="-122"/>
                <a:ea typeface="华文新魏" panose="02010800040101010101" pitchFamily="2" charset="-122"/>
                <a:cs typeface="汉仪中等线简" panose="02010609000101010101" pitchFamily="49" charset="-122"/>
              </a:rPr>
              <a:t>0</a:t>
            </a:r>
            <a:r>
              <a:rPr lang="zh-CN" altLang="en-US" sz="3600" dirty="0">
                <a:solidFill>
                  <a:schemeClr val="bg1"/>
                </a:solidFill>
                <a:effectLst/>
                <a:latin typeface="华文新魏" panose="02010800040101010101" pitchFamily="2" charset="-122"/>
                <a:ea typeface="华文新魏" panose="02010800040101010101" pitchFamily="2" charset="-122"/>
                <a:cs typeface="汉仪中等线简" panose="02010609000101010101" pitchFamily="49" charset="-122"/>
              </a:rPr>
              <a:t>二二年九月</a:t>
            </a:r>
          </a:p>
        </p:txBody>
      </p:sp>
      <p:sp>
        <p:nvSpPr>
          <p:cNvPr id="1048580" name="文本框 180"/>
          <p:cNvSpPr txBox="1"/>
          <p:nvPr/>
        </p:nvSpPr>
        <p:spPr>
          <a:xfrm>
            <a:off x="963386" y="1571075"/>
            <a:ext cx="11435443" cy="1107996"/>
          </a:xfrm>
          <a:prstGeom prst="rect">
            <a:avLst/>
          </a:prstGeom>
          <a:noFill/>
        </p:spPr>
        <p:txBody>
          <a:bodyPr wrap="square" rtlCol="0">
            <a:spAutoFit/>
          </a:bodyPr>
          <a:lstStyle/>
          <a:p>
            <a:r>
              <a:rPr lang="zh-CN" altLang="en-US" sz="6600" spc="600" dirty="0">
                <a:solidFill>
                  <a:schemeClr val="bg1"/>
                </a:solidFill>
                <a:effectLst/>
                <a:latin typeface="汉仪尚巍手书W" panose="00020600040101010101" pitchFamily="18" charset="-122"/>
                <a:ea typeface="汉仪尚巍手书W" panose="00020600040101010101" pitchFamily="18" charset="-122"/>
                <a:cs typeface="汉仪中等线简" panose="02010609000101010101" pitchFamily="49" charset="-122"/>
              </a:rPr>
              <a:t>水面（下）信息化作战平台</a:t>
            </a:r>
            <a:endParaRPr lang="zh-CN" altLang="zh-CN" sz="6600" spc="600" dirty="0">
              <a:solidFill>
                <a:schemeClr val="bg1"/>
              </a:solidFill>
              <a:effectLst/>
              <a:latin typeface="汉仪尚巍手书W" panose="00020600040101010101" pitchFamily="18" charset="-122"/>
              <a:ea typeface="汉仪尚巍手书W" panose="00020600040101010101" pitchFamily="18" charset="-122"/>
              <a:cs typeface="汉仪中等线简" panose="02010609000101010101" pitchFamily="49" charset="-122"/>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9" name="任意多边形"/>
          <p:cNvSpPr/>
          <p:nvPr/>
        </p:nvSpPr>
        <p:spPr bwMode="auto">
          <a:xfrm>
            <a:off x="327660" y="379095"/>
            <a:ext cx="536575" cy="424815"/>
          </a:xfrm>
          <a:custGeom>
            <a:avLst/>
            <a:gdLst>
              <a:gd name="T0" fmla="*/ 41 w 228"/>
              <a:gd name="T1" fmla="*/ 93 h 180"/>
              <a:gd name="T2" fmla="*/ 74 w 228"/>
              <a:gd name="T3" fmla="*/ 131 h 180"/>
              <a:gd name="T4" fmla="*/ 86 w 228"/>
              <a:gd name="T5" fmla="*/ 128 h 180"/>
              <a:gd name="T6" fmla="*/ 75 w 228"/>
              <a:gd name="T7" fmla="*/ 93 h 180"/>
              <a:gd name="T8" fmla="*/ 116 w 228"/>
              <a:gd name="T9" fmla="*/ 115 h 180"/>
              <a:gd name="T10" fmla="*/ 123 w 228"/>
              <a:gd name="T11" fmla="*/ 93 h 180"/>
              <a:gd name="T12" fmla="*/ 163 w 228"/>
              <a:gd name="T13" fmla="*/ 86 h 180"/>
              <a:gd name="T14" fmla="*/ 123 w 228"/>
              <a:gd name="T15" fmla="*/ 56 h 180"/>
              <a:gd name="T16" fmla="*/ 164 w 228"/>
              <a:gd name="T17" fmla="*/ 86 h 180"/>
              <a:gd name="T18" fmla="*/ 165 w 228"/>
              <a:gd name="T19" fmla="*/ 48 h 180"/>
              <a:gd name="T20" fmla="*/ 187 w 228"/>
              <a:gd name="T21" fmla="*/ 49 h 180"/>
              <a:gd name="T22" fmla="*/ 120 w 228"/>
              <a:gd name="T23" fmla="*/ 0 h 180"/>
              <a:gd name="T24" fmla="*/ 45 w 228"/>
              <a:gd name="T25" fmla="*/ 139 h 180"/>
              <a:gd name="T26" fmla="*/ 177 w 228"/>
              <a:gd name="T27" fmla="*/ 35 h 180"/>
              <a:gd name="T28" fmla="*/ 148 w 228"/>
              <a:gd name="T29" fmla="*/ 16 h 180"/>
              <a:gd name="T30" fmla="*/ 123 w 228"/>
              <a:gd name="T31" fmla="*/ 11 h 180"/>
              <a:gd name="T32" fmla="*/ 156 w 228"/>
              <a:gd name="T33" fmla="*/ 44 h 180"/>
              <a:gd name="T34" fmla="*/ 123 w 228"/>
              <a:gd name="T35" fmla="*/ 11 h 180"/>
              <a:gd name="T36" fmla="*/ 75 w 228"/>
              <a:gd name="T37" fmla="*/ 86 h 180"/>
              <a:gd name="T38" fmla="*/ 116 w 228"/>
              <a:gd name="T39" fmla="*/ 56 h 180"/>
              <a:gd name="T40" fmla="*/ 108 w 228"/>
              <a:gd name="T41" fmla="*/ 12 h 180"/>
              <a:gd name="T42" fmla="*/ 116 w 228"/>
              <a:gd name="T43" fmla="*/ 48 h 180"/>
              <a:gd name="T44" fmla="*/ 108 w 228"/>
              <a:gd name="T45" fmla="*/ 12 h 180"/>
              <a:gd name="T46" fmla="*/ 76 w 228"/>
              <a:gd name="T47" fmla="*/ 41 h 180"/>
              <a:gd name="T48" fmla="*/ 91 w 228"/>
              <a:gd name="T49" fmla="*/ 16 h 180"/>
              <a:gd name="T50" fmla="*/ 74 w 228"/>
              <a:gd name="T51" fmla="*/ 48 h 180"/>
              <a:gd name="T52" fmla="*/ 41 w 228"/>
              <a:gd name="T53" fmla="*/ 86 h 180"/>
              <a:gd name="T54" fmla="*/ 199 w 228"/>
              <a:gd name="T55" fmla="*/ 106 h 180"/>
              <a:gd name="T56" fmla="*/ 181 w 228"/>
              <a:gd name="T57" fmla="*/ 139 h 180"/>
              <a:gd name="T58" fmla="*/ 167 w 228"/>
              <a:gd name="T59" fmla="*/ 126 h 180"/>
              <a:gd name="T60" fmla="*/ 156 w 228"/>
              <a:gd name="T61" fmla="*/ 136 h 180"/>
              <a:gd name="T62" fmla="*/ 123 w 228"/>
              <a:gd name="T63" fmla="*/ 169 h 180"/>
              <a:gd name="T64" fmla="*/ 116 w 228"/>
              <a:gd name="T65" fmla="*/ 148 h 180"/>
              <a:gd name="T66" fmla="*/ 108 w 228"/>
              <a:gd name="T67" fmla="*/ 168 h 180"/>
              <a:gd name="T68" fmla="*/ 87 w 228"/>
              <a:gd name="T69" fmla="*/ 158 h 180"/>
              <a:gd name="T70" fmla="*/ 82 w 228"/>
              <a:gd name="T71" fmla="*/ 159 h 180"/>
              <a:gd name="T72" fmla="*/ 120 w 228"/>
              <a:gd name="T73" fmla="*/ 180 h 180"/>
              <a:gd name="T74" fmla="*/ 205 w 228"/>
              <a:gd name="T75" fmla="*/ 106 h 180"/>
              <a:gd name="T76" fmla="*/ 148 w 228"/>
              <a:gd name="T77" fmla="*/ 163 h 180"/>
              <a:gd name="T78" fmla="*/ 177 w 228"/>
              <a:gd name="T79" fmla="*/ 144 h 180"/>
              <a:gd name="T80" fmla="*/ 228 w 228"/>
              <a:gd name="T81" fmla="*/ 75 h 180"/>
              <a:gd name="T82" fmla="*/ 198 w 228"/>
              <a:gd name="T83" fmla="*/ 97 h 180"/>
              <a:gd name="T84" fmla="*/ 26 w 228"/>
              <a:gd name="T85" fmla="*/ 157 h 180"/>
              <a:gd name="T86" fmla="*/ 31 w 228"/>
              <a:gd name="T87" fmla="*/ 148 h 180"/>
              <a:gd name="T88" fmla="*/ 183 w 228"/>
              <a:gd name="T89" fmla="*/ 81 h 180"/>
              <a:gd name="T90" fmla="*/ 205 w 228"/>
              <a:gd name="T91" fmla="*/ 52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8" h="180">
                <a:moveTo>
                  <a:pt x="57" y="137"/>
                </a:moveTo>
                <a:cubicBezTo>
                  <a:pt x="47" y="125"/>
                  <a:pt x="42" y="110"/>
                  <a:pt x="41" y="93"/>
                </a:cubicBezTo>
                <a:cubicBezTo>
                  <a:pt x="68" y="93"/>
                  <a:pt x="68" y="93"/>
                  <a:pt x="68" y="93"/>
                </a:cubicBezTo>
                <a:cubicBezTo>
                  <a:pt x="68" y="107"/>
                  <a:pt x="70" y="120"/>
                  <a:pt x="74" y="131"/>
                </a:cubicBezTo>
                <a:cubicBezTo>
                  <a:pt x="72" y="132"/>
                  <a:pt x="70" y="133"/>
                  <a:pt x="68" y="134"/>
                </a:cubicBezTo>
                <a:cubicBezTo>
                  <a:pt x="74" y="132"/>
                  <a:pt x="80" y="130"/>
                  <a:pt x="86" y="128"/>
                </a:cubicBezTo>
                <a:cubicBezTo>
                  <a:pt x="84" y="128"/>
                  <a:pt x="83" y="129"/>
                  <a:pt x="81" y="129"/>
                </a:cubicBezTo>
                <a:cubicBezTo>
                  <a:pt x="78" y="119"/>
                  <a:pt x="75" y="106"/>
                  <a:pt x="75" y="93"/>
                </a:cubicBezTo>
                <a:cubicBezTo>
                  <a:pt x="116" y="93"/>
                  <a:pt x="116" y="93"/>
                  <a:pt x="116" y="93"/>
                </a:cubicBezTo>
                <a:cubicBezTo>
                  <a:pt x="116" y="115"/>
                  <a:pt x="116" y="115"/>
                  <a:pt x="116" y="115"/>
                </a:cubicBezTo>
                <a:cubicBezTo>
                  <a:pt x="119" y="114"/>
                  <a:pt x="121" y="113"/>
                  <a:pt x="123" y="112"/>
                </a:cubicBezTo>
                <a:cubicBezTo>
                  <a:pt x="123" y="93"/>
                  <a:pt x="123" y="93"/>
                  <a:pt x="123" y="93"/>
                </a:cubicBezTo>
                <a:cubicBezTo>
                  <a:pt x="153" y="93"/>
                  <a:pt x="153" y="93"/>
                  <a:pt x="153" y="93"/>
                </a:cubicBezTo>
                <a:cubicBezTo>
                  <a:pt x="157" y="91"/>
                  <a:pt x="160" y="89"/>
                  <a:pt x="163" y="86"/>
                </a:cubicBezTo>
                <a:cubicBezTo>
                  <a:pt x="123" y="86"/>
                  <a:pt x="123" y="86"/>
                  <a:pt x="123" y="86"/>
                </a:cubicBezTo>
                <a:cubicBezTo>
                  <a:pt x="123" y="56"/>
                  <a:pt x="123" y="56"/>
                  <a:pt x="123" y="56"/>
                </a:cubicBezTo>
                <a:cubicBezTo>
                  <a:pt x="136" y="55"/>
                  <a:pt x="148" y="54"/>
                  <a:pt x="159" y="50"/>
                </a:cubicBezTo>
                <a:cubicBezTo>
                  <a:pt x="162" y="61"/>
                  <a:pt x="164" y="73"/>
                  <a:pt x="164" y="86"/>
                </a:cubicBezTo>
                <a:cubicBezTo>
                  <a:pt x="167" y="84"/>
                  <a:pt x="169" y="82"/>
                  <a:pt x="171" y="80"/>
                </a:cubicBezTo>
                <a:cubicBezTo>
                  <a:pt x="170" y="69"/>
                  <a:pt x="168" y="58"/>
                  <a:pt x="165" y="48"/>
                </a:cubicBezTo>
                <a:cubicBezTo>
                  <a:pt x="171" y="46"/>
                  <a:pt x="177" y="44"/>
                  <a:pt x="181" y="41"/>
                </a:cubicBezTo>
                <a:cubicBezTo>
                  <a:pt x="184" y="44"/>
                  <a:pt x="185" y="46"/>
                  <a:pt x="187" y="49"/>
                </a:cubicBezTo>
                <a:cubicBezTo>
                  <a:pt x="190" y="47"/>
                  <a:pt x="194" y="46"/>
                  <a:pt x="197" y="45"/>
                </a:cubicBezTo>
                <a:cubicBezTo>
                  <a:pt x="182" y="18"/>
                  <a:pt x="153" y="0"/>
                  <a:pt x="120" y="0"/>
                </a:cubicBezTo>
                <a:cubicBezTo>
                  <a:pt x="70" y="0"/>
                  <a:pt x="30" y="40"/>
                  <a:pt x="30" y="90"/>
                </a:cubicBezTo>
                <a:cubicBezTo>
                  <a:pt x="30" y="108"/>
                  <a:pt x="35" y="125"/>
                  <a:pt x="45" y="139"/>
                </a:cubicBezTo>
                <a:cubicBezTo>
                  <a:pt x="49" y="139"/>
                  <a:pt x="52" y="138"/>
                  <a:pt x="57" y="137"/>
                </a:cubicBezTo>
                <a:close/>
                <a:moveTo>
                  <a:pt x="177" y="35"/>
                </a:moveTo>
                <a:cubicBezTo>
                  <a:pt x="172" y="38"/>
                  <a:pt x="168" y="40"/>
                  <a:pt x="163" y="41"/>
                </a:cubicBezTo>
                <a:cubicBezTo>
                  <a:pt x="159" y="31"/>
                  <a:pt x="154" y="23"/>
                  <a:pt x="148" y="16"/>
                </a:cubicBezTo>
                <a:cubicBezTo>
                  <a:pt x="159" y="20"/>
                  <a:pt x="169" y="27"/>
                  <a:pt x="177" y="35"/>
                </a:cubicBezTo>
                <a:close/>
                <a:moveTo>
                  <a:pt x="123" y="11"/>
                </a:moveTo>
                <a:cubicBezTo>
                  <a:pt x="126" y="11"/>
                  <a:pt x="128" y="11"/>
                  <a:pt x="131" y="12"/>
                </a:cubicBezTo>
                <a:cubicBezTo>
                  <a:pt x="141" y="17"/>
                  <a:pt x="150" y="28"/>
                  <a:pt x="156" y="44"/>
                </a:cubicBezTo>
                <a:cubicBezTo>
                  <a:pt x="146" y="46"/>
                  <a:pt x="135" y="48"/>
                  <a:pt x="123" y="48"/>
                </a:cubicBezTo>
                <a:lnTo>
                  <a:pt x="123" y="11"/>
                </a:lnTo>
                <a:close/>
                <a:moveTo>
                  <a:pt x="116" y="86"/>
                </a:moveTo>
                <a:cubicBezTo>
                  <a:pt x="75" y="86"/>
                  <a:pt x="75" y="86"/>
                  <a:pt x="75" y="86"/>
                </a:cubicBezTo>
                <a:cubicBezTo>
                  <a:pt x="75" y="73"/>
                  <a:pt x="78" y="61"/>
                  <a:pt x="81" y="50"/>
                </a:cubicBezTo>
                <a:cubicBezTo>
                  <a:pt x="92" y="54"/>
                  <a:pt x="104" y="55"/>
                  <a:pt x="116" y="56"/>
                </a:cubicBezTo>
                <a:lnTo>
                  <a:pt x="116" y="86"/>
                </a:lnTo>
                <a:close/>
                <a:moveTo>
                  <a:pt x="108" y="12"/>
                </a:moveTo>
                <a:cubicBezTo>
                  <a:pt x="111" y="11"/>
                  <a:pt x="113" y="11"/>
                  <a:pt x="116" y="11"/>
                </a:cubicBezTo>
                <a:cubicBezTo>
                  <a:pt x="116" y="48"/>
                  <a:pt x="116" y="48"/>
                  <a:pt x="116" y="48"/>
                </a:cubicBezTo>
                <a:cubicBezTo>
                  <a:pt x="104" y="48"/>
                  <a:pt x="93" y="46"/>
                  <a:pt x="83" y="44"/>
                </a:cubicBezTo>
                <a:cubicBezTo>
                  <a:pt x="89" y="28"/>
                  <a:pt x="98" y="17"/>
                  <a:pt x="108" y="12"/>
                </a:cubicBezTo>
                <a:close/>
                <a:moveTo>
                  <a:pt x="91" y="16"/>
                </a:moveTo>
                <a:cubicBezTo>
                  <a:pt x="85" y="23"/>
                  <a:pt x="80" y="31"/>
                  <a:pt x="76" y="41"/>
                </a:cubicBezTo>
                <a:cubicBezTo>
                  <a:pt x="72" y="40"/>
                  <a:pt x="67" y="38"/>
                  <a:pt x="63" y="35"/>
                </a:cubicBezTo>
                <a:cubicBezTo>
                  <a:pt x="71" y="27"/>
                  <a:pt x="80" y="20"/>
                  <a:pt x="91" y="16"/>
                </a:cubicBezTo>
                <a:close/>
                <a:moveTo>
                  <a:pt x="58" y="41"/>
                </a:moveTo>
                <a:cubicBezTo>
                  <a:pt x="63" y="44"/>
                  <a:pt x="68" y="46"/>
                  <a:pt x="74" y="48"/>
                </a:cubicBezTo>
                <a:cubicBezTo>
                  <a:pt x="70" y="60"/>
                  <a:pt x="68" y="73"/>
                  <a:pt x="68" y="86"/>
                </a:cubicBezTo>
                <a:cubicBezTo>
                  <a:pt x="41" y="86"/>
                  <a:pt x="41" y="86"/>
                  <a:pt x="41" y="86"/>
                </a:cubicBezTo>
                <a:cubicBezTo>
                  <a:pt x="42" y="69"/>
                  <a:pt x="48" y="53"/>
                  <a:pt x="58" y="41"/>
                </a:cubicBezTo>
                <a:close/>
                <a:moveTo>
                  <a:pt x="199" y="106"/>
                </a:moveTo>
                <a:cubicBezTo>
                  <a:pt x="198" y="106"/>
                  <a:pt x="197" y="107"/>
                  <a:pt x="196" y="108"/>
                </a:cubicBezTo>
                <a:cubicBezTo>
                  <a:pt x="194" y="119"/>
                  <a:pt x="189" y="130"/>
                  <a:pt x="181" y="139"/>
                </a:cubicBezTo>
                <a:cubicBezTo>
                  <a:pt x="177" y="136"/>
                  <a:pt x="171" y="134"/>
                  <a:pt x="165" y="131"/>
                </a:cubicBezTo>
                <a:cubicBezTo>
                  <a:pt x="166" y="130"/>
                  <a:pt x="166" y="128"/>
                  <a:pt x="167" y="126"/>
                </a:cubicBezTo>
                <a:cubicBezTo>
                  <a:pt x="161" y="129"/>
                  <a:pt x="156" y="132"/>
                  <a:pt x="150" y="135"/>
                </a:cubicBezTo>
                <a:cubicBezTo>
                  <a:pt x="152" y="135"/>
                  <a:pt x="154" y="136"/>
                  <a:pt x="156" y="136"/>
                </a:cubicBezTo>
                <a:cubicBezTo>
                  <a:pt x="150" y="152"/>
                  <a:pt x="141" y="163"/>
                  <a:pt x="131" y="168"/>
                </a:cubicBezTo>
                <a:cubicBezTo>
                  <a:pt x="128" y="168"/>
                  <a:pt x="126" y="169"/>
                  <a:pt x="123" y="169"/>
                </a:cubicBezTo>
                <a:cubicBezTo>
                  <a:pt x="123" y="146"/>
                  <a:pt x="123" y="146"/>
                  <a:pt x="123" y="146"/>
                </a:cubicBezTo>
                <a:cubicBezTo>
                  <a:pt x="121" y="147"/>
                  <a:pt x="118" y="147"/>
                  <a:pt x="116" y="148"/>
                </a:cubicBezTo>
                <a:cubicBezTo>
                  <a:pt x="116" y="169"/>
                  <a:pt x="116" y="169"/>
                  <a:pt x="116" y="169"/>
                </a:cubicBezTo>
                <a:cubicBezTo>
                  <a:pt x="113" y="169"/>
                  <a:pt x="111" y="168"/>
                  <a:pt x="108" y="168"/>
                </a:cubicBezTo>
                <a:cubicBezTo>
                  <a:pt x="103" y="165"/>
                  <a:pt x="98" y="161"/>
                  <a:pt x="94" y="156"/>
                </a:cubicBezTo>
                <a:cubicBezTo>
                  <a:pt x="91" y="156"/>
                  <a:pt x="89" y="157"/>
                  <a:pt x="87" y="158"/>
                </a:cubicBezTo>
                <a:cubicBezTo>
                  <a:pt x="88" y="160"/>
                  <a:pt x="90" y="162"/>
                  <a:pt x="91" y="163"/>
                </a:cubicBezTo>
                <a:cubicBezTo>
                  <a:pt x="88" y="162"/>
                  <a:pt x="85" y="161"/>
                  <a:pt x="82" y="159"/>
                </a:cubicBezTo>
                <a:cubicBezTo>
                  <a:pt x="77" y="160"/>
                  <a:pt x="72" y="161"/>
                  <a:pt x="67" y="162"/>
                </a:cubicBezTo>
                <a:cubicBezTo>
                  <a:pt x="82" y="173"/>
                  <a:pt x="100" y="180"/>
                  <a:pt x="120" y="180"/>
                </a:cubicBezTo>
                <a:cubicBezTo>
                  <a:pt x="164" y="180"/>
                  <a:pt x="200" y="148"/>
                  <a:pt x="208" y="106"/>
                </a:cubicBezTo>
                <a:cubicBezTo>
                  <a:pt x="207" y="106"/>
                  <a:pt x="206" y="106"/>
                  <a:pt x="205" y="106"/>
                </a:cubicBezTo>
                <a:cubicBezTo>
                  <a:pt x="203" y="106"/>
                  <a:pt x="201" y="106"/>
                  <a:pt x="199" y="106"/>
                </a:cubicBezTo>
                <a:close/>
                <a:moveTo>
                  <a:pt x="148" y="163"/>
                </a:moveTo>
                <a:cubicBezTo>
                  <a:pt x="154" y="157"/>
                  <a:pt x="159" y="148"/>
                  <a:pt x="163" y="138"/>
                </a:cubicBezTo>
                <a:cubicBezTo>
                  <a:pt x="168" y="140"/>
                  <a:pt x="172" y="142"/>
                  <a:pt x="177" y="144"/>
                </a:cubicBezTo>
                <a:cubicBezTo>
                  <a:pt x="169" y="153"/>
                  <a:pt x="159" y="159"/>
                  <a:pt x="148" y="163"/>
                </a:cubicBezTo>
                <a:close/>
                <a:moveTo>
                  <a:pt x="228" y="75"/>
                </a:moveTo>
                <a:cubicBezTo>
                  <a:pt x="228" y="88"/>
                  <a:pt x="218" y="98"/>
                  <a:pt x="205" y="98"/>
                </a:cubicBezTo>
                <a:cubicBezTo>
                  <a:pt x="202" y="98"/>
                  <a:pt x="200" y="98"/>
                  <a:pt x="198" y="97"/>
                </a:cubicBezTo>
                <a:cubicBezTo>
                  <a:pt x="182" y="109"/>
                  <a:pt x="162" y="121"/>
                  <a:pt x="138" y="131"/>
                </a:cubicBezTo>
                <a:cubicBezTo>
                  <a:pt x="88" y="153"/>
                  <a:pt x="41" y="161"/>
                  <a:pt x="26" y="157"/>
                </a:cubicBezTo>
                <a:cubicBezTo>
                  <a:pt x="0" y="151"/>
                  <a:pt x="31" y="122"/>
                  <a:pt x="31" y="122"/>
                </a:cubicBezTo>
                <a:cubicBezTo>
                  <a:pt x="31" y="122"/>
                  <a:pt x="15" y="148"/>
                  <a:pt x="31" y="148"/>
                </a:cubicBezTo>
                <a:cubicBezTo>
                  <a:pt x="55" y="149"/>
                  <a:pt x="103" y="132"/>
                  <a:pt x="131" y="117"/>
                </a:cubicBezTo>
                <a:cubicBezTo>
                  <a:pt x="153" y="104"/>
                  <a:pt x="170" y="92"/>
                  <a:pt x="183" y="81"/>
                </a:cubicBezTo>
                <a:cubicBezTo>
                  <a:pt x="182" y="79"/>
                  <a:pt x="182" y="77"/>
                  <a:pt x="182" y="75"/>
                </a:cubicBezTo>
                <a:cubicBezTo>
                  <a:pt x="182" y="62"/>
                  <a:pt x="192" y="52"/>
                  <a:pt x="205" y="52"/>
                </a:cubicBezTo>
                <a:cubicBezTo>
                  <a:pt x="218" y="52"/>
                  <a:pt x="228" y="62"/>
                  <a:pt x="228" y="75"/>
                </a:cubicBezTo>
                <a:close/>
              </a:path>
            </a:pathLst>
          </a:custGeom>
          <a:solidFill>
            <a:srgbClr val="233E65"/>
          </a:solidFill>
          <a:ln>
            <a:noFill/>
          </a:ln>
        </p:spPr>
        <p:txBody>
          <a:bodyPr vert="horz" wrap="square" lIns="91440" tIns="45720" rIns="91440" bIns="45720" numCol="1" anchor="t" anchorCtr="0" compatLnSpc="1"/>
          <a:lstStyle/>
          <a:p>
            <a:endParaRPr lang="en-US">
              <a:latin typeface="+mn-ea"/>
            </a:endParaRPr>
          </a:p>
        </p:txBody>
      </p:sp>
      <p:pic>
        <p:nvPicPr>
          <p:cNvPr id="5" name="图片 4" descr="4 西塞罗"/>
          <p:cNvPicPr>
            <a:picLocks noChangeAspect="1"/>
          </p:cNvPicPr>
          <p:nvPr>
            <p:custDataLst>
              <p:tags r:id="rId1"/>
            </p:custDataLst>
          </p:nvPr>
        </p:nvPicPr>
        <p:blipFill>
          <a:blip r:embed="rId4"/>
          <a:stretch>
            <a:fillRect/>
          </a:stretch>
        </p:blipFill>
        <p:spPr>
          <a:xfrm>
            <a:off x="3911001" y="1393372"/>
            <a:ext cx="7137999" cy="3933735"/>
          </a:xfrm>
          <a:prstGeom prst="rect">
            <a:avLst/>
          </a:prstGeom>
        </p:spPr>
      </p:pic>
      <p:sp>
        <p:nvSpPr>
          <p:cNvPr id="8" name="TextBox 7"/>
          <p:cNvSpPr txBox="1"/>
          <p:nvPr/>
        </p:nvSpPr>
        <p:spPr>
          <a:xfrm>
            <a:off x="1068369" y="343535"/>
            <a:ext cx="521168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pPr>
            <a:r>
              <a:rPr lang="zh-CN" altLang="en-US" sz="2800" b="1" u="sng" dirty="0">
                <a:solidFill>
                  <a:srgbClr val="233E65"/>
                </a:solidFill>
                <a:latin typeface="华文新魏" panose="02010800040101010101" pitchFamily="2" charset="-122"/>
                <a:ea typeface="华文新魏" panose="02010800040101010101" pitchFamily="2" charset="-122"/>
                <a:cs typeface="风雨  魏碑" panose="020B0502000000000001" pitchFamily="34" charset="-128"/>
                <a:sym typeface="+mn-lt"/>
              </a:rPr>
              <a:t>谁控制了海洋，谁就控制了世界</a:t>
            </a:r>
            <a:endParaRPr kumimoji="0" lang="zh-CN" altLang="en-US" sz="2800" b="1" u="sng" strike="noStrike" kern="1200" cap="none" spc="0" normalizeH="0" baseline="0" noProof="0" dirty="0">
              <a:ln>
                <a:noFill/>
              </a:ln>
              <a:solidFill>
                <a:srgbClr val="233E65"/>
              </a:solidFill>
              <a:effectLst/>
              <a:uLnTx/>
              <a:uFillTx/>
              <a:latin typeface="华文新魏" panose="02010800040101010101" pitchFamily="2" charset="-122"/>
              <a:ea typeface="华文新魏" panose="02010800040101010101" pitchFamily="2" charset="-122"/>
              <a:cs typeface="风雨  魏碑" panose="020B0502000000000001" pitchFamily="34" charset="-128"/>
              <a:sym typeface="+mn-lt"/>
            </a:endParaRPr>
          </a:p>
        </p:txBody>
      </p:sp>
      <p:sp>
        <p:nvSpPr>
          <p:cNvPr id="2" name="矩形 10">
            <a:extLst>
              <a:ext uri="{FF2B5EF4-FFF2-40B4-BE49-F238E27FC236}">
                <a16:creationId xmlns:a16="http://schemas.microsoft.com/office/drawing/2014/main" id="{3BEF1357-4560-1D1B-4374-083A2510F915}"/>
              </a:ext>
            </a:extLst>
          </p:cNvPr>
          <p:cNvSpPr/>
          <p:nvPr/>
        </p:nvSpPr>
        <p:spPr>
          <a:xfrm>
            <a:off x="672448" y="2465618"/>
            <a:ext cx="2924551" cy="138545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中等线简" panose="02010609000101010101" pitchFamily="49" charset="-122"/>
              <a:ea typeface="汉仪中等线简" panose="02010609000101010101" pitchFamily="49" charset="-122"/>
            </a:endParaRPr>
          </a:p>
        </p:txBody>
      </p:sp>
      <p:sp>
        <p:nvSpPr>
          <p:cNvPr id="4" name="文本框 3">
            <a:extLst>
              <a:ext uri="{FF2B5EF4-FFF2-40B4-BE49-F238E27FC236}">
                <a16:creationId xmlns:a16="http://schemas.microsoft.com/office/drawing/2014/main" id="{A970D0B9-E28E-7B4A-E9A1-7BBD91C88F9B}"/>
              </a:ext>
            </a:extLst>
          </p:cNvPr>
          <p:cNvSpPr txBox="1"/>
          <p:nvPr/>
        </p:nvSpPr>
        <p:spPr>
          <a:xfrm>
            <a:off x="742020" y="2456221"/>
            <a:ext cx="2854979" cy="1335896"/>
          </a:xfrm>
          <a:prstGeom prst="rect">
            <a:avLst/>
          </a:prstGeom>
          <a:noFill/>
        </p:spPr>
        <p:txBody>
          <a:bodyPr wrap="square" rtlCol="0">
            <a:spAutoFit/>
          </a:bodyPr>
          <a:lstStyle/>
          <a:p>
            <a:pPr>
              <a:lnSpc>
                <a:spcPct val="150000"/>
              </a:lnSpc>
            </a:pPr>
            <a:r>
              <a:rPr lang="zh-CN" altLang="en-US" sz="2800" b="1" dirty="0">
                <a:solidFill>
                  <a:srgbClr val="233E65"/>
                </a:solidFill>
                <a:latin typeface="华文新魏" panose="02010800040101010101" pitchFamily="2" charset="-122"/>
                <a:ea typeface="华文新魏" panose="02010800040101010101" pitchFamily="2" charset="-122"/>
              </a:rPr>
              <a:t>海权握，国则兴；</a:t>
            </a:r>
            <a:endParaRPr lang="en-US" altLang="zh-CN" sz="2800" b="1" dirty="0">
              <a:solidFill>
                <a:srgbClr val="233E65"/>
              </a:solidFill>
              <a:latin typeface="华文新魏" panose="02010800040101010101" pitchFamily="2" charset="-122"/>
              <a:ea typeface="华文新魏" panose="02010800040101010101" pitchFamily="2" charset="-122"/>
            </a:endParaRPr>
          </a:p>
          <a:p>
            <a:pPr>
              <a:lnSpc>
                <a:spcPct val="150000"/>
              </a:lnSpc>
            </a:pPr>
            <a:r>
              <a:rPr lang="zh-CN" altLang="en-US" sz="2800" b="1" dirty="0">
                <a:solidFill>
                  <a:srgbClr val="233E65"/>
                </a:solidFill>
                <a:latin typeface="华文新魏" panose="02010800040101010101" pitchFamily="2" charset="-122"/>
                <a:ea typeface="华文新魏" panose="02010800040101010101" pitchFamily="2" charset="-122"/>
              </a:rPr>
              <a:t>海权无，国则衰。</a:t>
            </a:r>
          </a:p>
        </p:txBody>
      </p:sp>
    </p:spTree>
    <p:extLst>
      <p:ext uri="{BB962C8B-B14F-4D97-AF65-F5344CB8AC3E}">
        <p14:creationId xmlns:p14="http://schemas.microsoft.com/office/powerpoint/2010/main" val="2775927509"/>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5 海上丝绸之路"/>
          <p:cNvPicPr>
            <a:picLocks noChangeAspect="1"/>
          </p:cNvPicPr>
          <p:nvPr>
            <p:custDataLst>
              <p:tags r:id="rId1"/>
            </p:custDataLst>
          </p:nvPr>
        </p:nvPicPr>
        <p:blipFill>
          <a:blip r:embed="rId5"/>
          <a:stretch>
            <a:fillRect/>
          </a:stretch>
        </p:blipFill>
        <p:spPr>
          <a:xfrm>
            <a:off x="3184072" y="904522"/>
            <a:ext cx="4860471" cy="2386401"/>
          </a:xfrm>
          <a:prstGeom prst="rect">
            <a:avLst/>
          </a:prstGeom>
        </p:spPr>
      </p:pic>
      <p:sp>
        <p:nvSpPr>
          <p:cNvPr id="1048638" name="TextBox 7"/>
          <p:cNvSpPr txBox="1"/>
          <p:nvPr/>
        </p:nvSpPr>
        <p:spPr>
          <a:xfrm>
            <a:off x="8229600" y="1660071"/>
            <a:ext cx="38675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pPr>
            <a:r>
              <a:rPr kumimoji="0" lang="en-US" altLang="zh-CN" sz="2800" b="1" i="1" u="sng" strike="noStrike" kern="1200" cap="none" spc="0" normalizeH="0" baseline="0" noProof="0" dirty="0">
                <a:ln>
                  <a:noFill/>
                </a:ln>
                <a:solidFill>
                  <a:srgbClr val="233E65"/>
                </a:solidFill>
                <a:effectLst/>
                <a:uLnTx/>
                <a:uFillTx/>
                <a:latin typeface="华文新魏" panose="02010800040101010101" pitchFamily="2" charset="-122"/>
                <a:ea typeface="华文新魏" panose="02010800040101010101" pitchFamily="2" charset="-122"/>
                <a:cs typeface="风雨  魏碑" panose="020B0502000000000001" pitchFamily="34" charset="-128"/>
                <a:sym typeface="+mn-lt"/>
              </a:rPr>
              <a:t>“</a:t>
            </a:r>
            <a:r>
              <a:rPr kumimoji="0" lang="zh-CN" altLang="en-US" sz="2800" b="1" i="1" u="sng" strike="noStrike" kern="1200" cap="none" spc="0" normalizeH="0" baseline="0" noProof="0" dirty="0">
                <a:ln>
                  <a:noFill/>
                </a:ln>
                <a:solidFill>
                  <a:srgbClr val="233E65"/>
                </a:solidFill>
                <a:effectLst/>
                <a:uLnTx/>
                <a:uFillTx/>
                <a:latin typeface="华文新魏" panose="02010800040101010101" pitchFamily="2" charset="-122"/>
                <a:ea typeface="华文新魏" panose="02010800040101010101" pitchFamily="2" charset="-122"/>
                <a:cs typeface="风雨  魏碑" panose="020B0502000000000001" pitchFamily="34" charset="-128"/>
                <a:sym typeface="+mn-lt"/>
              </a:rPr>
              <a:t>海上丝绸之路</a:t>
            </a:r>
            <a:r>
              <a:rPr kumimoji="0" lang="en-US" altLang="zh-CN" sz="2800" b="1" i="1" u="sng" strike="noStrike" kern="1200" cap="none" spc="0" normalizeH="0" baseline="0" noProof="0" dirty="0">
                <a:ln>
                  <a:noFill/>
                </a:ln>
                <a:solidFill>
                  <a:srgbClr val="233E65"/>
                </a:solidFill>
                <a:effectLst/>
                <a:uLnTx/>
                <a:uFillTx/>
                <a:latin typeface="华文新魏" panose="02010800040101010101" pitchFamily="2" charset="-122"/>
                <a:ea typeface="华文新魏" panose="02010800040101010101" pitchFamily="2" charset="-122"/>
                <a:cs typeface="风雨  魏碑" panose="020B0502000000000001" pitchFamily="34" charset="-128"/>
                <a:sym typeface="+mn-lt"/>
              </a:rPr>
              <a:t>”</a:t>
            </a:r>
          </a:p>
        </p:txBody>
      </p:sp>
      <p:sp>
        <p:nvSpPr>
          <p:cNvPr id="1048639" name="任意多边形"/>
          <p:cNvSpPr/>
          <p:nvPr/>
        </p:nvSpPr>
        <p:spPr bwMode="auto">
          <a:xfrm>
            <a:off x="327660" y="379095"/>
            <a:ext cx="536575" cy="424815"/>
          </a:xfrm>
          <a:custGeom>
            <a:avLst/>
            <a:gdLst>
              <a:gd name="T0" fmla="*/ 41 w 228"/>
              <a:gd name="T1" fmla="*/ 93 h 180"/>
              <a:gd name="T2" fmla="*/ 74 w 228"/>
              <a:gd name="T3" fmla="*/ 131 h 180"/>
              <a:gd name="T4" fmla="*/ 86 w 228"/>
              <a:gd name="T5" fmla="*/ 128 h 180"/>
              <a:gd name="T6" fmla="*/ 75 w 228"/>
              <a:gd name="T7" fmla="*/ 93 h 180"/>
              <a:gd name="T8" fmla="*/ 116 w 228"/>
              <a:gd name="T9" fmla="*/ 115 h 180"/>
              <a:gd name="T10" fmla="*/ 123 w 228"/>
              <a:gd name="T11" fmla="*/ 93 h 180"/>
              <a:gd name="T12" fmla="*/ 163 w 228"/>
              <a:gd name="T13" fmla="*/ 86 h 180"/>
              <a:gd name="T14" fmla="*/ 123 w 228"/>
              <a:gd name="T15" fmla="*/ 56 h 180"/>
              <a:gd name="T16" fmla="*/ 164 w 228"/>
              <a:gd name="T17" fmla="*/ 86 h 180"/>
              <a:gd name="T18" fmla="*/ 165 w 228"/>
              <a:gd name="T19" fmla="*/ 48 h 180"/>
              <a:gd name="T20" fmla="*/ 187 w 228"/>
              <a:gd name="T21" fmla="*/ 49 h 180"/>
              <a:gd name="T22" fmla="*/ 120 w 228"/>
              <a:gd name="T23" fmla="*/ 0 h 180"/>
              <a:gd name="T24" fmla="*/ 45 w 228"/>
              <a:gd name="T25" fmla="*/ 139 h 180"/>
              <a:gd name="T26" fmla="*/ 177 w 228"/>
              <a:gd name="T27" fmla="*/ 35 h 180"/>
              <a:gd name="T28" fmla="*/ 148 w 228"/>
              <a:gd name="T29" fmla="*/ 16 h 180"/>
              <a:gd name="T30" fmla="*/ 123 w 228"/>
              <a:gd name="T31" fmla="*/ 11 h 180"/>
              <a:gd name="T32" fmla="*/ 156 w 228"/>
              <a:gd name="T33" fmla="*/ 44 h 180"/>
              <a:gd name="T34" fmla="*/ 123 w 228"/>
              <a:gd name="T35" fmla="*/ 11 h 180"/>
              <a:gd name="T36" fmla="*/ 75 w 228"/>
              <a:gd name="T37" fmla="*/ 86 h 180"/>
              <a:gd name="T38" fmla="*/ 116 w 228"/>
              <a:gd name="T39" fmla="*/ 56 h 180"/>
              <a:gd name="T40" fmla="*/ 108 w 228"/>
              <a:gd name="T41" fmla="*/ 12 h 180"/>
              <a:gd name="T42" fmla="*/ 116 w 228"/>
              <a:gd name="T43" fmla="*/ 48 h 180"/>
              <a:gd name="T44" fmla="*/ 108 w 228"/>
              <a:gd name="T45" fmla="*/ 12 h 180"/>
              <a:gd name="T46" fmla="*/ 76 w 228"/>
              <a:gd name="T47" fmla="*/ 41 h 180"/>
              <a:gd name="T48" fmla="*/ 91 w 228"/>
              <a:gd name="T49" fmla="*/ 16 h 180"/>
              <a:gd name="T50" fmla="*/ 74 w 228"/>
              <a:gd name="T51" fmla="*/ 48 h 180"/>
              <a:gd name="T52" fmla="*/ 41 w 228"/>
              <a:gd name="T53" fmla="*/ 86 h 180"/>
              <a:gd name="T54" fmla="*/ 199 w 228"/>
              <a:gd name="T55" fmla="*/ 106 h 180"/>
              <a:gd name="T56" fmla="*/ 181 w 228"/>
              <a:gd name="T57" fmla="*/ 139 h 180"/>
              <a:gd name="T58" fmla="*/ 167 w 228"/>
              <a:gd name="T59" fmla="*/ 126 h 180"/>
              <a:gd name="T60" fmla="*/ 156 w 228"/>
              <a:gd name="T61" fmla="*/ 136 h 180"/>
              <a:gd name="T62" fmla="*/ 123 w 228"/>
              <a:gd name="T63" fmla="*/ 169 h 180"/>
              <a:gd name="T64" fmla="*/ 116 w 228"/>
              <a:gd name="T65" fmla="*/ 148 h 180"/>
              <a:gd name="T66" fmla="*/ 108 w 228"/>
              <a:gd name="T67" fmla="*/ 168 h 180"/>
              <a:gd name="T68" fmla="*/ 87 w 228"/>
              <a:gd name="T69" fmla="*/ 158 h 180"/>
              <a:gd name="T70" fmla="*/ 82 w 228"/>
              <a:gd name="T71" fmla="*/ 159 h 180"/>
              <a:gd name="T72" fmla="*/ 120 w 228"/>
              <a:gd name="T73" fmla="*/ 180 h 180"/>
              <a:gd name="T74" fmla="*/ 205 w 228"/>
              <a:gd name="T75" fmla="*/ 106 h 180"/>
              <a:gd name="T76" fmla="*/ 148 w 228"/>
              <a:gd name="T77" fmla="*/ 163 h 180"/>
              <a:gd name="T78" fmla="*/ 177 w 228"/>
              <a:gd name="T79" fmla="*/ 144 h 180"/>
              <a:gd name="T80" fmla="*/ 228 w 228"/>
              <a:gd name="T81" fmla="*/ 75 h 180"/>
              <a:gd name="T82" fmla="*/ 198 w 228"/>
              <a:gd name="T83" fmla="*/ 97 h 180"/>
              <a:gd name="T84" fmla="*/ 26 w 228"/>
              <a:gd name="T85" fmla="*/ 157 h 180"/>
              <a:gd name="T86" fmla="*/ 31 w 228"/>
              <a:gd name="T87" fmla="*/ 148 h 180"/>
              <a:gd name="T88" fmla="*/ 183 w 228"/>
              <a:gd name="T89" fmla="*/ 81 h 180"/>
              <a:gd name="T90" fmla="*/ 205 w 228"/>
              <a:gd name="T91" fmla="*/ 52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8" h="180">
                <a:moveTo>
                  <a:pt x="57" y="137"/>
                </a:moveTo>
                <a:cubicBezTo>
                  <a:pt x="47" y="125"/>
                  <a:pt x="42" y="110"/>
                  <a:pt x="41" y="93"/>
                </a:cubicBezTo>
                <a:cubicBezTo>
                  <a:pt x="68" y="93"/>
                  <a:pt x="68" y="93"/>
                  <a:pt x="68" y="93"/>
                </a:cubicBezTo>
                <a:cubicBezTo>
                  <a:pt x="68" y="107"/>
                  <a:pt x="70" y="120"/>
                  <a:pt x="74" y="131"/>
                </a:cubicBezTo>
                <a:cubicBezTo>
                  <a:pt x="72" y="132"/>
                  <a:pt x="70" y="133"/>
                  <a:pt x="68" y="134"/>
                </a:cubicBezTo>
                <a:cubicBezTo>
                  <a:pt x="74" y="132"/>
                  <a:pt x="80" y="130"/>
                  <a:pt x="86" y="128"/>
                </a:cubicBezTo>
                <a:cubicBezTo>
                  <a:pt x="84" y="128"/>
                  <a:pt x="83" y="129"/>
                  <a:pt x="81" y="129"/>
                </a:cubicBezTo>
                <a:cubicBezTo>
                  <a:pt x="78" y="119"/>
                  <a:pt x="75" y="106"/>
                  <a:pt x="75" y="93"/>
                </a:cubicBezTo>
                <a:cubicBezTo>
                  <a:pt x="116" y="93"/>
                  <a:pt x="116" y="93"/>
                  <a:pt x="116" y="93"/>
                </a:cubicBezTo>
                <a:cubicBezTo>
                  <a:pt x="116" y="115"/>
                  <a:pt x="116" y="115"/>
                  <a:pt x="116" y="115"/>
                </a:cubicBezTo>
                <a:cubicBezTo>
                  <a:pt x="119" y="114"/>
                  <a:pt x="121" y="113"/>
                  <a:pt x="123" y="112"/>
                </a:cubicBezTo>
                <a:cubicBezTo>
                  <a:pt x="123" y="93"/>
                  <a:pt x="123" y="93"/>
                  <a:pt x="123" y="93"/>
                </a:cubicBezTo>
                <a:cubicBezTo>
                  <a:pt x="153" y="93"/>
                  <a:pt x="153" y="93"/>
                  <a:pt x="153" y="93"/>
                </a:cubicBezTo>
                <a:cubicBezTo>
                  <a:pt x="157" y="91"/>
                  <a:pt x="160" y="89"/>
                  <a:pt x="163" y="86"/>
                </a:cubicBezTo>
                <a:cubicBezTo>
                  <a:pt x="123" y="86"/>
                  <a:pt x="123" y="86"/>
                  <a:pt x="123" y="86"/>
                </a:cubicBezTo>
                <a:cubicBezTo>
                  <a:pt x="123" y="56"/>
                  <a:pt x="123" y="56"/>
                  <a:pt x="123" y="56"/>
                </a:cubicBezTo>
                <a:cubicBezTo>
                  <a:pt x="136" y="55"/>
                  <a:pt x="148" y="54"/>
                  <a:pt x="159" y="50"/>
                </a:cubicBezTo>
                <a:cubicBezTo>
                  <a:pt x="162" y="61"/>
                  <a:pt x="164" y="73"/>
                  <a:pt x="164" y="86"/>
                </a:cubicBezTo>
                <a:cubicBezTo>
                  <a:pt x="167" y="84"/>
                  <a:pt x="169" y="82"/>
                  <a:pt x="171" y="80"/>
                </a:cubicBezTo>
                <a:cubicBezTo>
                  <a:pt x="170" y="69"/>
                  <a:pt x="168" y="58"/>
                  <a:pt x="165" y="48"/>
                </a:cubicBezTo>
                <a:cubicBezTo>
                  <a:pt x="171" y="46"/>
                  <a:pt x="177" y="44"/>
                  <a:pt x="181" y="41"/>
                </a:cubicBezTo>
                <a:cubicBezTo>
                  <a:pt x="184" y="44"/>
                  <a:pt x="185" y="46"/>
                  <a:pt x="187" y="49"/>
                </a:cubicBezTo>
                <a:cubicBezTo>
                  <a:pt x="190" y="47"/>
                  <a:pt x="194" y="46"/>
                  <a:pt x="197" y="45"/>
                </a:cubicBezTo>
                <a:cubicBezTo>
                  <a:pt x="182" y="18"/>
                  <a:pt x="153" y="0"/>
                  <a:pt x="120" y="0"/>
                </a:cubicBezTo>
                <a:cubicBezTo>
                  <a:pt x="70" y="0"/>
                  <a:pt x="30" y="40"/>
                  <a:pt x="30" y="90"/>
                </a:cubicBezTo>
                <a:cubicBezTo>
                  <a:pt x="30" y="108"/>
                  <a:pt x="35" y="125"/>
                  <a:pt x="45" y="139"/>
                </a:cubicBezTo>
                <a:cubicBezTo>
                  <a:pt x="49" y="139"/>
                  <a:pt x="52" y="138"/>
                  <a:pt x="57" y="137"/>
                </a:cubicBezTo>
                <a:close/>
                <a:moveTo>
                  <a:pt x="177" y="35"/>
                </a:moveTo>
                <a:cubicBezTo>
                  <a:pt x="172" y="38"/>
                  <a:pt x="168" y="40"/>
                  <a:pt x="163" y="41"/>
                </a:cubicBezTo>
                <a:cubicBezTo>
                  <a:pt x="159" y="31"/>
                  <a:pt x="154" y="23"/>
                  <a:pt x="148" y="16"/>
                </a:cubicBezTo>
                <a:cubicBezTo>
                  <a:pt x="159" y="20"/>
                  <a:pt x="169" y="27"/>
                  <a:pt x="177" y="35"/>
                </a:cubicBezTo>
                <a:close/>
                <a:moveTo>
                  <a:pt x="123" y="11"/>
                </a:moveTo>
                <a:cubicBezTo>
                  <a:pt x="126" y="11"/>
                  <a:pt x="128" y="11"/>
                  <a:pt x="131" y="12"/>
                </a:cubicBezTo>
                <a:cubicBezTo>
                  <a:pt x="141" y="17"/>
                  <a:pt x="150" y="28"/>
                  <a:pt x="156" y="44"/>
                </a:cubicBezTo>
                <a:cubicBezTo>
                  <a:pt x="146" y="46"/>
                  <a:pt x="135" y="48"/>
                  <a:pt x="123" y="48"/>
                </a:cubicBezTo>
                <a:lnTo>
                  <a:pt x="123" y="11"/>
                </a:lnTo>
                <a:close/>
                <a:moveTo>
                  <a:pt x="116" y="86"/>
                </a:moveTo>
                <a:cubicBezTo>
                  <a:pt x="75" y="86"/>
                  <a:pt x="75" y="86"/>
                  <a:pt x="75" y="86"/>
                </a:cubicBezTo>
                <a:cubicBezTo>
                  <a:pt x="75" y="73"/>
                  <a:pt x="78" y="61"/>
                  <a:pt x="81" y="50"/>
                </a:cubicBezTo>
                <a:cubicBezTo>
                  <a:pt x="92" y="54"/>
                  <a:pt x="104" y="55"/>
                  <a:pt x="116" y="56"/>
                </a:cubicBezTo>
                <a:lnTo>
                  <a:pt x="116" y="86"/>
                </a:lnTo>
                <a:close/>
                <a:moveTo>
                  <a:pt x="108" y="12"/>
                </a:moveTo>
                <a:cubicBezTo>
                  <a:pt x="111" y="11"/>
                  <a:pt x="113" y="11"/>
                  <a:pt x="116" y="11"/>
                </a:cubicBezTo>
                <a:cubicBezTo>
                  <a:pt x="116" y="48"/>
                  <a:pt x="116" y="48"/>
                  <a:pt x="116" y="48"/>
                </a:cubicBezTo>
                <a:cubicBezTo>
                  <a:pt x="104" y="48"/>
                  <a:pt x="93" y="46"/>
                  <a:pt x="83" y="44"/>
                </a:cubicBezTo>
                <a:cubicBezTo>
                  <a:pt x="89" y="28"/>
                  <a:pt x="98" y="17"/>
                  <a:pt x="108" y="12"/>
                </a:cubicBezTo>
                <a:close/>
                <a:moveTo>
                  <a:pt x="91" y="16"/>
                </a:moveTo>
                <a:cubicBezTo>
                  <a:pt x="85" y="23"/>
                  <a:pt x="80" y="31"/>
                  <a:pt x="76" y="41"/>
                </a:cubicBezTo>
                <a:cubicBezTo>
                  <a:pt x="72" y="40"/>
                  <a:pt x="67" y="38"/>
                  <a:pt x="63" y="35"/>
                </a:cubicBezTo>
                <a:cubicBezTo>
                  <a:pt x="71" y="27"/>
                  <a:pt x="80" y="20"/>
                  <a:pt x="91" y="16"/>
                </a:cubicBezTo>
                <a:close/>
                <a:moveTo>
                  <a:pt x="58" y="41"/>
                </a:moveTo>
                <a:cubicBezTo>
                  <a:pt x="63" y="44"/>
                  <a:pt x="68" y="46"/>
                  <a:pt x="74" y="48"/>
                </a:cubicBezTo>
                <a:cubicBezTo>
                  <a:pt x="70" y="60"/>
                  <a:pt x="68" y="73"/>
                  <a:pt x="68" y="86"/>
                </a:cubicBezTo>
                <a:cubicBezTo>
                  <a:pt x="41" y="86"/>
                  <a:pt x="41" y="86"/>
                  <a:pt x="41" y="86"/>
                </a:cubicBezTo>
                <a:cubicBezTo>
                  <a:pt x="42" y="69"/>
                  <a:pt x="48" y="53"/>
                  <a:pt x="58" y="41"/>
                </a:cubicBezTo>
                <a:close/>
                <a:moveTo>
                  <a:pt x="199" y="106"/>
                </a:moveTo>
                <a:cubicBezTo>
                  <a:pt x="198" y="106"/>
                  <a:pt x="197" y="107"/>
                  <a:pt x="196" y="108"/>
                </a:cubicBezTo>
                <a:cubicBezTo>
                  <a:pt x="194" y="119"/>
                  <a:pt x="189" y="130"/>
                  <a:pt x="181" y="139"/>
                </a:cubicBezTo>
                <a:cubicBezTo>
                  <a:pt x="177" y="136"/>
                  <a:pt x="171" y="134"/>
                  <a:pt x="165" y="131"/>
                </a:cubicBezTo>
                <a:cubicBezTo>
                  <a:pt x="166" y="130"/>
                  <a:pt x="166" y="128"/>
                  <a:pt x="167" y="126"/>
                </a:cubicBezTo>
                <a:cubicBezTo>
                  <a:pt x="161" y="129"/>
                  <a:pt x="156" y="132"/>
                  <a:pt x="150" y="135"/>
                </a:cubicBezTo>
                <a:cubicBezTo>
                  <a:pt x="152" y="135"/>
                  <a:pt x="154" y="136"/>
                  <a:pt x="156" y="136"/>
                </a:cubicBezTo>
                <a:cubicBezTo>
                  <a:pt x="150" y="152"/>
                  <a:pt x="141" y="163"/>
                  <a:pt x="131" y="168"/>
                </a:cubicBezTo>
                <a:cubicBezTo>
                  <a:pt x="128" y="168"/>
                  <a:pt x="126" y="169"/>
                  <a:pt x="123" y="169"/>
                </a:cubicBezTo>
                <a:cubicBezTo>
                  <a:pt x="123" y="146"/>
                  <a:pt x="123" y="146"/>
                  <a:pt x="123" y="146"/>
                </a:cubicBezTo>
                <a:cubicBezTo>
                  <a:pt x="121" y="147"/>
                  <a:pt x="118" y="147"/>
                  <a:pt x="116" y="148"/>
                </a:cubicBezTo>
                <a:cubicBezTo>
                  <a:pt x="116" y="169"/>
                  <a:pt x="116" y="169"/>
                  <a:pt x="116" y="169"/>
                </a:cubicBezTo>
                <a:cubicBezTo>
                  <a:pt x="113" y="169"/>
                  <a:pt x="111" y="168"/>
                  <a:pt x="108" y="168"/>
                </a:cubicBezTo>
                <a:cubicBezTo>
                  <a:pt x="103" y="165"/>
                  <a:pt x="98" y="161"/>
                  <a:pt x="94" y="156"/>
                </a:cubicBezTo>
                <a:cubicBezTo>
                  <a:pt x="91" y="156"/>
                  <a:pt x="89" y="157"/>
                  <a:pt x="87" y="158"/>
                </a:cubicBezTo>
                <a:cubicBezTo>
                  <a:pt x="88" y="160"/>
                  <a:pt x="90" y="162"/>
                  <a:pt x="91" y="163"/>
                </a:cubicBezTo>
                <a:cubicBezTo>
                  <a:pt x="88" y="162"/>
                  <a:pt x="85" y="161"/>
                  <a:pt x="82" y="159"/>
                </a:cubicBezTo>
                <a:cubicBezTo>
                  <a:pt x="77" y="160"/>
                  <a:pt x="72" y="161"/>
                  <a:pt x="67" y="162"/>
                </a:cubicBezTo>
                <a:cubicBezTo>
                  <a:pt x="82" y="173"/>
                  <a:pt x="100" y="180"/>
                  <a:pt x="120" y="180"/>
                </a:cubicBezTo>
                <a:cubicBezTo>
                  <a:pt x="164" y="180"/>
                  <a:pt x="200" y="148"/>
                  <a:pt x="208" y="106"/>
                </a:cubicBezTo>
                <a:cubicBezTo>
                  <a:pt x="207" y="106"/>
                  <a:pt x="206" y="106"/>
                  <a:pt x="205" y="106"/>
                </a:cubicBezTo>
                <a:cubicBezTo>
                  <a:pt x="203" y="106"/>
                  <a:pt x="201" y="106"/>
                  <a:pt x="199" y="106"/>
                </a:cubicBezTo>
                <a:close/>
                <a:moveTo>
                  <a:pt x="148" y="163"/>
                </a:moveTo>
                <a:cubicBezTo>
                  <a:pt x="154" y="157"/>
                  <a:pt x="159" y="148"/>
                  <a:pt x="163" y="138"/>
                </a:cubicBezTo>
                <a:cubicBezTo>
                  <a:pt x="168" y="140"/>
                  <a:pt x="172" y="142"/>
                  <a:pt x="177" y="144"/>
                </a:cubicBezTo>
                <a:cubicBezTo>
                  <a:pt x="169" y="153"/>
                  <a:pt x="159" y="159"/>
                  <a:pt x="148" y="163"/>
                </a:cubicBezTo>
                <a:close/>
                <a:moveTo>
                  <a:pt x="228" y="75"/>
                </a:moveTo>
                <a:cubicBezTo>
                  <a:pt x="228" y="88"/>
                  <a:pt x="218" y="98"/>
                  <a:pt x="205" y="98"/>
                </a:cubicBezTo>
                <a:cubicBezTo>
                  <a:pt x="202" y="98"/>
                  <a:pt x="200" y="98"/>
                  <a:pt x="198" y="97"/>
                </a:cubicBezTo>
                <a:cubicBezTo>
                  <a:pt x="182" y="109"/>
                  <a:pt x="162" y="121"/>
                  <a:pt x="138" y="131"/>
                </a:cubicBezTo>
                <a:cubicBezTo>
                  <a:pt x="88" y="153"/>
                  <a:pt x="41" y="161"/>
                  <a:pt x="26" y="157"/>
                </a:cubicBezTo>
                <a:cubicBezTo>
                  <a:pt x="0" y="151"/>
                  <a:pt x="31" y="122"/>
                  <a:pt x="31" y="122"/>
                </a:cubicBezTo>
                <a:cubicBezTo>
                  <a:pt x="31" y="122"/>
                  <a:pt x="15" y="148"/>
                  <a:pt x="31" y="148"/>
                </a:cubicBezTo>
                <a:cubicBezTo>
                  <a:pt x="55" y="149"/>
                  <a:pt x="103" y="132"/>
                  <a:pt x="131" y="117"/>
                </a:cubicBezTo>
                <a:cubicBezTo>
                  <a:pt x="153" y="104"/>
                  <a:pt x="170" y="92"/>
                  <a:pt x="183" y="81"/>
                </a:cubicBezTo>
                <a:cubicBezTo>
                  <a:pt x="182" y="79"/>
                  <a:pt x="182" y="77"/>
                  <a:pt x="182" y="75"/>
                </a:cubicBezTo>
                <a:cubicBezTo>
                  <a:pt x="182" y="62"/>
                  <a:pt x="192" y="52"/>
                  <a:pt x="205" y="52"/>
                </a:cubicBezTo>
                <a:cubicBezTo>
                  <a:pt x="218" y="52"/>
                  <a:pt x="228" y="62"/>
                  <a:pt x="228" y="75"/>
                </a:cubicBezTo>
                <a:close/>
              </a:path>
            </a:pathLst>
          </a:custGeom>
          <a:solidFill>
            <a:srgbClr val="233E65"/>
          </a:solidFill>
          <a:ln>
            <a:noFill/>
          </a:ln>
        </p:spPr>
        <p:txBody>
          <a:bodyPr vert="horz" wrap="square" lIns="91440" tIns="45720" rIns="91440" bIns="45720" numCol="1" anchor="t" anchorCtr="0" compatLnSpc="1"/>
          <a:lstStyle/>
          <a:p>
            <a:endParaRPr lang="en-US">
              <a:latin typeface="+mn-ea"/>
            </a:endParaRPr>
          </a:p>
        </p:txBody>
      </p:sp>
      <p:pic>
        <p:nvPicPr>
          <p:cNvPr id="9" name="图片 8" descr="郑和下西洋1"/>
          <p:cNvPicPr>
            <a:picLocks noChangeAspect="1"/>
          </p:cNvPicPr>
          <p:nvPr>
            <p:custDataLst>
              <p:tags r:id="rId2"/>
            </p:custDataLst>
          </p:nvPr>
        </p:nvPicPr>
        <p:blipFill>
          <a:blip r:embed="rId6"/>
          <a:stretch>
            <a:fillRect/>
          </a:stretch>
        </p:blipFill>
        <p:spPr>
          <a:xfrm>
            <a:off x="772886" y="3391535"/>
            <a:ext cx="4948891" cy="3226979"/>
          </a:xfrm>
          <a:prstGeom prst="rect">
            <a:avLst/>
          </a:prstGeom>
        </p:spPr>
      </p:pic>
      <p:pic>
        <p:nvPicPr>
          <p:cNvPr id="10" name="图片 9" descr="郑和下西洋2"/>
          <p:cNvPicPr>
            <a:picLocks noChangeAspect="1"/>
          </p:cNvPicPr>
          <p:nvPr/>
        </p:nvPicPr>
        <p:blipFill>
          <a:blip r:embed="rId7"/>
          <a:stretch>
            <a:fillRect/>
          </a:stretch>
        </p:blipFill>
        <p:spPr>
          <a:xfrm>
            <a:off x="5962196" y="3380105"/>
            <a:ext cx="4820103" cy="3238409"/>
          </a:xfrm>
          <a:prstGeom prst="rect">
            <a:avLst/>
          </a:prstGeom>
        </p:spPr>
      </p:pic>
      <p:sp>
        <p:nvSpPr>
          <p:cNvPr id="11" name="TextBox 7"/>
          <p:cNvSpPr txBox="1"/>
          <p:nvPr/>
        </p:nvSpPr>
        <p:spPr>
          <a:xfrm>
            <a:off x="10869386" y="3488872"/>
            <a:ext cx="441443"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pPr>
            <a:r>
              <a:rPr kumimoji="0" lang="zh-CN" altLang="en-US" sz="2800" b="1" i="1" u="sng" strike="noStrike" kern="1200" cap="none" spc="0" normalizeH="0" baseline="0" noProof="0" dirty="0">
                <a:ln>
                  <a:noFill/>
                </a:ln>
                <a:solidFill>
                  <a:srgbClr val="233E65"/>
                </a:solidFill>
                <a:effectLst/>
                <a:uLnTx/>
                <a:uFillTx/>
                <a:latin typeface="华文新魏" panose="02010800040101010101" pitchFamily="2" charset="-122"/>
                <a:ea typeface="华文新魏" panose="02010800040101010101" pitchFamily="2" charset="-122"/>
                <a:cs typeface="风雨  魏碑" panose="020B0502000000000001" pitchFamily="34" charset="-128"/>
                <a:sym typeface="+mn-lt"/>
              </a:rPr>
              <a:t>郑</a:t>
            </a:r>
          </a:p>
          <a:p>
            <a:pPr marL="0" marR="0" lvl="0" indent="0" algn="l" defTabSz="914400" rtl="0" eaLnBrk="1" fontAlgn="auto" latinLnBrk="0" hangingPunct="1">
              <a:lnSpc>
                <a:spcPct val="100000"/>
              </a:lnSpc>
              <a:spcBef>
                <a:spcPts val="0"/>
              </a:spcBef>
              <a:spcAft>
                <a:spcPts val="0"/>
              </a:spcAft>
              <a:buClrTx/>
              <a:buSzTx/>
              <a:buFontTx/>
              <a:buNone/>
            </a:pPr>
            <a:r>
              <a:rPr kumimoji="0" lang="zh-CN" altLang="en-US" sz="2800" b="1" i="1" u="sng" strike="noStrike" kern="1200" cap="none" spc="0" normalizeH="0" baseline="0" noProof="0" dirty="0">
                <a:ln>
                  <a:noFill/>
                </a:ln>
                <a:solidFill>
                  <a:srgbClr val="233E65"/>
                </a:solidFill>
                <a:effectLst/>
                <a:uLnTx/>
                <a:uFillTx/>
                <a:latin typeface="华文新魏" panose="02010800040101010101" pitchFamily="2" charset="-122"/>
                <a:ea typeface="华文新魏" panose="02010800040101010101" pitchFamily="2" charset="-122"/>
                <a:cs typeface="风雨  魏碑" panose="020B0502000000000001" pitchFamily="34" charset="-128"/>
                <a:sym typeface="+mn-lt"/>
              </a:rPr>
              <a:t>和</a:t>
            </a:r>
          </a:p>
          <a:p>
            <a:pPr marL="0" marR="0" lvl="0" indent="0" algn="l" defTabSz="914400" rtl="0" eaLnBrk="1" fontAlgn="auto" latinLnBrk="0" hangingPunct="1">
              <a:lnSpc>
                <a:spcPct val="100000"/>
              </a:lnSpc>
              <a:spcBef>
                <a:spcPts val="0"/>
              </a:spcBef>
              <a:spcAft>
                <a:spcPts val="0"/>
              </a:spcAft>
              <a:buClrTx/>
              <a:buSzTx/>
              <a:buFontTx/>
              <a:buNone/>
            </a:pPr>
            <a:r>
              <a:rPr kumimoji="0" lang="zh-CN" altLang="en-US" sz="2800" b="1" i="1" u="sng" strike="noStrike" kern="1200" cap="none" spc="0" normalizeH="0" baseline="0" noProof="0" dirty="0">
                <a:ln>
                  <a:noFill/>
                </a:ln>
                <a:solidFill>
                  <a:srgbClr val="233E65"/>
                </a:solidFill>
                <a:effectLst/>
                <a:uLnTx/>
                <a:uFillTx/>
                <a:latin typeface="华文新魏" panose="02010800040101010101" pitchFamily="2" charset="-122"/>
                <a:ea typeface="华文新魏" panose="02010800040101010101" pitchFamily="2" charset="-122"/>
                <a:cs typeface="风雨  魏碑" panose="020B0502000000000001" pitchFamily="34" charset="-128"/>
                <a:sym typeface="+mn-lt"/>
              </a:rPr>
              <a:t>下</a:t>
            </a:r>
          </a:p>
          <a:p>
            <a:pPr marL="0" marR="0" lvl="0" indent="0" algn="l" defTabSz="914400" rtl="0" eaLnBrk="1" fontAlgn="auto" latinLnBrk="0" hangingPunct="1">
              <a:lnSpc>
                <a:spcPct val="100000"/>
              </a:lnSpc>
              <a:spcBef>
                <a:spcPts val="0"/>
              </a:spcBef>
              <a:spcAft>
                <a:spcPts val="0"/>
              </a:spcAft>
              <a:buClrTx/>
              <a:buSzTx/>
              <a:buFontTx/>
              <a:buNone/>
            </a:pPr>
            <a:r>
              <a:rPr kumimoji="0" lang="zh-CN" altLang="en-US" sz="2800" b="1" i="1" u="sng" strike="noStrike" kern="1200" cap="none" spc="0" normalizeH="0" baseline="0" noProof="0" dirty="0">
                <a:ln>
                  <a:noFill/>
                </a:ln>
                <a:solidFill>
                  <a:srgbClr val="233E65"/>
                </a:solidFill>
                <a:effectLst/>
                <a:uLnTx/>
                <a:uFillTx/>
                <a:latin typeface="华文新魏" panose="02010800040101010101" pitchFamily="2" charset="-122"/>
                <a:ea typeface="华文新魏" panose="02010800040101010101" pitchFamily="2" charset="-122"/>
                <a:cs typeface="风雨  魏碑" panose="020B0502000000000001" pitchFamily="34" charset="-128"/>
                <a:sym typeface="+mn-lt"/>
              </a:rPr>
              <a:t>西</a:t>
            </a:r>
          </a:p>
          <a:p>
            <a:pPr marL="0" marR="0" lvl="0" indent="0" algn="l" defTabSz="914400" rtl="0" eaLnBrk="1" fontAlgn="auto" latinLnBrk="0" hangingPunct="1">
              <a:lnSpc>
                <a:spcPct val="100000"/>
              </a:lnSpc>
              <a:spcBef>
                <a:spcPts val="0"/>
              </a:spcBef>
              <a:spcAft>
                <a:spcPts val="0"/>
              </a:spcAft>
              <a:buClrTx/>
              <a:buSzTx/>
              <a:buFontTx/>
              <a:buNone/>
            </a:pPr>
            <a:r>
              <a:rPr kumimoji="0" lang="zh-CN" altLang="en-US" sz="2800" b="1" i="1" u="sng" strike="noStrike" kern="1200" cap="none" spc="0" normalizeH="0" baseline="0" noProof="0" dirty="0">
                <a:ln>
                  <a:noFill/>
                </a:ln>
                <a:solidFill>
                  <a:srgbClr val="233E65"/>
                </a:solidFill>
                <a:effectLst/>
                <a:uLnTx/>
                <a:uFillTx/>
                <a:latin typeface="华文新魏" panose="02010800040101010101" pitchFamily="2" charset="-122"/>
                <a:ea typeface="华文新魏" panose="02010800040101010101" pitchFamily="2" charset="-122"/>
                <a:cs typeface="风雨  魏碑" panose="020B0502000000000001" pitchFamily="34" charset="-128"/>
                <a:sym typeface="+mn-lt"/>
              </a:rPr>
              <a:t>洋</a:t>
            </a:r>
          </a:p>
        </p:txBody>
      </p:sp>
      <p:sp>
        <p:nvSpPr>
          <p:cNvPr id="3" name="文本框 2">
            <a:extLst>
              <a:ext uri="{FF2B5EF4-FFF2-40B4-BE49-F238E27FC236}">
                <a16:creationId xmlns:a16="http://schemas.microsoft.com/office/drawing/2014/main" id="{9878D3A5-1FA9-F209-8CA7-44A32368311F}"/>
              </a:ext>
            </a:extLst>
          </p:cNvPr>
          <p:cNvSpPr txBox="1"/>
          <p:nvPr/>
        </p:nvSpPr>
        <p:spPr>
          <a:xfrm>
            <a:off x="957943" y="310244"/>
            <a:ext cx="2318657" cy="523220"/>
          </a:xfrm>
          <a:prstGeom prst="rect">
            <a:avLst/>
          </a:prstGeom>
          <a:noFill/>
        </p:spPr>
        <p:txBody>
          <a:bodyPr wrap="square" rtlCol="0">
            <a:spAutoFit/>
          </a:bodyPr>
          <a:lstStyle/>
          <a:p>
            <a:r>
              <a:rPr lang="zh-CN" altLang="en-US" sz="2800" b="1" u="sng" dirty="0">
                <a:solidFill>
                  <a:srgbClr val="233E65"/>
                </a:solidFill>
                <a:latin typeface="华文新魏" panose="02010800040101010101" pitchFamily="2" charset="-122"/>
                <a:ea typeface="华文新魏" panose="02010800040101010101" pitchFamily="2" charset="-122"/>
              </a:rPr>
              <a:t>古代海洋文明</a:t>
            </a:r>
          </a:p>
        </p:txBody>
      </p:sp>
    </p:spTree>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48638"/>
                                        </p:tgtEl>
                                        <p:attrNameLst>
                                          <p:attrName>style.visibility</p:attrName>
                                        </p:attrNameLst>
                                      </p:cBhvr>
                                      <p:to>
                                        <p:strVal val="visible"/>
                                      </p:to>
                                    </p:set>
                                    <p:animEffect transition="in" filter="fade">
                                      <p:cBhvr>
                                        <p:cTn id="22" dur="1000"/>
                                        <p:tgtEl>
                                          <p:spTgt spid="1048638"/>
                                        </p:tgtEl>
                                      </p:cBhvr>
                                    </p:animEffect>
                                    <p:anim calcmode="lin" valueType="num">
                                      <p:cBhvr>
                                        <p:cTn id="23" dur="1000" fill="hold"/>
                                        <p:tgtEl>
                                          <p:spTgt spid="1048638"/>
                                        </p:tgtEl>
                                        <p:attrNameLst>
                                          <p:attrName>ppt_x</p:attrName>
                                        </p:attrNameLst>
                                      </p:cBhvr>
                                      <p:tavLst>
                                        <p:tav tm="0">
                                          <p:val>
                                            <p:strVal val="#ppt_x"/>
                                          </p:val>
                                        </p:tav>
                                        <p:tav tm="100000">
                                          <p:val>
                                            <p:strVal val="#ppt_x"/>
                                          </p:val>
                                        </p:tav>
                                      </p:tavLst>
                                    </p:anim>
                                    <p:anim calcmode="lin" valueType="num">
                                      <p:cBhvr>
                                        <p:cTn id="24" dur="1000" fill="hold"/>
                                        <p:tgtEl>
                                          <p:spTgt spid="104863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38"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8" name="TextBox 7"/>
          <p:cNvSpPr txBox="1"/>
          <p:nvPr/>
        </p:nvSpPr>
        <p:spPr>
          <a:xfrm>
            <a:off x="849838" y="383470"/>
            <a:ext cx="346280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pPr>
            <a:r>
              <a:rPr kumimoji="0" lang="zh-CN" altLang="en-US" sz="2800" b="1" i="0" u="sng" strike="noStrike" kern="1200" cap="none" spc="0" normalizeH="0" baseline="0" noProof="0" dirty="0">
                <a:ln>
                  <a:noFill/>
                </a:ln>
                <a:solidFill>
                  <a:srgbClr val="233E65"/>
                </a:solidFill>
                <a:effectLst/>
                <a:uLnTx/>
                <a:uFillTx/>
                <a:latin typeface="华文新魏" panose="02010800040101010101" pitchFamily="2" charset="-122"/>
                <a:ea typeface="华文新魏" panose="02010800040101010101" pitchFamily="2" charset="-122"/>
                <a:cs typeface="风雨  魏碑" panose="020B0502000000000001" pitchFamily="34" charset="-128"/>
                <a:sym typeface="+mn-lt"/>
              </a:rPr>
              <a:t>远洋序幕（</a:t>
            </a:r>
            <a:r>
              <a:rPr kumimoji="0" lang="en-US" altLang="zh-CN" sz="2800" b="1" i="0" u="sng" strike="noStrike" kern="1200" cap="none" spc="0" normalizeH="0" baseline="0" noProof="0" dirty="0">
                <a:ln>
                  <a:noFill/>
                </a:ln>
                <a:solidFill>
                  <a:srgbClr val="233E65"/>
                </a:solidFill>
                <a:effectLst/>
                <a:uLnTx/>
                <a:uFillTx/>
                <a:latin typeface="华文新魏" panose="02010800040101010101" pitchFamily="2" charset="-122"/>
                <a:ea typeface="华文新魏" panose="02010800040101010101" pitchFamily="2" charset="-122"/>
                <a:cs typeface="风雨  魏碑" panose="020B0502000000000001" pitchFamily="34" charset="-128"/>
                <a:sym typeface="+mn-lt"/>
              </a:rPr>
              <a:t>1840</a:t>
            </a:r>
            <a:r>
              <a:rPr kumimoji="0" lang="zh-CN" altLang="en-US" sz="2800" b="1" i="0" u="sng" strike="noStrike" kern="1200" cap="none" spc="0" normalizeH="0" baseline="0" noProof="0" dirty="0">
                <a:ln>
                  <a:noFill/>
                </a:ln>
                <a:solidFill>
                  <a:srgbClr val="233E65"/>
                </a:solidFill>
                <a:effectLst/>
                <a:uLnTx/>
                <a:uFillTx/>
                <a:latin typeface="华文新魏" panose="02010800040101010101" pitchFamily="2" charset="-122"/>
                <a:ea typeface="华文新魏" panose="02010800040101010101" pitchFamily="2" charset="-122"/>
                <a:cs typeface="风雨  魏碑" panose="020B0502000000000001" pitchFamily="34" charset="-128"/>
                <a:sym typeface="+mn-lt"/>
              </a:rPr>
              <a:t>年</a:t>
            </a:r>
            <a:r>
              <a:rPr kumimoji="0" lang="zh-CN" altLang="en-US" sz="2800" b="1" i="0" u="sng" strike="noStrike" kern="1200" cap="none" spc="0" normalizeH="0" baseline="0" noProof="0" dirty="0">
                <a:ln>
                  <a:noFill/>
                </a:ln>
                <a:solidFill>
                  <a:srgbClr val="233E65"/>
                </a:solidFill>
                <a:effectLst/>
                <a:uLnTx/>
                <a:uFillTx/>
                <a:latin typeface="风雨  魏碑" panose="020B0502000000000001" pitchFamily="34" charset="-128"/>
                <a:ea typeface="风雨  魏碑" panose="020B0502000000000001" pitchFamily="34" charset="-128"/>
                <a:cs typeface="风雨  魏碑" panose="020B0502000000000001" pitchFamily="34" charset="-128"/>
                <a:sym typeface="+mn-lt"/>
              </a:rPr>
              <a:t>）</a:t>
            </a:r>
          </a:p>
        </p:txBody>
      </p:sp>
      <p:sp>
        <p:nvSpPr>
          <p:cNvPr id="1048639" name="任意多边形"/>
          <p:cNvSpPr/>
          <p:nvPr/>
        </p:nvSpPr>
        <p:spPr bwMode="auto">
          <a:xfrm>
            <a:off x="327660" y="379095"/>
            <a:ext cx="536575" cy="424815"/>
          </a:xfrm>
          <a:custGeom>
            <a:avLst/>
            <a:gdLst>
              <a:gd name="T0" fmla="*/ 41 w 228"/>
              <a:gd name="T1" fmla="*/ 93 h 180"/>
              <a:gd name="T2" fmla="*/ 74 w 228"/>
              <a:gd name="T3" fmla="*/ 131 h 180"/>
              <a:gd name="T4" fmla="*/ 86 w 228"/>
              <a:gd name="T5" fmla="*/ 128 h 180"/>
              <a:gd name="T6" fmla="*/ 75 w 228"/>
              <a:gd name="T7" fmla="*/ 93 h 180"/>
              <a:gd name="T8" fmla="*/ 116 w 228"/>
              <a:gd name="T9" fmla="*/ 115 h 180"/>
              <a:gd name="T10" fmla="*/ 123 w 228"/>
              <a:gd name="T11" fmla="*/ 93 h 180"/>
              <a:gd name="T12" fmla="*/ 163 w 228"/>
              <a:gd name="T13" fmla="*/ 86 h 180"/>
              <a:gd name="T14" fmla="*/ 123 w 228"/>
              <a:gd name="T15" fmla="*/ 56 h 180"/>
              <a:gd name="T16" fmla="*/ 164 w 228"/>
              <a:gd name="T17" fmla="*/ 86 h 180"/>
              <a:gd name="T18" fmla="*/ 165 w 228"/>
              <a:gd name="T19" fmla="*/ 48 h 180"/>
              <a:gd name="T20" fmla="*/ 187 w 228"/>
              <a:gd name="T21" fmla="*/ 49 h 180"/>
              <a:gd name="T22" fmla="*/ 120 w 228"/>
              <a:gd name="T23" fmla="*/ 0 h 180"/>
              <a:gd name="T24" fmla="*/ 45 w 228"/>
              <a:gd name="T25" fmla="*/ 139 h 180"/>
              <a:gd name="T26" fmla="*/ 177 w 228"/>
              <a:gd name="T27" fmla="*/ 35 h 180"/>
              <a:gd name="T28" fmla="*/ 148 w 228"/>
              <a:gd name="T29" fmla="*/ 16 h 180"/>
              <a:gd name="T30" fmla="*/ 123 w 228"/>
              <a:gd name="T31" fmla="*/ 11 h 180"/>
              <a:gd name="T32" fmla="*/ 156 w 228"/>
              <a:gd name="T33" fmla="*/ 44 h 180"/>
              <a:gd name="T34" fmla="*/ 123 w 228"/>
              <a:gd name="T35" fmla="*/ 11 h 180"/>
              <a:gd name="T36" fmla="*/ 75 w 228"/>
              <a:gd name="T37" fmla="*/ 86 h 180"/>
              <a:gd name="T38" fmla="*/ 116 w 228"/>
              <a:gd name="T39" fmla="*/ 56 h 180"/>
              <a:gd name="T40" fmla="*/ 108 w 228"/>
              <a:gd name="T41" fmla="*/ 12 h 180"/>
              <a:gd name="T42" fmla="*/ 116 w 228"/>
              <a:gd name="T43" fmla="*/ 48 h 180"/>
              <a:gd name="T44" fmla="*/ 108 w 228"/>
              <a:gd name="T45" fmla="*/ 12 h 180"/>
              <a:gd name="T46" fmla="*/ 76 w 228"/>
              <a:gd name="T47" fmla="*/ 41 h 180"/>
              <a:gd name="T48" fmla="*/ 91 w 228"/>
              <a:gd name="T49" fmla="*/ 16 h 180"/>
              <a:gd name="T50" fmla="*/ 74 w 228"/>
              <a:gd name="T51" fmla="*/ 48 h 180"/>
              <a:gd name="T52" fmla="*/ 41 w 228"/>
              <a:gd name="T53" fmla="*/ 86 h 180"/>
              <a:gd name="T54" fmla="*/ 199 w 228"/>
              <a:gd name="T55" fmla="*/ 106 h 180"/>
              <a:gd name="T56" fmla="*/ 181 w 228"/>
              <a:gd name="T57" fmla="*/ 139 h 180"/>
              <a:gd name="T58" fmla="*/ 167 w 228"/>
              <a:gd name="T59" fmla="*/ 126 h 180"/>
              <a:gd name="T60" fmla="*/ 156 w 228"/>
              <a:gd name="T61" fmla="*/ 136 h 180"/>
              <a:gd name="T62" fmla="*/ 123 w 228"/>
              <a:gd name="T63" fmla="*/ 169 h 180"/>
              <a:gd name="T64" fmla="*/ 116 w 228"/>
              <a:gd name="T65" fmla="*/ 148 h 180"/>
              <a:gd name="T66" fmla="*/ 108 w 228"/>
              <a:gd name="T67" fmla="*/ 168 h 180"/>
              <a:gd name="T68" fmla="*/ 87 w 228"/>
              <a:gd name="T69" fmla="*/ 158 h 180"/>
              <a:gd name="T70" fmla="*/ 82 w 228"/>
              <a:gd name="T71" fmla="*/ 159 h 180"/>
              <a:gd name="T72" fmla="*/ 120 w 228"/>
              <a:gd name="T73" fmla="*/ 180 h 180"/>
              <a:gd name="T74" fmla="*/ 205 w 228"/>
              <a:gd name="T75" fmla="*/ 106 h 180"/>
              <a:gd name="T76" fmla="*/ 148 w 228"/>
              <a:gd name="T77" fmla="*/ 163 h 180"/>
              <a:gd name="T78" fmla="*/ 177 w 228"/>
              <a:gd name="T79" fmla="*/ 144 h 180"/>
              <a:gd name="T80" fmla="*/ 228 w 228"/>
              <a:gd name="T81" fmla="*/ 75 h 180"/>
              <a:gd name="T82" fmla="*/ 198 w 228"/>
              <a:gd name="T83" fmla="*/ 97 h 180"/>
              <a:gd name="T84" fmla="*/ 26 w 228"/>
              <a:gd name="T85" fmla="*/ 157 h 180"/>
              <a:gd name="T86" fmla="*/ 31 w 228"/>
              <a:gd name="T87" fmla="*/ 148 h 180"/>
              <a:gd name="T88" fmla="*/ 183 w 228"/>
              <a:gd name="T89" fmla="*/ 81 h 180"/>
              <a:gd name="T90" fmla="*/ 205 w 228"/>
              <a:gd name="T91" fmla="*/ 52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8" h="180">
                <a:moveTo>
                  <a:pt x="57" y="137"/>
                </a:moveTo>
                <a:cubicBezTo>
                  <a:pt x="47" y="125"/>
                  <a:pt x="42" y="110"/>
                  <a:pt x="41" y="93"/>
                </a:cubicBezTo>
                <a:cubicBezTo>
                  <a:pt x="68" y="93"/>
                  <a:pt x="68" y="93"/>
                  <a:pt x="68" y="93"/>
                </a:cubicBezTo>
                <a:cubicBezTo>
                  <a:pt x="68" y="107"/>
                  <a:pt x="70" y="120"/>
                  <a:pt x="74" y="131"/>
                </a:cubicBezTo>
                <a:cubicBezTo>
                  <a:pt x="72" y="132"/>
                  <a:pt x="70" y="133"/>
                  <a:pt x="68" y="134"/>
                </a:cubicBezTo>
                <a:cubicBezTo>
                  <a:pt x="74" y="132"/>
                  <a:pt x="80" y="130"/>
                  <a:pt x="86" y="128"/>
                </a:cubicBezTo>
                <a:cubicBezTo>
                  <a:pt x="84" y="128"/>
                  <a:pt x="83" y="129"/>
                  <a:pt x="81" y="129"/>
                </a:cubicBezTo>
                <a:cubicBezTo>
                  <a:pt x="78" y="119"/>
                  <a:pt x="75" y="106"/>
                  <a:pt x="75" y="93"/>
                </a:cubicBezTo>
                <a:cubicBezTo>
                  <a:pt x="116" y="93"/>
                  <a:pt x="116" y="93"/>
                  <a:pt x="116" y="93"/>
                </a:cubicBezTo>
                <a:cubicBezTo>
                  <a:pt x="116" y="115"/>
                  <a:pt x="116" y="115"/>
                  <a:pt x="116" y="115"/>
                </a:cubicBezTo>
                <a:cubicBezTo>
                  <a:pt x="119" y="114"/>
                  <a:pt x="121" y="113"/>
                  <a:pt x="123" y="112"/>
                </a:cubicBezTo>
                <a:cubicBezTo>
                  <a:pt x="123" y="93"/>
                  <a:pt x="123" y="93"/>
                  <a:pt x="123" y="93"/>
                </a:cubicBezTo>
                <a:cubicBezTo>
                  <a:pt x="153" y="93"/>
                  <a:pt x="153" y="93"/>
                  <a:pt x="153" y="93"/>
                </a:cubicBezTo>
                <a:cubicBezTo>
                  <a:pt x="157" y="91"/>
                  <a:pt x="160" y="89"/>
                  <a:pt x="163" y="86"/>
                </a:cubicBezTo>
                <a:cubicBezTo>
                  <a:pt x="123" y="86"/>
                  <a:pt x="123" y="86"/>
                  <a:pt x="123" y="86"/>
                </a:cubicBezTo>
                <a:cubicBezTo>
                  <a:pt x="123" y="56"/>
                  <a:pt x="123" y="56"/>
                  <a:pt x="123" y="56"/>
                </a:cubicBezTo>
                <a:cubicBezTo>
                  <a:pt x="136" y="55"/>
                  <a:pt x="148" y="54"/>
                  <a:pt x="159" y="50"/>
                </a:cubicBezTo>
                <a:cubicBezTo>
                  <a:pt x="162" y="61"/>
                  <a:pt x="164" y="73"/>
                  <a:pt x="164" y="86"/>
                </a:cubicBezTo>
                <a:cubicBezTo>
                  <a:pt x="167" y="84"/>
                  <a:pt x="169" y="82"/>
                  <a:pt x="171" y="80"/>
                </a:cubicBezTo>
                <a:cubicBezTo>
                  <a:pt x="170" y="69"/>
                  <a:pt x="168" y="58"/>
                  <a:pt x="165" y="48"/>
                </a:cubicBezTo>
                <a:cubicBezTo>
                  <a:pt x="171" y="46"/>
                  <a:pt x="177" y="44"/>
                  <a:pt x="181" y="41"/>
                </a:cubicBezTo>
                <a:cubicBezTo>
                  <a:pt x="184" y="44"/>
                  <a:pt x="185" y="46"/>
                  <a:pt x="187" y="49"/>
                </a:cubicBezTo>
                <a:cubicBezTo>
                  <a:pt x="190" y="47"/>
                  <a:pt x="194" y="46"/>
                  <a:pt x="197" y="45"/>
                </a:cubicBezTo>
                <a:cubicBezTo>
                  <a:pt x="182" y="18"/>
                  <a:pt x="153" y="0"/>
                  <a:pt x="120" y="0"/>
                </a:cubicBezTo>
                <a:cubicBezTo>
                  <a:pt x="70" y="0"/>
                  <a:pt x="30" y="40"/>
                  <a:pt x="30" y="90"/>
                </a:cubicBezTo>
                <a:cubicBezTo>
                  <a:pt x="30" y="108"/>
                  <a:pt x="35" y="125"/>
                  <a:pt x="45" y="139"/>
                </a:cubicBezTo>
                <a:cubicBezTo>
                  <a:pt x="49" y="139"/>
                  <a:pt x="52" y="138"/>
                  <a:pt x="57" y="137"/>
                </a:cubicBezTo>
                <a:close/>
                <a:moveTo>
                  <a:pt x="177" y="35"/>
                </a:moveTo>
                <a:cubicBezTo>
                  <a:pt x="172" y="38"/>
                  <a:pt x="168" y="40"/>
                  <a:pt x="163" y="41"/>
                </a:cubicBezTo>
                <a:cubicBezTo>
                  <a:pt x="159" y="31"/>
                  <a:pt x="154" y="23"/>
                  <a:pt x="148" y="16"/>
                </a:cubicBezTo>
                <a:cubicBezTo>
                  <a:pt x="159" y="20"/>
                  <a:pt x="169" y="27"/>
                  <a:pt x="177" y="35"/>
                </a:cubicBezTo>
                <a:close/>
                <a:moveTo>
                  <a:pt x="123" y="11"/>
                </a:moveTo>
                <a:cubicBezTo>
                  <a:pt x="126" y="11"/>
                  <a:pt x="128" y="11"/>
                  <a:pt x="131" y="12"/>
                </a:cubicBezTo>
                <a:cubicBezTo>
                  <a:pt x="141" y="17"/>
                  <a:pt x="150" y="28"/>
                  <a:pt x="156" y="44"/>
                </a:cubicBezTo>
                <a:cubicBezTo>
                  <a:pt x="146" y="46"/>
                  <a:pt x="135" y="48"/>
                  <a:pt x="123" y="48"/>
                </a:cubicBezTo>
                <a:lnTo>
                  <a:pt x="123" y="11"/>
                </a:lnTo>
                <a:close/>
                <a:moveTo>
                  <a:pt x="116" y="86"/>
                </a:moveTo>
                <a:cubicBezTo>
                  <a:pt x="75" y="86"/>
                  <a:pt x="75" y="86"/>
                  <a:pt x="75" y="86"/>
                </a:cubicBezTo>
                <a:cubicBezTo>
                  <a:pt x="75" y="73"/>
                  <a:pt x="78" y="61"/>
                  <a:pt x="81" y="50"/>
                </a:cubicBezTo>
                <a:cubicBezTo>
                  <a:pt x="92" y="54"/>
                  <a:pt x="104" y="55"/>
                  <a:pt x="116" y="56"/>
                </a:cubicBezTo>
                <a:lnTo>
                  <a:pt x="116" y="86"/>
                </a:lnTo>
                <a:close/>
                <a:moveTo>
                  <a:pt x="108" y="12"/>
                </a:moveTo>
                <a:cubicBezTo>
                  <a:pt x="111" y="11"/>
                  <a:pt x="113" y="11"/>
                  <a:pt x="116" y="11"/>
                </a:cubicBezTo>
                <a:cubicBezTo>
                  <a:pt x="116" y="48"/>
                  <a:pt x="116" y="48"/>
                  <a:pt x="116" y="48"/>
                </a:cubicBezTo>
                <a:cubicBezTo>
                  <a:pt x="104" y="48"/>
                  <a:pt x="93" y="46"/>
                  <a:pt x="83" y="44"/>
                </a:cubicBezTo>
                <a:cubicBezTo>
                  <a:pt x="89" y="28"/>
                  <a:pt x="98" y="17"/>
                  <a:pt x="108" y="12"/>
                </a:cubicBezTo>
                <a:close/>
                <a:moveTo>
                  <a:pt x="91" y="16"/>
                </a:moveTo>
                <a:cubicBezTo>
                  <a:pt x="85" y="23"/>
                  <a:pt x="80" y="31"/>
                  <a:pt x="76" y="41"/>
                </a:cubicBezTo>
                <a:cubicBezTo>
                  <a:pt x="72" y="40"/>
                  <a:pt x="67" y="38"/>
                  <a:pt x="63" y="35"/>
                </a:cubicBezTo>
                <a:cubicBezTo>
                  <a:pt x="71" y="27"/>
                  <a:pt x="80" y="20"/>
                  <a:pt x="91" y="16"/>
                </a:cubicBezTo>
                <a:close/>
                <a:moveTo>
                  <a:pt x="58" y="41"/>
                </a:moveTo>
                <a:cubicBezTo>
                  <a:pt x="63" y="44"/>
                  <a:pt x="68" y="46"/>
                  <a:pt x="74" y="48"/>
                </a:cubicBezTo>
                <a:cubicBezTo>
                  <a:pt x="70" y="60"/>
                  <a:pt x="68" y="73"/>
                  <a:pt x="68" y="86"/>
                </a:cubicBezTo>
                <a:cubicBezTo>
                  <a:pt x="41" y="86"/>
                  <a:pt x="41" y="86"/>
                  <a:pt x="41" y="86"/>
                </a:cubicBezTo>
                <a:cubicBezTo>
                  <a:pt x="42" y="69"/>
                  <a:pt x="48" y="53"/>
                  <a:pt x="58" y="41"/>
                </a:cubicBezTo>
                <a:close/>
                <a:moveTo>
                  <a:pt x="199" y="106"/>
                </a:moveTo>
                <a:cubicBezTo>
                  <a:pt x="198" y="106"/>
                  <a:pt x="197" y="107"/>
                  <a:pt x="196" y="108"/>
                </a:cubicBezTo>
                <a:cubicBezTo>
                  <a:pt x="194" y="119"/>
                  <a:pt x="189" y="130"/>
                  <a:pt x="181" y="139"/>
                </a:cubicBezTo>
                <a:cubicBezTo>
                  <a:pt x="177" y="136"/>
                  <a:pt x="171" y="134"/>
                  <a:pt x="165" y="131"/>
                </a:cubicBezTo>
                <a:cubicBezTo>
                  <a:pt x="166" y="130"/>
                  <a:pt x="166" y="128"/>
                  <a:pt x="167" y="126"/>
                </a:cubicBezTo>
                <a:cubicBezTo>
                  <a:pt x="161" y="129"/>
                  <a:pt x="156" y="132"/>
                  <a:pt x="150" y="135"/>
                </a:cubicBezTo>
                <a:cubicBezTo>
                  <a:pt x="152" y="135"/>
                  <a:pt x="154" y="136"/>
                  <a:pt x="156" y="136"/>
                </a:cubicBezTo>
                <a:cubicBezTo>
                  <a:pt x="150" y="152"/>
                  <a:pt x="141" y="163"/>
                  <a:pt x="131" y="168"/>
                </a:cubicBezTo>
                <a:cubicBezTo>
                  <a:pt x="128" y="168"/>
                  <a:pt x="126" y="169"/>
                  <a:pt x="123" y="169"/>
                </a:cubicBezTo>
                <a:cubicBezTo>
                  <a:pt x="123" y="146"/>
                  <a:pt x="123" y="146"/>
                  <a:pt x="123" y="146"/>
                </a:cubicBezTo>
                <a:cubicBezTo>
                  <a:pt x="121" y="147"/>
                  <a:pt x="118" y="147"/>
                  <a:pt x="116" y="148"/>
                </a:cubicBezTo>
                <a:cubicBezTo>
                  <a:pt x="116" y="169"/>
                  <a:pt x="116" y="169"/>
                  <a:pt x="116" y="169"/>
                </a:cubicBezTo>
                <a:cubicBezTo>
                  <a:pt x="113" y="169"/>
                  <a:pt x="111" y="168"/>
                  <a:pt x="108" y="168"/>
                </a:cubicBezTo>
                <a:cubicBezTo>
                  <a:pt x="103" y="165"/>
                  <a:pt x="98" y="161"/>
                  <a:pt x="94" y="156"/>
                </a:cubicBezTo>
                <a:cubicBezTo>
                  <a:pt x="91" y="156"/>
                  <a:pt x="89" y="157"/>
                  <a:pt x="87" y="158"/>
                </a:cubicBezTo>
                <a:cubicBezTo>
                  <a:pt x="88" y="160"/>
                  <a:pt x="90" y="162"/>
                  <a:pt x="91" y="163"/>
                </a:cubicBezTo>
                <a:cubicBezTo>
                  <a:pt x="88" y="162"/>
                  <a:pt x="85" y="161"/>
                  <a:pt x="82" y="159"/>
                </a:cubicBezTo>
                <a:cubicBezTo>
                  <a:pt x="77" y="160"/>
                  <a:pt x="72" y="161"/>
                  <a:pt x="67" y="162"/>
                </a:cubicBezTo>
                <a:cubicBezTo>
                  <a:pt x="82" y="173"/>
                  <a:pt x="100" y="180"/>
                  <a:pt x="120" y="180"/>
                </a:cubicBezTo>
                <a:cubicBezTo>
                  <a:pt x="164" y="180"/>
                  <a:pt x="200" y="148"/>
                  <a:pt x="208" y="106"/>
                </a:cubicBezTo>
                <a:cubicBezTo>
                  <a:pt x="207" y="106"/>
                  <a:pt x="206" y="106"/>
                  <a:pt x="205" y="106"/>
                </a:cubicBezTo>
                <a:cubicBezTo>
                  <a:pt x="203" y="106"/>
                  <a:pt x="201" y="106"/>
                  <a:pt x="199" y="106"/>
                </a:cubicBezTo>
                <a:close/>
                <a:moveTo>
                  <a:pt x="148" y="163"/>
                </a:moveTo>
                <a:cubicBezTo>
                  <a:pt x="154" y="157"/>
                  <a:pt x="159" y="148"/>
                  <a:pt x="163" y="138"/>
                </a:cubicBezTo>
                <a:cubicBezTo>
                  <a:pt x="168" y="140"/>
                  <a:pt x="172" y="142"/>
                  <a:pt x="177" y="144"/>
                </a:cubicBezTo>
                <a:cubicBezTo>
                  <a:pt x="169" y="153"/>
                  <a:pt x="159" y="159"/>
                  <a:pt x="148" y="163"/>
                </a:cubicBezTo>
                <a:close/>
                <a:moveTo>
                  <a:pt x="228" y="75"/>
                </a:moveTo>
                <a:cubicBezTo>
                  <a:pt x="228" y="88"/>
                  <a:pt x="218" y="98"/>
                  <a:pt x="205" y="98"/>
                </a:cubicBezTo>
                <a:cubicBezTo>
                  <a:pt x="202" y="98"/>
                  <a:pt x="200" y="98"/>
                  <a:pt x="198" y="97"/>
                </a:cubicBezTo>
                <a:cubicBezTo>
                  <a:pt x="182" y="109"/>
                  <a:pt x="162" y="121"/>
                  <a:pt x="138" y="131"/>
                </a:cubicBezTo>
                <a:cubicBezTo>
                  <a:pt x="88" y="153"/>
                  <a:pt x="41" y="161"/>
                  <a:pt x="26" y="157"/>
                </a:cubicBezTo>
                <a:cubicBezTo>
                  <a:pt x="0" y="151"/>
                  <a:pt x="31" y="122"/>
                  <a:pt x="31" y="122"/>
                </a:cubicBezTo>
                <a:cubicBezTo>
                  <a:pt x="31" y="122"/>
                  <a:pt x="15" y="148"/>
                  <a:pt x="31" y="148"/>
                </a:cubicBezTo>
                <a:cubicBezTo>
                  <a:pt x="55" y="149"/>
                  <a:pt x="103" y="132"/>
                  <a:pt x="131" y="117"/>
                </a:cubicBezTo>
                <a:cubicBezTo>
                  <a:pt x="153" y="104"/>
                  <a:pt x="170" y="92"/>
                  <a:pt x="183" y="81"/>
                </a:cubicBezTo>
                <a:cubicBezTo>
                  <a:pt x="182" y="79"/>
                  <a:pt x="182" y="77"/>
                  <a:pt x="182" y="75"/>
                </a:cubicBezTo>
                <a:cubicBezTo>
                  <a:pt x="182" y="62"/>
                  <a:pt x="192" y="52"/>
                  <a:pt x="205" y="52"/>
                </a:cubicBezTo>
                <a:cubicBezTo>
                  <a:pt x="218" y="52"/>
                  <a:pt x="228" y="62"/>
                  <a:pt x="228" y="75"/>
                </a:cubicBezTo>
                <a:close/>
              </a:path>
            </a:pathLst>
          </a:custGeom>
          <a:solidFill>
            <a:srgbClr val="233E65"/>
          </a:solidFill>
          <a:ln>
            <a:noFill/>
          </a:ln>
        </p:spPr>
        <p:txBody>
          <a:bodyPr vert="horz" wrap="square" lIns="91440" tIns="45720" rIns="91440" bIns="45720" numCol="1" anchor="t" anchorCtr="0" compatLnSpc="1"/>
          <a:lstStyle/>
          <a:p>
            <a:endParaRPr lang="en-US">
              <a:latin typeface="+mn-ea"/>
            </a:endParaRPr>
          </a:p>
        </p:txBody>
      </p:sp>
      <p:pic>
        <p:nvPicPr>
          <p:cNvPr id="5" name="图片 4" descr="1840 2"/>
          <p:cNvPicPr>
            <a:picLocks noChangeAspect="1"/>
          </p:cNvPicPr>
          <p:nvPr/>
        </p:nvPicPr>
        <p:blipFill>
          <a:blip r:embed="rId3"/>
          <a:stretch>
            <a:fillRect/>
          </a:stretch>
        </p:blipFill>
        <p:spPr>
          <a:xfrm>
            <a:off x="422275" y="3886200"/>
            <a:ext cx="3788410" cy="2820035"/>
          </a:xfrm>
          <a:prstGeom prst="rect">
            <a:avLst/>
          </a:prstGeom>
        </p:spPr>
      </p:pic>
      <p:pic>
        <p:nvPicPr>
          <p:cNvPr id="6" name="图片 5" descr="1840"/>
          <p:cNvPicPr>
            <a:picLocks noChangeAspect="1"/>
          </p:cNvPicPr>
          <p:nvPr/>
        </p:nvPicPr>
        <p:blipFill>
          <a:blip r:embed="rId4"/>
          <a:stretch>
            <a:fillRect/>
          </a:stretch>
        </p:blipFill>
        <p:spPr>
          <a:xfrm>
            <a:off x="448945" y="963930"/>
            <a:ext cx="3735705" cy="2802255"/>
          </a:xfrm>
          <a:prstGeom prst="rect">
            <a:avLst/>
          </a:prstGeom>
        </p:spPr>
      </p:pic>
      <p:sp>
        <p:nvSpPr>
          <p:cNvPr id="7" name="TextBox 7"/>
          <p:cNvSpPr txBox="1"/>
          <p:nvPr/>
        </p:nvSpPr>
        <p:spPr>
          <a:xfrm>
            <a:off x="4397829" y="1589314"/>
            <a:ext cx="1439091"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pPr>
            <a:r>
              <a:rPr kumimoji="0" lang="zh-CN" altLang="en-US" sz="2400" b="1" i="0" u="none" strike="noStrike" kern="1200" cap="none" spc="0" normalizeH="0" baseline="0" noProof="0" dirty="0">
                <a:ln>
                  <a:noFill/>
                </a:ln>
                <a:solidFill>
                  <a:srgbClr val="233E65"/>
                </a:solidFill>
                <a:effectLst/>
                <a:uLnTx/>
                <a:uFillTx/>
                <a:latin typeface="华文新魏" panose="02010800040101010101" pitchFamily="2" charset="-122"/>
                <a:ea typeface="华文新魏" panose="02010800040101010101" pitchFamily="2" charset="-122"/>
                <a:cs typeface="风雨  魏碑" panose="020B0502000000000001" pitchFamily="34" charset="-128"/>
                <a:sym typeface="+mn-lt"/>
              </a:rPr>
              <a:t>西方列强通过海路，用坚船利炮轰开了清王朝的大门，从此中华民族开始了有海无防的痛苦记忆。</a:t>
            </a:r>
          </a:p>
        </p:txBody>
      </p:sp>
      <p:pic>
        <p:nvPicPr>
          <p:cNvPr id="8" name="图片 7" descr="8.1856亚罗号事件"/>
          <p:cNvPicPr>
            <a:picLocks noChangeAspect="1"/>
          </p:cNvPicPr>
          <p:nvPr/>
        </p:nvPicPr>
        <p:blipFill>
          <a:blip r:embed="rId5"/>
          <a:stretch>
            <a:fillRect/>
          </a:stretch>
        </p:blipFill>
        <p:spPr>
          <a:xfrm>
            <a:off x="7140938" y="1133132"/>
            <a:ext cx="3225165" cy="3156585"/>
          </a:xfrm>
          <a:prstGeom prst="rect">
            <a:avLst/>
          </a:prstGeom>
        </p:spPr>
      </p:pic>
      <p:sp>
        <p:nvSpPr>
          <p:cNvPr id="9" name="TextBox 7"/>
          <p:cNvSpPr txBox="1"/>
          <p:nvPr/>
        </p:nvSpPr>
        <p:spPr>
          <a:xfrm>
            <a:off x="7316678" y="382835"/>
            <a:ext cx="345639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pPr>
            <a:r>
              <a:rPr kumimoji="0" lang="zh-CN" altLang="en-US" sz="2800" b="1" i="0" u="sng" strike="noStrike" kern="1200" cap="none" spc="0" normalizeH="0" baseline="0" noProof="0" dirty="0">
                <a:ln>
                  <a:noFill/>
                </a:ln>
                <a:solidFill>
                  <a:srgbClr val="233E65"/>
                </a:solidFill>
                <a:effectLst/>
                <a:uLnTx/>
                <a:uFillTx/>
                <a:latin typeface="华文新魏" panose="02010800040101010101" pitchFamily="2" charset="-122"/>
                <a:ea typeface="华文新魏" panose="02010800040101010101" pitchFamily="2" charset="-122"/>
                <a:cs typeface="风雨  魏碑" panose="020B0502000000000001" pitchFamily="34" charset="-128"/>
                <a:sym typeface="+mn-lt"/>
              </a:rPr>
              <a:t>远洋序幕（</a:t>
            </a:r>
            <a:r>
              <a:rPr kumimoji="0" lang="en-US" altLang="zh-CN" sz="2800" b="1" i="0" u="sng" strike="noStrike" kern="1200" cap="none" spc="0" normalizeH="0" baseline="0" noProof="0" dirty="0">
                <a:ln>
                  <a:noFill/>
                </a:ln>
                <a:solidFill>
                  <a:srgbClr val="233E65"/>
                </a:solidFill>
                <a:effectLst/>
                <a:uLnTx/>
                <a:uFillTx/>
                <a:latin typeface="华文新魏" panose="02010800040101010101" pitchFamily="2" charset="-122"/>
                <a:ea typeface="华文新魏" panose="02010800040101010101" pitchFamily="2" charset="-122"/>
                <a:cs typeface="风雨  魏碑" panose="020B0502000000000001" pitchFamily="34" charset="-128"/>
                <a:sym typeface="+mn-lt"/>
              </a:rPr>
              <a:t>1856</a:t>
            </a:r>
            <a:r>
              <a:rPr kumimoji="0" lang="zh-CN" altLang="en-US" sz="2800" b="1" i="0" u="sng" strike="noStrike" kern="1200" cap="none" spc="0" normalizeH="0" baseline="0" noProof="0" dirty="0">
                <a:ln>
                  <a:noFill/>
                </a:ln>
                <a:solidFill>
                  <a:srgbClr val="233E65"/>
                </a:solidFill>
                <a:effectLst/>
                <a:uLnTx/>
                <a:uFillTx/>
                <a:latin typeface="华文新魏" panose="02010800040101010101" pitchFamily="2" charset="-122"/>
                <a:ea typeface="华文新魏" panose="02010800040101010101" pitchFamily="2" charset="-122"/>
                <a:cs typeface="风雨  魏碑" panose="020B0502000000000001" pitchFamily="34" charset="-128"/>
                <a:sym typeface="+mn-lt"/>
              </a:rPr>
              <a:t>年）</a:t>
            </a:r>
          </a:p>
        </p:txBody>
      </p:sp>
      <p:sp>
        <p:nvSpPr>
          <p:cNvPr id="10" name="任意多边形"/>
          <p:cNvSpPr/>
          <p:nvPr/>
        </p:nvSpPr>
        <p:spPr bwMode="auto">
          <a:xfrm>
            <a:off x="6794500" y="378460"/>
            <a:ext cx="536575" cy="424815"/>
          </a:xfrm>
          <a:custGeom>
            <a:avLst/>
            <a:gdLst>
              <a:gd name="T0" fmla="*/ 41 w 228"/>
              <a:gd name="T1" fmla="*/ 93 h 180"/>
              <a:gd name="T2" fmla="*/ 74 w 228"/>
              <a:gd name="T3" fmla="*/ 131 h 180"/>
              <a:gd name="T4" fmla="*/ 86 w 228"/>
              <a:gd name="T5" fmla="*/ 128 h 180"/>
              <a:gd name="T6" fmla="*/ 75 w 228"/>
              <a:gd name="T7" fmla="*/ 93 h 180"/>
              <a:gd name="T8" fmla="*/ 116 w 228"/>
              <a:gd name="T9" fmla="*/ 115 h 180"/>
              <a:gd name="T10" fmla="*/ 123 w 228"/>
              <a:gd name="T11" fmla="*/ 93 h 180"/>
              <a:gd name="T12" fmla="*/ 163 w 228"/>
              <a:gd name="T13" fmla="*/ 86 h 180"/>
              <a:gd name="T14" fmla="*/ 123 w 228"/>
              <a:gd name="T15" fmla="*/ 56 h 180"/>
              <a:gd name="T16" fmla="*/ 164 w 228"/>
              <a:gd name="T17" fmla="*/ 86 h 180"/>
              <a:gd name="T18" fmla="*/ 165 w 228"/>
              <a:gd name="T19" fmla="*/ 48 h 180"/>
              <a:gd name="T20" fmla="*/ 187 w 228"/>
              <a:gd name="T21" fmla="*/ 49 h 180"/>
              <a:gd name="T22" fmla="*/ 120 w 228"/>
              <a:gd name="T23" fmla="*/ 0 h 180"/>
              <a:gd name="T24" fmla="*/ 45 w 228"/>
              <a:gd name="T25" fmla="*/ 139 h 180"/>
              <a:gd name="T26" fmla="*/ 177 w 228"/>
              <a:gd name="T27" fmla="*/ 35 h 180"/>
              <a:gd name="T28" fmla="*/ 148 w 228"/>
              <a:gd name="T29" fmla="*/ 16 h 180"/>
              <a:gd name="T30" fmla="*/ 123 w 228"/>
              <a:gd name="T31" fmla="*/ 11 h 180"/>
              <a:gd name="T32" fmla="*/ 156 w 228"/>
              <a:gd name="T33" fmla="*/ 44 h 180"/>
              <a:gd name="T34" fmla="*/ 123 w 228"/>
              <a:gd name="T35" fmla="*/ 11 h 180"/>
              <a:gd name="T36" fmla="*/ 75 w 228"/>
              <a:gd name="T37" fmla="*/ 86 h 180"/>
              <a:gd name="T38" fmla="*/ 116 w 228"/>
              <a:gd name="T39" fmla="*/ 56 h 180"/>
              <a:gd name="T40" fmla="*/ 108 w 228"/>
              <a:gd name="T41" fmla="*/ 12 h 180"/>
              <a:gd name="T42" fmla="*/ 116 w 228"/>
              <a:gd name="T43" fmla="*/ 48 h 180"/>
              <a:gd name="T44" fmla="*/ 108 w 228"/>
              <a:gd name="T45" fmla="*/ 12 h 180"/>
              <a:gd name="T46" fmla="*/ 76 w 228"/>
              <a:gd name="T47" fmla="*/ 41 h 180"/>
              <a:gd name="T48" fmla="*/ 91 w 228"/>
              <a:gd name="T49" fmla="*/ 16 h 180"/>
              <a:gd name="T50" fmla="*/ 74 w 228"/>
              <a:gd name="T51" fmla="*/ 48 h 180"/>
              <a:gd name="T52" fmla="*/ 41 w 228"/>
              <a:gd name="T53" fmla="*/ 86 h 180"/>
              <a:gd name="T54" fmla="*/ 199 w 228"/>
              <a:gd name="T55" fmla="*/ 106 h 180"/>
              <a:gd name="T56" fmla="*/ 181 w 228"/>
              <a:gd name="T57" fmla="*/ 139 h 180"/>
              <a:gd name="T58" fmla="*/ 167 w 228"/>
              <a:gd name="T59" fmla="*/ 126 h 180"/>
              <a:gd name="T60" fmla="*/ 156 w 228"/>
              <a:gd name="T61" fmla="*/ 136 h 180"/>
              <a:gd name="T62" fmla="*/ 123 w 228"/>
              <a:gd name="T63" fmla="*/ 169 h 180"/>
              <a:gd name="T64" fmla="*/ 116 w 228"/>
              <a:gd name="T65" fmla="*/ 148 h 180"/>
              <a:gd name="T66" fmla="*/ 108 w 228"/>
              <a:gd name="T67" fmla="*/ 168 h 180"/>
              <a:gd name="T68" fmla="*/ 87 w 228"/>
              <a:gd name="T69" fmla="*/ 158 h 180"/>
              <a:gd name="T70" fmla="*/ 82 w 228"/>
              <a:gd name="T71" fmla="*/ 159 h 180"/>
              <a:gd name="T72" fmla="*/ 120 w 228"/>
              <a:gd name="T73" fmla="*/ 180 h 180"/>
              <a:gd name="T74" fmla="*/ 205 w 228"/>
              <a:gd name="T75" fmla="*/ 106 h 180"/>
              <a:gd name="T76" fmla="*/ 148 w 228"/>
              <a:gd name="T77" fmla="*/ 163 h 180"/>
              <a:gd name="T78" fmla="*/ 177 w 228"/>
              <a:gd name="T79" fmla="*/ 144 h 180"/>
              <a:gd name="T80" fmla="*/ 228 w 228"/>
              <a:gd name="T81" fmla="*/ 75 h 180"/>
              <a:gd name="T82" fmla="*/ 198 w 228"/>
              <a:gd name="T83" fmla="*/ 97 h 180"/>
              <a:gd name="T84" fmla="*/ 26 w 228"/>
              <a:gd name="T85" fmla="*/ 157 h 180"/>
              <a:gd name="T86" fmla="*/ 31 w 228"/>
              <a:gd name="T87" fmla="*/ 148 h 180"/>
              <a:gd name="T88" fmla="*/ 183 w 228"/>
              <a:gd name="T89" fmla="*/ 81 h 180"/>
              <a:gd name="T90" fmla="*/ 205 w 228"/>
              <a:gd name="T91" fmla="*/ 52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8" h="180">
                <a:moveTo>
                  <a:pt x="57" y="137"/>
                </a:moveTo>
                <a:cubicBezTo>
                  <a:pt x="47" y="125"/>
                  <a:pt x="42" y="110"/>
                  <a:pt x="41" y="93"/>
                </a:cubicBezTo>
                <a:cubicBezTo>
                  <a:pt x="68" y="93"/>
                  <a:pt x="68" y="93"/>
                  <a:pt x="68" y="93"/>
                </a:cubicBezTo>
                <a:cubicBezTo>
                  <a:pt x="68" y="107"/>
                  <a:pt x="70" y="120"/>
                  <a:pt x="74" y="131"/>
                </a:cubicBezTo>
                <a:cubicBezTo>
                  <a:pt x="72" y="132"/>
                  <a:pt x="70" y="133"/>
                  <a:pt x="68" y="134"/>
                </a:cubicBezTo>
                <a:cubicBezTo>
                  <a:pt x="74" y="132"/>
                  <a:pt x="80" y="130"/>
                  <a:pt x="86" y="128"/>
                </a:cubicBezTo>
                <a:cubicBezTo>
                  <a:pt x="84" y="128"/>
                  <a:pt x="83" y="129"/>
                  <a:pt x="81" y="129"/>
                </a:cubicBezTo>
                <a:cubicBezTo>
                  <a:pt x="78" y="119"/>
                  <a:pt x="75" y="106"/>
                  <a:pt x="75" y="93"/>
                </a:cubicBezTo>
                <a:cubicBezTo>
                  <a:pt x="116" y="93"/>
                  <a:pt x="116" y="93"/>
                  <a:pt x="116" y="93"/>
                </a:cubicBezTo>
                <a:cubicBezTo>
                  <a:pt x="116" y="115"/>
                  <a:pt x="116" y="115"/>
                  <a:pt x="116" y="115"/>
                </a:cubicBezTo>
                <a:cubicBezTo>
                  <a:pt x="119" y="114"/>
                  <a:pt x="121" y="113"/>
                  <a:pt x="123" y="112"/>
                </a:cubicBezTo>
                <a:cubicBezTo>
                  <a:pt x="123" y="93"/>
                  <a:pt x="123" y="93"/>
                  <a:pt x="123" y="93"/>
                </a:cubicBezTo>
                <a:cubicBezTo>
                  <a:pt x="153" y="93"/>
                  <a:pt x="153" y="93"/>
                  <a:pt x="153" y="93"/>
                </a:cubicBezTo>
                <a:cubicBezTo>
                  <a:pt x="157" y="91"/>
                  <a:pt x="160" y="89"/>
                  <a:pt x="163" y="86"/>
                </a:cubicBezTo>
                <a:cubicBezTo>
                  <a:pt x="123" y="86"/>
                  <a:pt x="123" y="86"/>
                  <a:pt x="123" y="86"/>
                </a:cubicBezTo>
                <a:cubicBezTo>
                  <a:pt x="123" y="56"/>
                  <a:pt x="123" y="56"/>
                  <a:pt x="123" y="56"/>
                </a:cubicBezTo>
                <a:cubicBezTo>
                  <a:pt x="136" y="55"/>
                  <a:pt x="148" y="54"/>
                  <a:pt x="159" y="50"/>
                </a:cubicBezTo>
                <a:cubicBezTo>
                  <a:pt x="162" y="61"/>
                  <a:pt x="164" y="73"/>
                  <a:pt x="164" y="86"/>
                </a:cubicBezTo>
                <a:cubicBezTo>
                  <a:pt x="167" y="84"/>
                  <a:pt x="169" y="82"/>
                  <a:pt x="171" y="80"/>
                </a:cubicBezTo>
                <a:cubicBezTo>
                  <a:pt x="170" y="69"/>
                  <a:pt x="168" y="58"/>
                  <a:pt x="165" y="48"/>
                </a:cubicBezTo>
                <a:cubicBezTo>
                  <a:pt x="171" y="46"/>
                  <a:pt x="177" y="44"/>
                  <a:pt x="181" y="41"/>
                </a:cubicBezTo>
                <a:cubicBezTo>
                  <a:pt x="184" y="44"/>
                  <a:pt x="185" y="46"/>
                  <a:pt x="187" y="49"/>
                </a:cubicBezTo>
                <a:cubicBezTo>
                  <a:pt x="190" y="47"/>
                  <a:pt x="194" y="46"/>
                  <a:pt x="197" y="45"/>
                </a:cubicBezTo>
                <a:cubicBezTo>
                  <a:pt x="182" y="18"/>
                  <a:pt x="153" y="0"/>
                  <a:pt x="120" y="0"/>
                </a:cubicBezTo>
                <a:cubicBezTo>
                  <a:pt x="70" y="0"/>
                  <a:pt x="30" y="40"/>
                  <a:pt x="30" y="90"/>
                </a:cubicBezTo>
                <a:cubicBezTo>
                  <a:pt x="30" y="108"/>
                  <a:pt x="35" y="125"/>
                  <a:pt x="45" y="139"/>
                </a:cubicBezTo>
                <a:cubicBezTo>
                  <a:pt x="49" y="139"/>
                  <a:pt x="52" y="138"/>
                  <a:pt x="57" y="137"/>
                </a:cubicBezTo>
                <a:close/>
                <a:moveTo>
                  <a:pt x="177" y="35"/>
                </a:moveTo>
                <a:cubicBezTo>
                  <a:pt x="172" y="38"/>
                  <a:pt x="168" y="40"/>
                  <a:pt x="163" y="41"/>
                </a:cubicBezTo>
                <a:cubicBezTo>
                  <a:pt x="159" y="31"/>
                  <a:pt x="154" y="23"/>
                  <a:pt x="148" y="16"/>
                </a:cubicBezTo>
                <a:cubicBezTo>
                  <a:pt x="159" y="20"/>
                  <a:pt x="169" y="27"/>
                  <a:pt x="177" y="35"/>
                </a:cubicBezTo>
                <a:close/>
                <a:moveTo>
                  <a:pt x="123" y="11"/>
                </a:moveTo>
                <a:cubicBezTo>
                  <a:pt x="126" y="11"/>
                  <a:pt x="128" y="11"/>
                  <a:pt x="131" y="12"/>
                </a:cubicBezTo>
                <a:cubicBezTo>
                  <a:pt x="141" y="17"/>
                  <a:pt x="150" y="28"/>
                  <a:pt x="156" y="44"/>
                </a:cubicBezTo>
                <a:cubicBezTo>
                  <a:pt x="146" y="46"/>
                  <a:pt x="135" y="48"/>
                  <a:pt x="123" y="48"/>
                </a:cubicBezTo>
                <a:lnTo>
                  <a:pt x="123" y="11"/>
                </a:lnTo>
                <a:close/>
                <a:moveTo>
                  <a:pt x="116" y="86"/>
                </a:moveTo>
                <a:cubicBezTo>
                  <a:pt x="75" y="86"/>
                  <a:pt x="75" y="86"/>
                  <a:pt x="75" y="86"/>
                </a:cubicBezTo>
                <a:cubicBezTo>
                  <a:pt x="75" y="73"/>
                  <a:pt x="78" y="61"/>
                  <a:pt x="81" y="50"/>
                </a:cubicBezTo>
                <a:cubicBezTo>
                  <a:pt x="92" y="54"/>
                  <a:pt x="104" y="55"/>
                  <a:pt x="116" y="56"/>
                </a:cubicBezTo>
                <a:lnTo>
                  <a:pt x="116" y="86"/>
                </a:lnTo>
                <a:close/>
                <a:moveTo>
                  <a:pt x="108" y="12"/>
                </a:moveTo>
                <a:cubicBezTo>
                  <a:pt x="111" y="11"/>
                  <a:pt x="113" y="11"/>
                  <a:pt x="116" y="11"/>
                </a:cubicBezTo>
                <a:cubicBezTo>
                  <a:pt x="116" y="48"/>
                  <a:pt x="116" y="48"/>
                  <a:pt x="116" y="48"/>
                </a:cubicBezTo>
                <a:cubicBezTo>
                  <a:pt x="104" y="48"/>
                  <a:pt x="93" y="46"/>
                  <a:pt x="83" y="44"/>
                </a:cubicBezTo>
                <a:cubicBezTo>
                  <a:pt x="89" y="28"/>
                  <a:pt x="98" y="17"/>
                  <a:pt x="108" y="12"/>
                </a:cubicBezTo>
                <a:close/>
                <a:moveTo>
                  <a:pt x="91" y="16"/>
                </a:moveTo>
                <a:cubicBezTo>
                  <a:pt x="85" y="23"/>
                  <a:pt x="80" y="31"/>
                  <a:pt x="76" y="41"/>
                </a:cubicBezTo>
                <a:cubicBezTo>
                  <a:pt x="72" y="40"/>
                  <a:pt x="67" y="38"/>
                  <a:pt x="63" y="35"/>
                </a:cubicBezTo>
                <a:cubicBezTo>
                  <a:pt x="71" y="27"/>
                  <a:pt x="80" y="20"/>
                  <a:pt x="91" y="16"/>
                </a:cubicBezTo>
                <a:close/>
                <a:moveTo>
                  <a:pt x="58" y="41"/>
                </a:moveTo>
                <a:cubicBezTo>
                  <a:pt x="63" y="44"/>
                  <a:pt x="68" y="46"/>
                  <a:pt x="74" y="48"/>
                </a:cubicBezTo>
                <a:cubicBezTo>
                  <a:pt x="70" y="60"/>
                  <a:pt x="68" y="73"/>
                  <a:pt x="68" y="86"/>
                </a:cubicBezTo>
                <a:cubicBezTo>
                  <a:pt x="41" y="86"/>
                  <a:pt x="41" y="86"/>
                  <a:pt x="41" y="86"/>
                </a:cubicBezTo>
                <a:cubicBezTo>
                  <a:pt x="42" y="69"/>
                  <a:pt x="48" y="53"/>
                  <a:pt x="58" y="41"/>
                </a:cubicBezTo>
                <a:close/>
                <a:moveTo>
                  <a:pt x="199" y="106"/>
                </a:moveTo>
                <a:cubicBezTo>
                  <a:pt x="198" y="106"/>
                  <a:pt x="197" y="107"/>
                  <a:pt x="196" y="108"/>
                </a:cubicBezTo>
                <a:cubicBezTo>
                  <a:pt x="194" y="119"/>
                  <a:pt x="189" y="130"/>
                  <a:pt x="181" y="139"/>
                </a:cubicBezTo>
                <a:cubicBezTo>
                  <a:pt x="177" y="136"/>
                  <a:pt x="171" y="134"/>
                  <a:pt x="165" y="131"/>
                </a:cubicBezTo>
                <a:cubicBezTo>
                  <a:pt x="166" y="130"/>
                  <a:pt x="166" y="128"/>
                  <a:pt x="167" y="126"/>
                </a:cubicBezTo>
                <a:cubicBezTo>
                  <a:pt x="161" y="129"/>
                  <a:pt x="156" y="132"/>
                  <a:pt x="150" y="135"/>
                </a:cubicBezTo>
                <a:cubicBezTo>
                  <a:pt x="152" y="135"/>
                  <a:pt x="154" y="136"/>
                  <a:pt x="156" y="136"/>
                </a:cubicBezTo>
                <a:cubicBezTo>
                  <a:pt x="150" y="152"/>
                  <a:pt x="141" y="163"/>
                  <a:pt x="131" y="168"/>
                </a:cubicBezTo>
                <a:cubicBezTo>
                  <a:pt x="128" y="168"/>
                  <a:pt x="126" y="169"/>
                  <a:pt x="123" y="169"/>
                </a:cubicBezTo>
                <a:cubicBezTo>
                  <a:pt x="123" y="146"/>
                  <a:pt x="123" y="146"/>
                  <a:pt x="123" y="146"/>
                </a:cubicBezTo>
                <a:cubicBezTo>
                  <a:pt x="121" y="147"/>
                  <a:pt x="118" y="147"/>
                  <a:pt x="116" y="148"/>
                </a:cubicBezTo>
                <a:cubicBezTo>
                  <a:pt x="116" y="169"/>
                  <a:pt x="116" y="169"/>
                  <a:pt x="116" y="169"/>
                </a:cubicBezTo>
                <a:cubicBezTo>
                  <a:pt x="113" y="169"/>
                  <a:pt x="111" y="168"/>
                  <a:pt x="108" y="168"/>
                </a:cubicBezTo>
                <a:cubicBezTo>
                  <a:pt x="103" y="165"/>
                  <a:pt x="98" y="161"/>
                  <a:pt x="94" y="156"/>
                </a:cubicBezTo>
                <a:cubicBezTo>
                  <a:pt x="91" y="156"/>
                  <a:pt x="89" y="157"/>
                  <a:pt x="87" y="158"/>
                </a:cubicBezTo>
                <a:cubicBezTo>
                  <a:pt x="88" y="160"/>
                  <a:pt x="90" y="162"/>
                  <a:pt x="91" y="163"/>
                </a:cubicBezTo>
                <a:cubicBezTo>
                  <a:pt x="88" y="162"/>
                  <a:pt x="85" y="161"/>
                  <a:pt x="82" y="159"/>
                </a:cubicBezTo>
                <a:cubicBezTo>
                  <a:pt x="77" y="160"/>
                  <a:pt x="72" y="161"/>
                  <a:pt x="67" y="162"/>
                </a:cubicBezTo>
                <a:cubicBezTo>
                  <a:pt x="82" y="173"/>
                  <a:pt x="100" y="180"/>
                  <a:pt x="120" y="180"/>
                </a:cubicBezTo>
                <a:cubicBezTo>
                  <a:pt x="164" y="180"/>
                  <a:pt x="200" y="148"/>
                  <a:pt x="208" y="106"/>
                </a:cubicBezTo>
                <a:cubicBezTo>
                  <a:pt x="207" y="106"/>
                  <a:pt x="206" y="106"/>
                  <a:pt x="205" y="106"/>
                </a:cubicBezTo>
                <a:cubicBezTo>
                  <a:pt x="203" y="106"/>
                  <a:pt x="201" y="106"/>
                  <a:pt x="199" y="106"/>
                </a:cubicBezTo>
                <a:close/>
                <a:moveTo>
                  <a:pt x="148" y="163"/>
                </a:moveTo>
                <a:cubicBezTo>
                  <a:pt x="154" y="157"/>
                  <a:pt x="159" y="148"/>
                  <a:pt x="163" y="138"/>
                </a:cubicBezTo>
                <a:cubicBezTo>
                  <a:pt x="168" y="140"/>
                  <a:pt x="172" y="142"/>
                  <a:pt x="177" y="144"/>
                </a:cubicBezTo>
                <a:cubicBezTo>
                  <a:pt x="169" y="153"/>
                  <a:pt x="159" y="159"/>
                  <a:pt x="148" y="163"/>
                </a:cubicBezTo>
                <a:close/>
                <a:moveTo>
                  <a:pt x="228" y="75"/>
                </a:moveTo>
                <a:cubicBezTo>
                  <a:pt x="228" y="88"/>
                  <a:pt x="218" y="98"/>
                  <a:pt x="205" y="98"/>
                </a:cubicBezTo>
                <a:cubicBezTo>
                  <a:pt x="202" y="98"/>
                  <a:pt x="200" y="98"/>
                  <a:pt x="198" y="97"/>
                </a:cubicBezTo>
                <a:cubicBezTo>
                  <a:pt x="182" y="109"/>
                  <a:pt x="162" y="121"/>
                  <a:pt x="138" y="131"/>
                </a:cubicBezTo>
                <a:cubicBezTo>
                  <a:pt x="88" y="153"/>
                  <a:pt x="41" y="161"/>
                  <a:pt x="26" y="157"/>
                </a:cubicBezTo>
                <a:cubicBezTo>
                  <a:pt x="0" y="151"/>
                  <a:pt x="31" y="122"/>
                  <a:pt x="31" y="122"/>
                </a:cubicBezTo>
                <a:cubicBezTo>
                  <a:pt x="31" y="122"/>
                  <a:pt x="15" y="148"/>
                  <a:pt x="31" y="148"/>
                </a:cubicBezTo>
                <a:cubicBezTo>
                  <a:pt x="55" y="149"/>
                  <a:pt x="103" y="132"/>
                  <a:pt x="131" y="117"/>
                </a:cubicBezTo>
                <a:cubicBezTo>
                  <a:pt x="153" y="104"/>
                  <a:pt x="170" y="92"/>
                  <a:pt x="183" y="81"/>
                </a:cubicBezTo>
                <a:cubicBezTo>
                  <a:pt x="182" y="79"/>
                  <a:pt x="182" y="77"/>
                  <a:pt x="182" y="75"/>
                </a:cubicBezTo>
                <a:cubicBezTo>
                  <a:pt x="182" y="62"/>
                  <a:pt x="192" y="52"/>
                  <a:pt x="205" y="52"/>
                </a:cubicBezTo>
                <a:cubicBezTo>
                  <a:pt x="218" y="52"/>
                  <a:pt x="228" y="62"/>
                  <a:pt x="228" y="75"/>
                </a:cubicBezTo>
                <a:close/>
              </a:path>
            </a:pathLst>
          </a:custGeom>
          <a:solidFill>
            <a:srgbClr val="233E65"/>
          </a:solidFill>
          <a:ln>
            <a:noFill/>
          </a:ln>
        </p:spPr>
        <p:txBody>
          <a:bodyPr vert="horz" wrap="square" lIns="91440" tIns="45720" rIns="91440" bIns="45720" numCol="1" anchor="t" anchorCtr="0" compatLnSpc="1"/>
          <a:lstStyle/>
          <a:p>
            <a:endParaRPr lang="en-US">
              <a:latin typeface="+mn-ea"/>
            </a:endParaRPr>
          </a:p>
        </p:txBody>
      </p:sp>
      <p:sp>
        <p:nvSpPr>
          <p:cNvPr id="11" name="TextBox 7"/>
          <p:cNvSpPr txBox="1"/>
          <p:nvPr/>
        </p:nvSpPr>
        <p:spPr>
          <a:xfrm>
            <a:off x="7305339" y="4536173"/>
            <a:ext cx="3111837"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pPr>
            <a:r>
              <a:rPr kumimoji="0" lang="zh-CN" altLang="en-US" sz="2400" b="1" i="0" u="none" strike="noStrike" kern="1200" cap="none" spc="0" normalizeH="0" baseline="0" noProof="0" dirty="0">
                <a:ln>
                  <a:noFill/>
                </a:ln>
                <a:solidFill>
                  <a:srgbClr val="233E65"/>
                </a:solidFill>
                <a:effectLst/>
                <a:uLnTx/>
                <a:uFillTx/>
                <a:latin typeface="华文新魏" panose="02010800040101010101" pitchFamily="2" charset="-122"/>
                <a:ea typeface="华文新魏" panose="02010800040101010101" pitchFamily="2" charset="-122"/>
                <a:cs typeface="风雨  魏碑" panose="020B0502000000000001" pitchFamily="34" charset="-128"/>
                <a:sym typeface="+mn-lt"/>
              </a:rPr>
              <a:t>英国又制造了“亚罗号”事件，英法联军进犯广州，正式挑起了第二次鸦片战争。</a:t>
            </a:r>
          </a:p>
        </p:txBody>
      </p:sp>
    </p:spTree>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48639"/>
                                        </p:tgtEl>
                                        <p:attrNameLst>
                                          <p:attrName>style.visibility</p:attrName>
                                        </p:attrNameLst>
                                      </p:cBhvr>
                                      <p:to>
                                        <p:strVal val="visible"/>
                                      </p:to>
                                    </p:set>
                                    <p:anim calcmode="lin" valueType="num">
                                      <p:cBhvr additive="base">
                                        <p:cTn id="7" dur="500" fill="hold"/>
                                        <p:tgtEl>
                                          <p:spTgt spid="1048639"/>
                                        </p:tgtEl>
                                        <p:attrNameLst>
                                          <p:attrName>ppt_x</p:attrName>
                                        </p:attrNameLst>
                                      </p:cBhvr>
                                      <p:tavLst>
                                        <p:tav tm="0">
                                          <p:val>
                                            <p:strVal val="0-#ppt_w/2"/>
                                          </p:val>
                                        </p:tav>
                                        <p:tav tm="100000">
                                          <p:val>
                                            <p:strVal val="#ppt_x"/>
                                          </p:val>
                                        </p:tav>
                                      </p:tavLst>
                                    </p:anim>
                                    <p:anim calcmode="lin" valueType="num">
                                      <p:cBhvr additive="base">
                                        <p:cTn id="8" dur="500" fill="hold"/>
                                        <p:tgtEl>
                                          <p:spTgt spid="1048639"/>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048638"/>
                                        </p:tgtEl>
                                        <p:attrNameLst>
                                          <p:attrName>style.visibility</p:attrName>
                                        </p:attrNameLst>
                                      </p:cBhvr>
                                      <p:to>
                                        <p:strVal val="visible"/>
                                      </p:to>
                                    </p:set>
                                    <p:anim calcmode="lin" valueType="num">
                                      <p:cBhvr additive="base">
                                        <p:cTn id="11" dur="500" fill="hold"/>
                                        <p:tgtEl>
                                          <p:spTgt spid="1048638"/>
                                        </p:tgtEl>
                                        <p:attrNameLst>
                                          <p:attrName>ppt_x</p:attrName>
                                        </p:attrNameLst>
                                      </p:cBhvr>
                                      <p:tavLst>
                                        <p:tav tm="0">
                                          <p:val>
                                            <p:strVal val="0-#ppt_w/2"/>
                                          </p:val>
                                        </p:tav>
                                        <p:tav tm="100000">
                                          <p:val>
                                            <p:strVal val="#ppt_x"/>
                                          </p:val>
                                        </p:tav>
                                      </p:tavLst>
                                    </p:anim>
                                    <p:anim calcmode="lin" valueType="num">
                                      <p:cBhvr additive="base">
                                        <p:cTn id="12" dur="500" fill="hold"/>
                                        <p:tgtEl>
                                          <p:spTgt spid="1048638"/>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0-#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0-#ppt_w/2"/>
                                          </p:val>
                                        </p:tav>
                                        <p:tav tm="100000">
                                          <p:val>
                                            <p:strVal val="#ppt_x"/>
                                          </p:val>
                                        </p:tav>
                                      </p:tavLst>
                                    </p:anim>
                                    <p:anim calcmode="lin" valueType="num">
                                      <p:cBhvr additive="base">
                                        <p:cTn id="2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1+#ppt_w/2"/>
                                          </p:val>
                                        </p:tav>
                                        <p:tav tm="100000">
                                          <p:val>
                                            <p:strVal val="#ppt_x"/>
                                          </p:val>
                                        </p:tav>
                                      </p:tavLst>
                                    </p:anim>
                                    <p:anim calcmode="lin" valueType="num">
                                      <p:cBhvr additive="base">
                                        <p:cTn id="30" dur="500" fill="hold"/>
                                        <p:tgtEl>
                                          <p:spTgt spid="9"/>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1+#ppt_w/2"/>
                                          </p:val>
                                        </p:tav>
                                        <p:tav tm="100000">
                                          <p:val>
                                            <p:strVal val="#ppt_x"/>
                                          </p:val>
                                        </p:tav>
                                      </p:tavLst>
                                    </p:anim>
                                    <p:anim calcmode="lin" valueType="num">
                                      <p:cBhvr additive="base">
                                        <p:cTn id="34" dur="500" fill="hold"/>
                                        <p:tgtEl>
                                          <p:spTgt spid="10"/>
                                        </p:tgtEl>
                                        <p:attrNameLst>
                                          <p:attrName>ppt_y</p:attrName>
                                        </p:attrNameLst>
                                      </p:cBhvr>
                                      <p:tavLst>
                                        <p:tav tm="0">
                                          <p:val>
                                            <p:strVal val="#ppt_y"/>
                                          </p:val>
                                        </p:tav>
                                        <p:tav tm="100000">
                                          <p:val>
                                            <p:strVal val="#ppt_y"/>
                                          </p:val>
                                        </p:tav>
                                      </p:tavLst>
                                    </p:anim>
                                  </p:childTnLst>
                                </p:cTn>
                              </p:par>
                              <p:par>
                                <p:cTn id="35" presetID="2" presetClass="entr" presetSubtype="2"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1+#ppt_w/2"/>
                                          </p:val>
                                        </p:tav>
                                        <p:tav tm="100000">
                                          <p:val>
                                            <p:strVal val="#ppt_x"/>
                                          </p:val>
                                        </p:tav>
                                      </p:tavLst>
                                    </p:anim>
                                    <p:anim calcmode="lin" valueType="num">
                                      <p:cBhvr additive="base">
                                        <p:cTn id="38" dur="500" fill="hold"/>
                                        <p:tgtEl>
                                          <p:spTgt spid="8"/>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1+#ppt_w/2"/>
                                          </p:val>
                                        </p:tav>
                                        <p:tav tm="100000">
                                          <p:val>
                                            <p:strVal val="#ppt_x"/>
                                          </p:val>
                                        </p:tav>
                                      </p:tavLst>
                                    </p:anim>
                                    <p:anim calcmode="lin" valueType="num">
                                      <p:cBhvr additive="base">
                                        <p:cTn id="42"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38" grpId="0"/>
      <p:bldP spid="1048639" grpId="0" animBg="1"/>
      <p:bldP spid="7" grpId="0"/>
      <p:bldP spid="9" grpId="0"/>
      <p:bldP spid="10" grpId="0" animBg="1"/>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8" name="TextBox 7"/>
          <p:cNvSpPr txBox="1"/>
          <p:nvPr/>
        </p:nvSpPr>
        <p:spPr>
          <a:xfrm>
            <a:off x="996589" y="313710"/>
            <a:ext cx="345639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pPr>
            <a:r>
              <a:rPr kumimoji="0" lang="zh-CN" altLang="en-US" sz="2800" b="1" i="0" u="sng" strike="noStrike" kern="1200" cap="none" spc="0" normalizeH="0" baseline="0" noProof="0" dirty="0">
                <a:ln>
                  <a:noFill/>
                </a:ln>
                <a:solidFill>
                  <a:srgbClr val="233E65"/>
                </a:solidFill>
                <a:effectLst/>
                <a:uLnTx/>
                <a:uFillTx/>
                <a:latin typeface="华文新魏" panose="02010800040101010101" pitchFamily="2" charset="-122"/>
                <a:ea typeface="华文新魏" panose="02010800040101010101" pitchFamily="2" charset="-122"/>
                <a:cs typeface="风雨  魏碑" panose="020B0502000000000001" pitchFamily="34" charset="-128"/>
                <a:sym typeface="+mn-lt"/>
              </a:rPr>
              <a:t>远洋序幕（</a:t>
            </a:r>
            <a:r>
              <a:rPr kumimoji="0" lang="en-US" altLang="zh-CN" sz="2800" b="1" i="0" u="sng" strike="noStrike" kern="1200" cap="none" spc="0" normalizeH="0" baseline="0" noProof="0" dirty="0">
                <a:ln>
                  <a:noFill/>
                </a:ln>
                <a:solidFill>
                  <a:srgbClr val="233E65"/>
                </a:solidFill>
                <a:effectLst/>
                <a:uLnTx/>
                <a:uFillTx/>
                <a:latin typeface="华文新魏" panose="02010800040101010101" pitchFamily="2" charset="-122"/>
                <a:ea typeface="华文新魏" panose="02010800040101010101" pitchFamily="2" charset="-122"/>
                <a:cs typeface="风雨  魏碑" panose="020B0502000000000001" pitchFamily="34" charset="-128"/>
                <a:sym typeface="+mn-lt"/>
              </a:rPr>
              <a:t>1884</a:t>
            </a:r>
            <a:r>
              <a:rPr kumimoji="0" lang="zh-CN" altLang="en-US" sz="2800" b="1" i="0" u="sng" strike="noStrike" kern="1200" cap="none" spc="0" normalizeH="0" baseline="0" noProof="0" dirty="0">
                <a:ln>
                  <a:noFill/>
                </a:ln>
                <a:solidFill>
                  <a:srgbClr val="233E65"/>
                </a:solidFill>
                <a:effectLst/>
                <a:uLnTx/>
                <a:uFillTx/>
                <a:latin typeface="华文新魏" panose="02010800040101010101" pitchFamily="2" charset="-122"/>
                <a:ea typeface="华文新魏" panose="02010800040101010101" pitchFamily="2" charset="-122"/>
                <a:cs typeface="风雨  魏碑" panose="020B0502000000000001" pitchFamily="34" charset="-128"/>
                <a:sym typeface="+mn-lt"/>
              </a:rPr>
              <a:t>年</a:t>
            </a:r>
            <a:r>
              <a:rPr kumimoji="0" lang="zh-CN" altLang="en-US" sz="2800" b="1" i="0" u="sng" strike="noStrike" kern="1200" cap="none" spc="0" normalizeH="0" baseline="0" noProof="0" dirty="0">
                <a:ln>
                  <a:noFill/>
                </a:ln>
                <a:solidFill>
                  <a:srgbClr val="233E65"/>
                </a:solidFill>
                <a:effectLst/>
                <a:uLnTx/>
                <a:uFillTx/>
                <a:latin typeface="风雨  魏碑" panose="020B0502000000000001" pitchFamily="34" charset="-128"/>
                <a:ea typeface="风雨  魏碑" panose="020B0502000000000001" pitchFamily="34" charset="-128"/>
                <a:cs typeface="风雨  魏碑" panose="020B0502000000000001" pitchFamily="34" charset="-128"/>
                <a:sym typeface="+mn-lt"/>
              </a:rPr>
              <a:t>）</a:t>
            </a:r>
          </a:p>
        </p:txBody>
      </p:sp>
      <p:sp>
        <p:nvSpPr>
          <p:cNvPr id="1048639" name="任意多边形"/>
          <p:cNvSpPr/>
          <p:nvPr/>
        </p:nvSpPr>
        <p:spPr bwMode="auto">
          <a:xfrm>
            <a:off x="327660" y="379095"/>
            <a:ext cx="536575" cy="424815"/>
          </a:xfrm>
          <a:custGeom>
            <a:avLst/>
            <a:gdLst>
              <a:gd name="T0" fmla="*/ 41 w 228"/>
              <a:gd name="T1" fmla="*/ 93 h 180"/>
              <a:gd name="T2" fmla="*/ 74 w 228"/>
              <a:gd name="T3" fmla="*/ 131 h 180"/>
              <a:gd name="T4" fmla="*/ 86 w 228"/>
              <a:gd name="T5" fmla="*/ 128 h 180"/>
              <a:gd name="T6" fmla="*/ 75 w 228"/>
              <a:gd name="T7" fmla="*/ 93 h 180"/>
              <a:gd name="T8" fmla="*/ 116 w 228"/>
              <a:gd name="T9" fmla="*/ 115 h 180"/>
              <a:gd name="T10" fmla="*/ 123 w 228"/>
              <a:gd name="T11" fmla="*/ 93 h 180"/>
              <a:gd name="T12" fmla="*/ 163 w 228"/>
              <a:gd name="T13" fmla="*/ 86 h 180"/>
              <a:gd name="T14" fmla="*/ 123 w 228"/>
              <a:gd name="T15" fmla="*/ 56 h 180"/>
              <a:gd name="T16" fmla="*/ 164 w 228"/>
              <a:gd name="T17" fmla="*/ 86 h 180"/>
              <a:gd name="T18" fmla="*/ 165 w 228"/>
              <a:gd name="T19" fmla="*/ 48 h 180"/>
              <a:gd name="T20" fmla="*/ 187 w 228"/>
              <a:gd name="T21" fmla="*/ 49 h 180"/>
              <a:gd name="T22" fmla="*/ 120 w 228"/>
              <a:gd name="T23" fmla="*/ 0 h 180"/>
              <a:gd name="T24" fmla="*/ 45 w 228"/>
              <a:gd name="T25" fmla="*/ 139 h 180"/>
              <a:gd name="T26" fmla="*/ 177 w 228"/>
              <a:gd name="T27" fmla="*/ 35 h 180"/>
              <a:gd name="T28" fmla="*/ 148 w 228"/>
              <a:gd name="T29" fmla="*/ 16 h 180"/>
              <a:gd name="T30" fmla="*/ 123 w 228"/>
              <a:gd name="T31" fmla="*/ 11 h 180"/>
              <a:gd name="T32" fmla="*/ 156 w 228"/>
              <a:gd name="T33" fmla="*/ 44 h 180"/>
              <a:gd name="T34" fmla="*/ 123 w 228"/>
              <a:gd name="T35" fmla="*/ 11 h 180"/>
              <a:gd name="T36" fmla="*/ 75 w 228"/>
              <a:gd name="T37" fmla="*/ 86 h 180"/>
              <a:gd name="T38" fmla="*/ 116 w 228"/>
              <a:gd name="T39" fmla="*/ 56 h 180"/>
              <a:gd name="T40" fmla="*/ 108 w 228"/>
              <a:gd name="T41" fmla="*/ 12 h 180"/>
              <a:gd name="T42" fmla="*/ 116 w 228"/>
              <a:gd name="T43" fmla="*/ 48 h 180"/>
              <a:gd name="T44" fmla="*/ 108 w 228"/>
              <a:gd name="T45" fmla="*/ 12 h 180"/>
              <a:gd name="T46" fmla="*/ 76 w 228"/>
              <a:gd name="T47" fmla="*/ 41 h 180"/>
              <a:gd name="T48" fmla="*/ 91 w 228"/>
              <a:gd name="T49" fmla="*/ 16 h 180"/>
              <a:gd name="T50" fmla="*/ 74 w 228"/>
              <a:gd name="T51" fmla="*/ 48 h 180"/>
              <a:gd name="T52" fmla="*/ 41 w 228"/>
              <a:gd name="T53" fmla="*/ 86 h 180"/>
              <a:gd name="T54" fmla="*/ 199 w 228"/>
              <a:gd name="T55" fmla="*/ 106 h 180"/>
              <a:gd name="T56" fmla="*/ 181 w 228"/>
              <a:gd name="T57" fmla="*/ 139 h 180"/>
              <a:gd name="T58" fmla="*/ 167 w 228"/>
              <a:gd name="T59" fmla="*/ 126 h 180"/>
              <a:gd name="T60" fmla="*/ 156 w 228"/>
              <a:gd name="T61" fmla="*/ 136 h 180"/>
              <a:gd name="T62" fmla="*/ 123 w 228"/>
              <a:gd name="T63" fmla="*/ 169 h 180"/>
              <a:gd name="T64" fmla="*/ 116 w 228"/>
              <a:gd name="T65" fmla="*/ 148 h 180"/>
              <a:gd name="T66" fmla="*/ 108 w 228"/>
              <a:gd name="T67" fmla="*/ 168 h 180"/>
              <a:gd name="T68" fmla="*/ 87 w 228"/>
              <a:gd name="T69" fmla="*/ 158 h 180"/>
              <a:gd name="T70" fmla="*/ 82 w 228"/>
              <a:gd name="T71" fmla="*/ 159 h 180"/>
              <a:gd name="T72" fmla="*/ 120 w 228"/>
              <a:gd name="T73" fmla="*/ 180 h 180"/>
              <a:gd name="T74" fmla="*/ 205 w 228"/>
              <a:gd name="T75" fmla="*/ 106 h 180"/>
              <a:gd name="T76" fmla="*/ 148 w 228"/>
              <a:gd name="T77" fmla="*/ 163 h 180"/>
              <a:gd name="T78" fmla="*/ 177 w 228"/>
              <a:gd name="T79" fmla="*/ 144 h 180"/>
              <a:gd name="T80" fmla="*/ 228 w 228"/>
              <a:gd name="T81" fmla="*/ 75 h 180"/>
              <a:gd name="T82" fmla="*/ 198 w 228"/>
              <a:gd name="T83" fmla="*/ 97 h 180"/>
              <a:gd name="T84" fmla="*/ 26 w 228"/>
              <a:gd name="T85" fmla="*/ 157 h 180"/>
              <a:gd name="T86" fmla="*/ 31 w 228"/>
              <a:gd name="T87" fmla="*/ 148 h 180"/>
              <a:gd name="T88" fmla="*/ 183 w 228"/>
              <a:gd name="T89" fmla="*/ 81 h 180"/>
              <a:gd name="T90" fmla="*/ 205 w 228"/>
              <a:gd name="T91" fmla="*/ 52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8" h="180">
                <a:moveTo>
                  <a:pt x="57" y="137"/>
                </a:moveTo>
                <a:cubicBezTo>
                  <a:pt x="47" y="125"/>
                  <a:pt x="42" y="110"/>
                  <a:pt x="41" y="93"/>
                </a:cubicBezTo>
                <a:cubicBezTo>
                  <a:pt x="68" y="93"/>
                  <a:pt x="68" y="93"/>
                  <a:pt x="68" y="93"/>
                </a:cubicBezTo>
                <a:cubicBezTo>
                  <a:pt x="68" y="107"/>
                  <a:pt x="70" y="120"/>
                  <a:pt x="74" y="131"/>
                </a:cubicBezTo>
                <a:cubicBezTo>
                  <a:pt x="72" y="132"/>
                  <a:pt x="70" y="133"/>
                  <a:pt x="68" y="134"/>
                </a:cubicBezTo>
                <a:cubicBezTo>
                  <a:pt x="74" y="132"/>
                  <a:pt x="80" y="130"/>
                  <a:pt x="86" y="128"/>
                </a:cubicBezTo>
                <a:cubicBezTo>
                  <a:pt x="84" y="128"/>
                  <a:pt x="83" y="129"/>
                  <a:pt x="81" y="129"/>
                </a:cubicBezTo>
                <a:cubicBezTo>
                  <a:pt x="78" y="119"/>
                  <a:pt x="75" y="106"/>
                  <a:pt x="75" y="93"/>
                </a:cubicBezTo>
                <a:cubicBezTo>
                  <a:pt x="116" y="93"/>
                  <a:pt x="116" y="93"/>
                  <a:pt x="116" y="93"/>
                </a:cubicBezTo>
                <a:cubicBezTo>
                  <a:pt x="116" y="115"/>
                  <a:pt x="116" y="115"/>
                  <a:pt x="116" y="115"/>
                </a:cubicBezTo>
                <a:cubicBezTo>
                  <a:pt x="119" y="114"/>
                  <a:pt x="121" y="113"/>
                  <a:pt x="123" y="112"/>
                </a:cubicBezTo>
                <a:cubicBezTo>
                  <a:pt x="123" y="93"/>
                  <a:pt x="123" y="93"/>
                  <a:pt x="123" y="93"/>
                </a:cubicBezTo>
                <a:cubicBezTo>
                  <a:pt x="153" y="93"/>
                  <a:pt x="153" y="93"/>
                  <a:pt x="153" y="93"/>
                </a:cubicBezTo>
                <a:cubicBezTo>
                  <a:pt x="157" y="91"/>
                  <a:pt x="160" y="89"/>
                  <a:pt x="163" y="86"/>
                </a:cubicBezTo>
                <a:cubicBezTo>
                  <a:pt x="123" y="86"/>
                  <a:pt x="123" y="86"/>
                  <a:pt x="123" y="86"/>
                </a:cubicBezTo>
                <a:cubicBezTo>
                  <a:pt x="123" y="56"/>
                  <a:pt x="123" y="56"/>
                  <a:pt x="123" y="56"/>
                </a:cubicBezTo>
                <a:cubicBezTo>
                  <a:pt x="136" y="55"/>
                  <a:pt x="148" y="54"/>
                  <a:pt x="159" y="50"/>
                </a:cubicBezTo>
                <a:cubicBezTo>
                  <a:pt x="162" y="61"/>
                  <a:pt x="164" y="73"/>
                  <a:pt x="164" y="86"/>
                </a:cubicBezTo>
                <a:cubicBezTo>
                  <a:pt x="167" y="84"/>
                  <a:pt x="169" y="82"/>
                  <a:pt x="171" y="80"/>
                </a:cubicBezTo>
                <a:cubicBezTo>
                  <a:pt x="170" y="69"/>
                  <a:pt x="168" y="58"/>
                  <a:pt x="165" y="48"/>
                </a:cubicBezTo>
                <a:cubicBezTo>
                  <a:pt x="171" y="46"/>
                  <a:pt x="177" y="44"/>
                  <a:pt x="181" y="41"/>
                </a:cubicBezTo>
                <a:cubicBezTo>
                  <a:pt x="184" y="44"/>
                  <a:pt x="185" y="46"/>
                  <a:pt x="187" y="49"/>
                </a:cubicBezTo>
                <a:cubicBezTo>
                  <a:pt x="190" y="47"/>
                  <a:pt x="194" y="46"/>
                  <a:pt x="197" y="45"/>
                </a:cubicBezTo>
                <a:cubicBezTo>
                  <a:pt x="182" y="18"/>
                  <a:pt x="153" y="0"/>
                  <a:pt x="120" y="0"/>
                </a:cubicBezTo>
                <a:cubicBezTo>
                  <a:pt x="70" y="0"/>
                  <a:pt x="30" y="40"/>
                  <a:pt x="30" y="90"/>
                </a:cubicBezTo>
                <a:cubicBezTo>
                  <a:pt x="30" y="108"/>
                  <a:pt x="35" y="125"/>
                  <a:pt x="45" y="139"/>
                </a:cubicBezTo>
                <a:cubicBezTo>
                  <a:pt x="49" y="139"/>
                  <a:pt x="52" y="138"/>
                  <a:pt x="57" y="137"/>
                </a:cubicBezTo>
                <a:close/>
                <a:moveTo>
                  <a:pt x="177" y="35"/>
                </a:moveTo>
                <a:cubicBezTo>
                  <a:pt x="172" y="38"/>
                  <a:pt x="168" y="40"/>
                  <a:pt x="163" y="41"/>
                </a:cubicBezTo>
                <a:cubicBezTo>
                  <a:pt x="159" y="31"/>
                  <a:pt x="154" y="23"/>
                  <a:pt x="148" y="16"/>
                </a:cubicBezTo>
                <a:cubicBezTo>
                  <a:pt x="159" y="20"/>
                  <a:pt x="169" y="27"/>
                  <a:pt x="177" y="35"/>
                </a:cubicBezTo>
                <a:close/>
                <a:moveTo>
                  <a:pt x="123" y="11"/>
                </a:moveTo>
                <a:cubicBezTo>
                  <a:pt x="126" y="11"/>
                  <a:pt x="128" y="11"/>
                  <a:pt x="131" y="12"/>
                </a:cubicBezTo>
                <a:cubicBezTo>
                  <a:pt x="141" y="17"/>
                  <a:pt x="150" y="28"/>
                  <a:pt x="156" y="44"/>
                </a:cubicBezTo>
                <a:cubicBezTo>
                  <a:pt x="146" y="46"/>
                  <a:pt x="135" y="48"/>
                  <a:pt x="123" y="48"/>
                </a:cubicBezTo>
                <a:lnTo>
                  <a:pt x="123" y="11"/>
                </a:lnTo>
                <a:close/>
                <a:moveTo>
                  <a:pt x="116" y="86"/>
                </a:moveTo>
                <a:cubicBezTo>
                  <a:pt x="75" y="86"/>
                  <a:pt x="75" y="86"/>
                  <a:pt x="75" y="86"/>
                </a:cubicBezTo>
                <a:cubicBezTo>
                  <a:pt x="75" y="73"/>
                  <a:pt x="78" y="61"/>
                  <a:pt x="81" y="50"/>
                </a:cubicBezTo>
                <a:cubicBezTo>
                  <a:pt x="92" y="54"/>
                  <a:pt x="104" y="55"/>
                  <a:pt x="116" y="56"/>
                </a:cubicBezTo>
                <a:lnTo>
                  <a:pt x="116" y="86"/>
                </a:lnTo>
                <a:close/>
                <a:moveTo>
                  <a:pt x="108" y="12"/>
                </a:moveTo>
                <a:cubicBezTo>
                  <a:pt x="111" y="11"/>
                  <a:pt x="113" y="11"/>
                  <a:pt x="116" y="11"/>
                </a:cubicBezTo>
                <a:cubicBezTo>
                  <a:pt x="116" y="48"/>
                  <a:pt x="116" y="48"/>
                  <a:pt x="116" y="48"/>
                </a:cubicBezTo>
                <a:cubicBezTo>
                  <a:pt x="104" y="48"/>
                  <a:pt x="93" y="46"/>
                  <a:pt x="83" y="44"/>
                </a:cubicBezTo>
                <a:cubicBezTo>
                  <a:pt x="89" y="28"/>
                  <a:pt x="98" y="17"/>
                  <a:pt x="108" y="12"/>
                </a:cubicBezTo>
                <a:close/>
                <a:moveTo>
                  <a:pt x="91" y="16"/>
                </a:moveTo>
                <a:cubicBezTo>
                  <a:pt x="85" y="23"/>
                  <a:pt x="80" y="31"/>
                  <a:pt x="76" y="41"/>
                </a:cubicBezTo>
                <a:cubicBezTo>
                  <a:pt x="72" y="40"/>
                  <a:pt x="67" y="38"/>
                  <a:pt x="63" y="35"/>
                </a:cubicBezTo>
                <a:cubicBezTo>
                  <a:pt x="71" y="27"/>
                  <a:pt x="80" y="20"/>
                  <a:pt x="91" y="16"/>
                </a:cubicBezTo>
                <a:close/>
                <a:moveTo>
                  <a:pt x="58" y="41"/>
                </a:moveTo>
                <a:cubicBezTo>
                  <a:pt x="63" y="44"/>
                  <a:pt x="68" y="46"/>
                  <a:pt x="74" y="48"/>
                </a:cubicBezTo>
                <a:cubicBezTo>
                  <a:pt x="70" y="60"/>
                  <a:pt x="68" y="73"/>
                  <a:pt x="68" y="86"/>
                </a:cubicBezTo>
                <a:cubicBezTo>
                  <a:pt x="41" y="86"/>
                  <a:pt x="41" y="86"/>
                  <a:pt x="41" y="86"/>
                </a:cubicBezTo>
                <a:cubicBezTo>
                  <a:pt x="42" y="69"/>
                  <a:pt x="48" y="53"/>
                  <a:pt x="58" y="41"/>
                </a:cubicBezTo>
                <a:close/>
                <a:moveTo>
                  <a:pt x="199" y="106"/>
                </a:moveTo>
                <a:cubicBezTo>
                  <a:pt x="198" y="106"/>
                  <a:pt x="197" y="107"/>
                  <a:pt x="196" y="108"/>
                </a:cubicBezTo>
                <a:cubicBezTo>
                  <a:pt x="194" y="119"/>
                  <a:pt x="189" y="130"/>
                  <a:pt x="181" y="139"/>
                </a:cubicBezTo>
                <a:cubicBezTo>
                  <a:pt x="177" y="136"/>
                  <a:pt x="171" y="134"/>
                  <a:pt x="165" y="131"/>
                </a:cubicBezTo>
                <a:cubicBezTo>
                  <a:pt x="166" y="130"/>
                  <a:pt x="166" y="128"/>
                  <a:pt x="167" y="126"/>
                </a:cubicBezTo>
                <a:cubicBezTo>
                  <a:pt x="161" y="129"/>
                  <a:pt x="156" y="132"/>
                  <a:pt x="150" y="135"/>
                </a:cubicBezTo>
                <a:cubicBezTo>
                  <a:pt x="152" y="135"/>
                  <a:pt x="154" y="136"/>
                  <a:pt x="156" y="136"/>
                </a:cubicBezTo>
                <a:cubicBezTo>
                  <a:pt x="150" y="152"/>
                  <a:pt x="141" y="163"/>
                  <a:pt x="131" y="168"/>
                </a:cubicBezTo>
                <a:cubicBezTo>
                  <a:pt x="128" y="168"/>
                  <a:pt x="126" y="169"/>
                  <a:pt x="123" y="169"/>
                </a:cubicBezTo>
                <a:cubicBezTo>
                  <a:pt x="123" y="146"/>
                  <a:pt x="123" y="146"/>
                  <a:pt x="123" y="146"/>
                </a:cubicBezTo>
                <a:cubicBezTo>
                  <a:pt x="121" y="147"/>
                  <a:pt x="118" y="147"/>
                  <a:pt x="116" y="148"/>
                </a:cubicBezTo>
                <a:cubicBezTo>
                  <a:pt x="116" y="169"/>
                  <a:pt x="116" y="169"/>
                  <a:pt x="116" y="169"/>
                </a:cubicBezTo>
                <a:cubicBezTo>
                  <a:pt x="113" y="169"/>
                  <a:pt x="111" y="168"/>
                  <a:pt x="108" y="168"/>
                </a:cubicBezTo>
                <a:cubicBezTo>
                  <a:pt x="103" y="165"/>
                  <a:pt x="98" y="161"/>
                  <a:pt x="94" y="156"/>
                </a:cubicBezTo>
                <a:cubicBezTo>
                  <a:pt x="91" y="156"/>
                  <a:pt x="89" y="157"/>
                  <a:pt x="87" y="158"/>
                </a:cubicBezTo>
                <a:cubicBezTo>
                  <a:pt x="88" y="160"/>
                  <a:pt x="90" y="162"/>
                  <a:pt x="91" y="163"/>
                </a:cubicBezTo>
                <a:cubicBezTo>
                  <a:pt x="88" y="162"/>
                  <a:pt x="85" y="161"/>
                  <a:pt x="82" y="159"/>
                </a:cubicBezTo>
                <a:cubicBezTo>
                  <a:pt x="77" y="160"/>
                  <a:pt x="72" y="161"/>
                  <a:pt x="67" y="162"/>
                </a:cubicBezTo>
                <a:cubicBezTo>
                  <a:pt x="82" y="173"/>
                  <a:pt x="100" y="180"/>
                  <a:pt x="120" y="180"/>
                </a:cubicBezTo>
                <a:cubicBezTo>
                  <a:pt x="164" y="180"/>
                  <a:pt x="200" y="148"/>
                  <a:pt x="208" y="106"/>
                </a:cubicBezTo>
                <a:cubicBezTo>
                  <a:pt x="207" y="106"/>
                  <a:pt x="206" y="106"/>
                  <a:pt x="205" y="106"/>
                </a:cubicBezTo>
                <a:cubicBezTo>
                  <a:pt x="203" y="106"/>
                  <a:pt x="201" y="106"/>
                  <a:pt x="199" y="106"/>
                </a:cubicBezTo>
                <a:close/>
                <a:moveTo>
                  <a:pt x="148" y="163"/>
                </a:moveTo>
                <a:cubicBezTo>
                  <a:pt x="154" y="157"/>
                  <a:pt x="159" y="148"/>
                  <a:pt x="163" y="138"/>
                </a:cubicBezTo>
                <a:cubicBezTo>
                  <a:pt x="168" y="140"/>
                  <a:pt x="172" y="142"/>
                  <a:pt x="177" y="144"/>
                </a:cubicBezTo>
                <a:cubicBezTo>
                  <a:pt x="169" y="153"/>
                  <a:pt x="159" y="159"/>
                  <a:pt x="148" y="163"/>
                </a:cubicBezTo>
                <a:close/>
                <a:moveTo>
                  <a:pt x="228" y="75"/>
                </a:moveTo>
                <a:cubicBezTo>
                  <a:pt x="228" y="88"/>
                  <a:pt x="218" y="98"/>
                  <a:pt x="205" y="98"/>
                </a:cubicBezTo>
                <a:cubicBezTo>
                  <a:pt x="202" y="98"/>
                  <a:pt x="200" y="98"/>
                  <a:pt x="198" y="97"/>
                </a:cubicBezTo>
                <a:cubicBezTo>
                  <a:pt x="182" y="109"/>
                  <a:pt x="162" y="121"/>
                  <a:pt x="138" y="131"/>
                </a:cubicBezTo>
                <a:cubicBezTo>
                  <a:pt x="88" y="153"/>
                  <a:pt x="41" y="161"/>
                  <a:pt x="26" y="157"/>
                </a:cubicBezTo>
                <a:cubicBezTo>
                  <a:pt x="0" y="151"/>
                  <a:pt x="31" y="122"/>
                  <a:pt x="31" y="122"/>
                </a:cubicBezTo>
                <a:cubicBezTo>
                  <a:pt x="31" y="122"/>
                  <a:pt x="15" y="148"/>
                  <a:pt x="31" y="148"/>
                </a:cubicBezTo>
                <a:cubicBezTo>
                  <a:pt x="55" y="149"/>
                  <a:pt x="103" y="132"/>
                  <a:pt x="131" y="117"/>
                </a:cubicBezTo>
                <a:cubicBezTo>
                  <a:pt x="153" y="104"/>
                  <a:pt x="170" y="92"/>
                  <a:pt x="183" y="81"/>
                </a:cubicBezTo>
                <a:cubicBezTo>
                  <a:pt x="182" y="79"/>
                  <a:pt x="182" y="77"/>
                  <a:pt x="182" y="75"/>
                </a:cubicBezTo>
                <a:cubicBezTo>
                  <a:pt x="182" y="62"/>
                  <a:pt x="192" y="52"/>
                  <a:pt x="205" y="52"/>
                </a:cubicBezTo>
                <a:cubicBezTo>
                  <a:pt x="218" y="52"/>
                  <a:pt x="228" y="62"/>
                  <a:pt x="228" y="75"/>
                </a:cubicBezTo>
                <a:close/>
              </a:path>
            </a:pathLst>
          </a:custGeom>
          <a:solidFill>
            <a:srgbClr val="233E65"/>
          </a:solidFill>
          <a:ln>
            <a:noFill/>
          </a:ln>
        </p:spPr>
        <p:txBody>
          <a:bodyPr vert="horz" wrap="square" lIns="91440" tIns="45720" rIns="91440" bIns="45720" numCol="1" anchor="t" anchorCtr="0" compatLnSpc="1"/>
          <a:lstStyle/>
          <a:p>
            <a:endParaRPr lang="en-US">
              <a:latin typeface="+mn-ea"/>
            </a:endParaRPr>
          </a:p>
        </p:txBody>
      </p:sp>
      <p:sp>
        <p:nvSpPr>
          <p:cNvPr id="7" name="TextBox 7"/>
          <p:cNvSpPr txBox="1"/>
          <p:nvPr/>
        </p:nvSpPr>
        <p:spPr>
          <a:xfrm>
            <a:off x="4454163" y="2014265"/>
            <a:ext cx="1129030" cy="23069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pPr>
            <a:r>
              <a:rPr kumimoji="0" lang="zh-CN" altLang="en-US" sz="2400" b="1" i="0" u="none" strike="noStrike" kern="1200" cap="none" spc="0" normalizeH="0" baseline="0" noProof="0" dirty="0">
                <a:ln>
                  <a:noFill/>
                </a:ln>
                <a:solidFill>
                  <a:srgbClr val="233E65"/>
                </a:solidFill>
                <a:effectLst/>
                <a:uLnTx/>
                <a:uFillTx/>
                <a:latin typeface="华文新魏" panose="02010800040101010101" pitchFamily="2" charset="-122"/>
                <a:ea typeface="华文新魏" panose="02010800040101010101" pitchFamily="2" charset="-122"/>
                <a:cs typeface="风雨  魏碑" panose="020B0502000000000001" pitchFamily="34" charset="-128"/>
                <a:sym typeface="+mn-lt"/>
              </a:rPr>
              <a:t>法国海军袭击福建水师，中法马尾战爆发。</a:t>
            </a:r>
            <a:endParaRPr kumimoji="0" lang="en-US" altLang="zh-CN" sz="2400" b="1" i="0" u="none" strike="noStrike" kern="1200" cap="none" spc="0" normalizeH="0" baseline="0" noProof="0" dirty="0">
              <a:ln>
                <a:noFill/>
              </a:ln>
              <a:solidFill>
                <a:srgbClr val="233E65"/>
              </a:solidFill>
              <a:effectLst/>
              <a:uLnTx/>
              <a:uFillTx/>
              <a:latin typeface="华文新魏" panose="02010800040101010101" pitchFamily="2" charset="-122"/>
              <a:ea typeface="华文新魏" panose="02010800040101010101" pitchFamily="2" charset="-122"/>
              <a:cs typeface="风雨  魏碑" panose="020B0502000000000001" pitchFamily="34" charset="-128"/>
              <a:sym typeface="+mn-lt"/>
            </a:endParaRPr>
          </a:p>
        </p:txBody>
      </p:sp>
      <p:pic>
        <p:nvPicPr>
          <p:cNvPr id="5" name="图片 0" descr="1884"/>
          <p:cNvPicPr>
            <a:picLocks noChangeAspect="1"/>
          </p:cNvPicPr>
          <p:nvPr/>
        </p:nvPicPr>
        <p:blipFill>
          <a:blip r:embed="rId3"/>
          <a:stretch>
            <a:fillRect/>
          </a:stretch>
        </p:blipFill>
        <p:spPr>
          <a:xfrm>
            <a:off x="349250" y="933450"/>
            <a:ext cx="3934460" cy="2669540"/>
          </a:xfrm>
          <a:prstGeom prst="rect">
            <a:avLst/>
          </a:prstGeom>
        </p:spPr>
      </p:pic>
      <p:pic>
        <p:nvPicPr>
          <p:cNvPr id="3" name="图片 2" descr="1884 2"/>
          <p:cNvPicPr>
            <a:picLocks noChangeAspect="1"/>
          </p:cNvPicPr>
          <p:nvPr/>
        </p:nvPicPr>
        <p:blipFill>
          <a:blip r:embed="rId4"/>
          <a:stretch>
            <a:fillRect/>
          </a:stretch>
        </p:blipFill>
        <p:spPr>
          <a:xfrm>
            <a:off x="332105" y="3699510"/>
            <a:ext cx="3951605" cy="3072765"/>
          </a:xfrm>
          <a:prstGeom prst="rect">
            <a:avLst/>
          </a:prstGeom>
        </p:spPr>
      </p:pic>
      <p:pic>
        <p:nvPicPr>
          <p:cNvPr id="4" name="图片 3" descr="1894"/>
          <p:cNvPicPr>
            <a:picLocks noChangeAspect="1"/>
          </p:cNvPicPr>
          <p:nvPr/>
        </p:nvPicPr>
        <p:blipFill>
          <a:blip r:embed="rId5"/>
          <a:stretch>
            <a:fillRect/>
          </a:stretch>
        </p:blipFill>
        <p:spPr>
          <a:xfrm>
            <a:off x="6335395" y="916940"/>
            <a:ext cx="4448810" cy="2686050"/>
          </a:xfrm>
          <a:prstGeom prst="rect">
            <a:avLst/>
          </a:prstGeom>
        </p:spPr>
      </p:pic>
      <p:pic>
        <p:nvPicPr>
          <p:cNvPr id="8" name="图片 7" descr="1894 2"/>
          <p:cNvPicPr>
            <a:picLocks noChangeAspect="1"/>
          </p:cNvPicPr>
          <p:nvPr/>
        </p:nvPicPr>
        <p:blipFill>
          <a:blip r:embed="rId6"/>
          <a:stretch>
            <a:fillRect/>
          </a:stretch>
        </p:blipFill>
        <p:spPr>
          <a:xfrm>
            <a:off x="6565265" y="3728085"/>
            <a:ext cx="4015740" cy="3012440"/>
          </a:xfrm>
          <a:prstGeom prst="rect">
            <a:avLst/>
          </a:prstGeom>
        </p:spPr>
      </p:pic>
      <p:sp>
        <p:nvSpPr>
          <p:cNvPr id="9" name="TextBox 7"/>
          <p:cNvSpPr txBox="1"/>
          <p:nvPr/>
        </p:nvSpPr>
        <p:spPr>
          <a:xfrm>
            <a:off x="10624457" y="3871143"/>
            <a:ext cx="1567543"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pPr>
            <a:r>
              <a:rPr kumimoji="0" lang="zh-CN" altLang="en-US" sz="2400" b="1" i="0" u="none" strike="noStrike" kern="1200" cap="none" spc="0" normalizeH="0" baseline="0" noProof="0" dirty="0">
                <a:ln>
                  <a:noFill/>
                </a:ln>
                <a:solidFill>
                  <a:srgbClr val="233E65"/>
                </a:solidFill>
                <a:effectLst/>
                <a:uLnTx/>
                <a:uFillTx/>
                <a:latin typeface="华文新魏" panose="02010800040101010101" pitchFamily="2" charset="-122"/>
                <a:ea typeface="华文新魏" panose="02010800040101010101" pitchFamily="2" charset="-122"/>
                <a:cs typeface="风雨  魏碑" panose="020B0502000000000001" pitchFamily="34" charset="-128"/>
                <a:sym typeface="+mn-lt"/>
              </a:rPr>
              <a:t>日本海军在丰岛海面袭击清军运兵船，甲午战争打响。</a:t>
            </a:r>
            <a:endParaRPr kumimoji="0" lang="en-US" altLang="zh-CN" sz="2400" b="1" i="0" u="none" strike="noStrike" kern="1200" cap="none" spc="0" normalizeH="0" baseline="0" noProof="0" dirty="0">
              <a:ln>
                <a:noFill/>
              </a:ln>
              <a:solidFill>
                <a:srgbClr val="233E65"/>
              </a:solidFill>
              <a:effectLst/>
              <a:uLnTx/>
              <a:uFillTx/>
              <a:latin typeface="华文新魏" panose="02010800040101010101" pitchFamily="2" charset="-122"/>
              <a:ea typeface="华文新魏" panose="02010800040101010101" pitchFamily="2" charset="-122"/>
              <a:cs typeface="风雨  魏碑" panose="020B0502000000000001" pitchFamily="34" charset="-128"/>
              <a:sym typeface="+mn-lt"/>
            </a:endParaRPr>
          </a:p>
        </p:txBody>
      </p:sp>
      <p:sp>
        <p:nvSpPr>
          <p:cNvPr id="10" name="TextBox 7"/>
          <p:cNvSpPr txBox="1"/>
          <p:nvPr/>
        </p:nvSpPr>
        <p:spPr>
          <a:xfrm>
            <a:off x="7441864" y="329257"/>
            <a:ext cx="345639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pPr>
            <a:r>
              <a:rPr kumimoji="0" lang="zh-CN" altLang="en-US" sz="2800" b="1" i="0" u="sng" strike="noStrike" kern="1200" cap="none" spc="0" normalizeH="0" baseline="0" noProof="0" dirty="0">
                <a:ln>
                  <a:noFill/>
                </a:ln>
                <a:solidFill>
                  <a:srgbClr val="233E65"/>
                </a:solidFill>
                <a:effectLst/>
                <a:uLnTx/>
                <a:uFillTx/>
                <a:latin typeface="华文新魏" panose="02010800040101010101" pitchFamily="2" charset="-122"/>
                <a:ea typeface="华文新魏" panose="02010800040101010101" pitchFamily="2" charset="-122"/>
                <a:cs typeface="风雨  魏碑" panose="020B0502000000000001" pitchFamily="34" charset="-128"/>
                <a:sym typeface="+mn-lt"/>
              </a:rPr>
              <a:t>远洋序幕（</a:t>
            </a:r>
            <a:r>
              <a:rPr kumimoji="0" lang="en-US" altLang="zh-CN" sz="2800" b="1" i="0" u="sng" strike="noStrike" kern="1200" cap="none" spc="0" normalizeH="0" baseline="0" noProof="0" dirty="0">
                <a:ln>
                  <a:noFill/>
                </a:ln>
                <a:solidFill>
                  <a:srgbClr val="233E65"/>
                </a:solidFill>
                <a:effectLst/>
                <a:uLnTx/>
                <a:uFillTx/>
                <a:latin typeface="华文新魏" panose="02010800040101010101" pitchFamily="2" charset="-122"/>
                <a:ea typeface="华文新魏" panose="02010800040101010101" pitchFamily="2" charset="-122"/>
                <a:cs typeface="风雨  魏碑" panose="020B0502000000000001" pitchFamily="34" charset="-128"/>
                <a:sym typeface="+mn-lt"/>
              </a:rPr>
              <a:t>1894</a:t>
            </a:r>
            <a:r>
              <a:rPr kumimoji="0" lang="zh-CN" altLang="en-US" sz="2800" b="1" i="0" u="sng" strike="noStrike" kern="1200" cap="none" spc="0" normalizeH="0" baseline="0" noProof="0" dirty="0">
                <a:ln>
                  <a:noFill/>
                </a:ln>
                <a:solidFill>
                  <a:srgbClr val="233E65"/>
                </a:solidFill>
                <a:effectLst/>
                <a:uLnTx/>
                <a:uFillTx/>
                <a:latin typeface="华文新魏" panose="02010800040101010101" pitchFamily="2" charset="-122"/>
                <a:ea typeface="华文新魏" panose="02010800040101010101" pitchFamily="2" charset="-122"/>
                <a:cs typeface="风雨  魏碑" panose="020B0502000000000001" pitchFamily="34" charset="-128"/>
                <a:sym typeface="+mn-lt"/>
              </a:rPr>
              <a:t>年）</a:t>
            </a:r>
          </a:p>
        </p:txBody>
      </p:sp>
      <p:sp>
        <p:nvSpPr>
          <p:cNvPr id="11" name="任意多边形"/>
          <p:cNvSpPr/>
          <p:nvPr/>
        </p:nvSpPr>
        <p:spPr bwMode="auto">
          <a:xfrm>
            <a:off x="6794500" y="378460"/>
            <a:ext cx="536575" cy="424815"/>
          </a:xfrm>
          <a:custGeom>
            <a:avLst/>
            <a:gdLst>
              <a:gd name="T0" fmla="*/ 41 w 228"/>
              <a:gd name="T1" fmla="*/ 93 h 180"/>
              <a:gd name="T2" fmla="*/ 74 w 228"/>
              <a:gd name="T3" fmla="*/ 131 h 180"/>
              <a:gd name="T4" fmla="*/ 86 w 228"/>
              <a:gd name="T5" fmla="*/ 128 h 180"/>
              <a:gd name="T6" fmla="*/ 75 w 228"/>
              <a:gd name="T7" fmla="*/ 93 h 180"/>
              <a:gd name="T8" fmla="*/ 116 w 228"/>
              <a:gd name="T9" fmla="*/ 115 h 180"/>
              <a:gd name="T10" fmla="*/ 123 w 228"/>
              <a:gd name="T11" fmla="*/ 93 h 180"/>
              <a:gd name="T12" fmla="*/ 163 w 228"/>
              <a:gd name="T13" fmla="*/ 86 h 180"/>
              <a:gd name="T14" fmla="*/ 123 w 228"/>
              <a:gd name="T15" fmla="*/ 56 h 180"/>
              <a:gd name="T16" fmla="*/ 164 w 228"/>
              <a:gd name="T17" fmla="*/ 86 h 180"/>
              <a:gd name="T18" fmla="*/ 165 w 228"/>
              <a:gd name="T19" fmla="*/ 48 h 180"/>
              <a:gd name="T20" fmla="*/ 187 w 228"/>
              <a:gd name="T21" fmla="*/ 49 h 180"/>
              <a:gd name="T22" fmla="*/ 120 w 228"/>
              <a:gd name="T23" fmla="*/ 0 h 180"/>
              <a:gd name="T24" fmla="*/ 45 w 228"/>
              <a:gd name="T25" fmla="*/ 139 h 180"/>
              <a:gd name="T26" fmla="*/ 177 w 228"/>
              <a:gd name="T27" fmla="*/ 35 h 180"/>
              <a:gd name="T28" fmla="*/ 148 w 228"/>
              <a:gd name="T29" fmla="*/ 16 h 180"/>
              <a:gd name="T30" fmla="*/ 123 w 228"/>
              <a:gd name="T31" fmla="*/ 11 h 180"/>
              <a:gd name="T32" fmla="*/ 156 w 228"/>
              <a:gd name="T33" fmla="*/ 44 h 180"/>
              <a:gd name="T34" fmla="*/ 123 w 228"/>
              <a:gd name="T35" fmla="*/ 11 h 180"/>
              <a:gd name="T36" fmla="*/ 75 w 228"/>
              <a:gd name="T37" fmla="*/ 86 h 180"/>
              <a:gd name="T38" fmla="*/ 116 w 228"/>
              <a:gd name="T39" fmla="*/ 56 h 180"/>
              <a:gd name="T40" fmla="*/ 108 w 228"/>
              <a:gd name="T41" fmla="*/ 12 h 180"/>
              <a:gd name="T42" fmla="*/ 116 w 228"/>
              <a:gd name="T43" fmla="*/ 48 h 180"/>
              <a:gd name="T44" fmla="*/ 108 w 228"/>
              <a:gd name="T45" fmla="*/ 12 h 180"/>
              <a:gd name="T46" fmla="*/ 76 w 228"/>
              <a:gd name="T47" fmla="*/ 41 h 180"/>
              <a:gd name="T48" fmla="*/ 91 w 228"/>
              <a:gd name="T49" fmla="*/ 16 h 180"/>
              <a:gd name="T50" fmla="*/ 74 w 228"/>
              <a:gd name="T51" fmla="*/ 48 h 180"/>
              <a:gd name="T52" fmla="*/ 41 w 228"/>
              <a:gd name="T53" fmla="*/ 86 h 180"/>
              <a:gd name="T54" fmla="*/ 199 w 228"/>
              <a:gd name="T55" fmla="*/ 106 h 180"/>
              <a:gd name="T56" fmla="*/ 181 w 228"/>
              <a:gd name="T57" fmla="*/ 139 h 180"/>
              <a:gd name="T58" fmla="*/ 167 w 228"/>
              <a:gd name="T59" fmla="*/ 126 h 180"/>
              <a:gd name="T60" fmla="*/ 156 w 228"/>
              <a:gd name="T61" fmla="*/ 136 h 180"/>
              <a:gd name="T62" fmla="*/ 123 w 228"/>
              <a:gd name="T63" fmla="*/ 169 h 180"/>
              <a:gd name="T64" fmla="*/ 116 w 228"/>
              <a:gd name="T65" fmla="*/ 148 h 180"/>
              <a:gd name="T66" fmla="*/ 108 w 228"/>
              <a:gd name="T67" fmla="*/ 168 h 180"/>
              <a:gd name="T68" fmla="*/ 87 w 228"/>
              <a:gd name="T69" fmla="*/ 158 h 180"/>
              <a:gd name="T70" fmla="*/ 82 w 228"/>
              <a:gd name="T71" fmla="*/ 159 h 180"/>
              <a:gd name="T72" fmla="*/ 120 w 228"/>
              <a:gd name="T73" fmla="*/ 180 h 180"/>
              <a:gd name="T74" fmla="*/ 205 w 228"/>
              <a:gd name="T75" fmla="*/ 106 h 180"/>
              <a:gd name="T76" fmla="*/ 148 w 228"/>
              <a:gd name="T77" fmla="*/ 163 h 180"/>
              <a:gd name="T78" fmla="*/ 177 w 228"/>
              <a:gd name="T79" fmla="*/ 144 h 180"/>
              <a:gd name="T80" fmla="*/ 228 w 228"/>
              <a:gd name="T81" fmla="*/ 75 h 180"/>
              <a:gd name="T82" fmla="*/ 198 w 228"/>
              <a:gd name="T83" fmla="*/ 97 h 180"/>
              <a:gd name="T84" fmla="*/ 26 w 228"/>
              <a:gd name="T85" fmla="*/ 157 h 180"/>
              <a:gd name="T86" fmla="*/ 31 w 228"/>
              <a:gd name="T87" fmla="*/ 148 h 180"/>
              <a:gd name="T88" fmla="*/ 183 w 228"/>
              <a:gd name="T89" fmla="*/ 81 h 180"/>
              <a:gd name="T90" fmla="*/ 205 w 228"/>
              <a:gd name="T91" fmla="*/ 52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8" h="180">
                <a:moveTo>
                  <a:pt x="57" y="137"/>
                </a:moveTo>
                <a:cubicBezTo>
                  <a:pt x="47" y="125"/>
                  <a:pt x="42" y="110"/>
                  <a:pt x="41" y="93"/>
                </a:cubicBezTo>
                <a:cubicBezTo>
                  <a:pt x="68" y="93"/>
                  <a:pt x="68" y="93"/>
                  <a:pt x="68" y="93"/>
                </a:cubicBezTo>
                <a:cubicBezTo>
                  <a:pt x="68" y="107"/>
                  <a:pt x="70" y="120"/>
                  <a:pt x="74" y="131"/>
                </a:cubicBezTo>
                <a:cubicBezTo>
                  <a:pt x="72" y="132"/>
                  <a:pt x="70" y="133"/>
                  <a:pt x="68" y="134"/>
                </a:cubicBezTo>
                <a:cubicBezTo>
                  <a:pt x="74" y="132"/>
                  <a:pt x="80" y="130"/>
                  <a:pt x="86" y="128"/>
                </a:cubicBezTo>
                <a:cubicBezTo>
                  <a:pt x="84" y="128"/>
                  <a:pt x="83" y="129"/>
                  <a:pt x="81" y="129"/>
                </a:cubicBezTo>
                <a:cubicBezTo>
                  <a:pt x="78" y="119"/>
                  <a:pt x="75" y="106"/>
                  <a:pt x="75" y="93"/>
                </a:cubicBezTo>
                <a:cubicBezTo>
                  <a:pt x="116" y="93"/>
                  <a:pt x="116" y="93"/>
                  <a:pt x="116" y="93"/>
                </a:cubicBezTo>
                <a:cubicBezTo>
                  <a:pt x="116" y="115"/>
                  <a:pt x="116" y="115"/>
                  <a:pt x="116" y="115"/>
                </a:cubicBezTo>
                <a:cubicBezTo>
                  <a:pt x="119" y="114"/>
                  <a:pt x="121" y="113"/>
                  <a:pt x="123" y="112"/>
                </a:cubicBezTo>
                <a:cubicBezTo>
                  <a:pt x="123" y="93"/>
                  <a:pt x="123" y="93"/>
                  <a:pt x="123" y="93"/>
                </a:cubicBezTo>
                <a:cubicBezTo>
                  <a:pt x="153" y="93"/>
                  <a:pt x="153" y="93"/>
                  <a:pt x="153" y="93"/>
                </a:cubicBezTo>
                <a:cubicBezTo>
                  <a:pt x="157" y="91"/>
                  <a:pt x="160" y="89"/>
                  <a:pt x="163" y="86"/>
                </a:cubicBezTo>
                <a:cubicBezTo>
                  <a:pt x="123" y="86"/>
                  <a:pt x="123" y="86"/>
                  <a:pt x="123" y="86"/>
                </a:cubicBezTo>
                <a:cubicBezTo>
                  <a:pt x="123" y="56"/>
                  <a:pt x="123" y="56"/>
                  <a:pt x="123" y="56"/>
                </a:cubicBezTo>
                <a:cubicBezTo>
                  <a:pt x="136" y="55"/>
                  <a:pt x="148" y="54"/>
                  <a:pt x="159" y="50"/>
                </a:cubicBezTo>
                <a:cubicBezTo>
                  <a:pt x="162" y="61"/>
                  <a:pt x="164" y="73"/>
                  <a:pt x="164" y="86"/>
                </a:cubicBezTo>
                <a:cubicBezTo>
                  <a:pt x="167" y="84"/>
                  <a:pt x="169" y="82"/>
                  <a:pt x="171" y="80"/>
                </a:cubicBezTo>
                <a:cubicBezTo>
                  <a:pt x="170" y="69"/>
                  <a:pt x="168" y="58"/>
                  <a:pt x="165" y="48"/>
                </a:cubicBezTo>
                <a:cubicBezTo>
                  <a:pt x="171" y="46"/>
                  <a:pt x="177" y="44"/>
                  <a:pt x="181" y="41"/>
                </a:cubicBezTo>
                <a:cubicBezTo>
                  <a:pt x="184" y="44"/>
                  <a:pt x="185" y="46"/>
                  <a:pt x="187" y="49"/>
                </a:cubicBezTo>
                <a:cubicBezTo>
                  <a:pt x="190" y="47"/>
                  <a:pt x="194" y="46"/>
                  <a:pt x="197" y="45"/>
                </a:cubicBezTo>
                <a:cubicBezTo>
                  <a:pt x="182" y="18"/>
                  <a:pt x="153" y="0"/>
                  <a:pt x="120" y="0"/>
                </a:cubicBezTo>
                <a:cubicBezTo>
                  <a:pt x="70" y="0"/>
                  <a:pt x="30" y="40"/>
                  <a:pt x="30" y="90"/>
                </a:cubicBezTo>
                <a:cubicBezTo>
                  <a:pt x="30" y="108"/>
                  <a:pt x="35" y="125"/>
                  <a:pt x="45" y="139"/>
                </a:cubicBezTo>
                <a:cubicBezTo>
                  <a:pt x="49" y="139"/>
                  <a:pt x="52" y="138"/>
                  <a:pt x="57" y="137"/>
                </a:cubicBezTo>
                <a:close/>
                <a:moveTo>
                  <a:pt x="177" y="35"/>
                </a:moveTo>
                <a:cubicBezTo>
                  <a:pt x="172" y="38"/>
                  <a:pt x="168" y="40"/>
                  <a:pt x="163" y="41"/>
                </a:cubicBezTo>
                <a:cubicBezTo>
                  <a:pt x="159" y="31"/>
                  <a:pt x="154" y="23"/>
                  <a:pt x="148" y="16"/>
                </a:cubicBezTo>
                <a:cubicBezTo>
                  <a:pt x="159" y="20"/>
                  <a:pt x="169" y="27"/>
                  <a:pt x="177" y="35"/>
                </a:cubicBezTo>
                <a:close/>
                <a:moveTo>
                  <a:pt x="123" y="11"/>
                </a:moveTo>
                <a:cubicBezTo>
                  <a:pt x="126" y="11"/>
                  <a:pt x="128" y="11"/>
                  <a:pt x="131" y="12"/>
                </a:cubicBezTo>
                <a:cubicBezTo>
                  <a:pt x="141" y="17"/>
                  <a:pt x="150" y="28"/>
                  <a:pt x="156" y="44"/>
                </a:cubicBezTo>
                <a:cubicBezTo>
                  <a:pt x="146" y="46"/>
                  <a:pt x="135" y="48"/>
                  <a:pt x="123" y="48"/>
                </a:cubicBezTo>
                <a:lnTo>
                  <a:pt x="123" y="11"/>
                </a:lnTo>
                <a:close/>
                <a:moveTo>
                  <a:pt x="116" y="86"/>
                </a:moveTo>
                <a:cubicBezTo>
                  <a:pt x="75" y="86"/>
                  <a:pt x="75" y="86"/>
                  <a:pt x="75" y="86"/>
                </a:cubicBezTo>
                <a:cubicBezTo>
                  <a:pt x="75" y="73"/>
                  <a:pt x="78" y="61"/>
                  <a:pt x="81" y="50"/>
                </a:cubicBezTo>
                <a:cubicBezTo>
                  <a:pt x="92" y="54"/>
                  <a:pt x="104" y="55"/>
                  <a:pt x="116" y="56"/>
                </a:cubicBezTo>
                <a:lnTo>
                  <a:pt x="116" y="86"/>
                </a:lnTo>
                <a:close/>
                <a:moveTo>
                  <a:pt x="108" y="12"/>
                </a:moveTo>
                <a:cubicBezTo>
                  <a:pt x="111" y="11"/>
                  <a:pt x="113" y="11"/>
                  <a:pt x="116" y="11"/>
                </a:cubicBezTo>
                <a:cubicBezTo>
                  <a:pt x="116" y="48"/>
                  <a:pt x="116" y="48"/>
                  <a:pt x="116" y="48"/>
                </a:cubicBezTo>
                <a:cubicBezTo>
                  <a:pt x="104" y="48"/>
                  <a:pt x="93" y="46"/>
                  <a:pt x="83" y="44"/>
                </a:cubicBezTo>
                <a:cubicBezTo>
                  <a:pt x="89" y="28"/>
                  <a:pt x="98" y="17"/>
                  <a:pt x="108" y="12"/>
                </a:cubicBezTo>
                <a:close/>
                <a:moveTo>
                  <a:pt x="91" y="16"/>
                </a:moveTo>
                <a:cubicBezTo>
                  <a:pt x="85" y="23"/>
                  <a:pt x="80" y="31"/>
                  <a:pt x="76" y="41"/>
                </a:cubicBezTo>
                <a:cubicBezTo>
                  <a:pt x="72" y="40"/>
                  <a:pt x="67" y="38"/>
                  <a:pt x="63" y="35"/>
                </a:cubicBezTo>
                <a:cubicBezTo>
                  <a:pt x="71" y="27"/>
                  <a:pt x="80" y="20"/>
                  <a:pt x="91" y="16"/>
                </a:cubicBezTo>
                <a:close/>
                <a:moveTo>
                  <a:pt x="58" y="41"/>
                </a:moveTo>
                <a:cubicBezTo>
                  <a:pt x="63" y="44"/>
                  <a:pt x="68" y="46"/>
                  <a:pt x="74" y="48"/>
                </a:cubicBezTo>
                <a:cubicBezTo>
                  <a:pt x="70" y="60"/>
                  <a:pt x="68" y="73"/>
                  <a:pt x="68" y="86"/>
                </a:cubicBezTo>
                <a:cubicBezTo>
                  <a:pt x="41" y="86"/>
                  <a:pt x="41" y="86"/>
                  <a:pt x="41" y="86"/>
                </a:cubicBezTo>
                <a:cubicBezTo>
                  <a:pt x="42" y="69"/>
                  <a:pt x="48" y="53"/>
                  <a:pt x="58" y="41"/>
                </a:cubicBezTo>
                <a:close/>
                <a:moveTo>
                  <a:pt x="199" y="106"/>
                </a:moveTo>
                <a:cubicBezTo>
                  <a:pt x="198" y="106"/>
                  <a:pt x="197" y="107"/>
                  <a:pt x="196" y="108"/>
                </a:cubicBezTo>
                <a:cubicBezTo>
                  <a:pt x="194" y="119"/>
                  <a:pt x="189" y="130"/>
                  <a:pt x="181" y="139"/>
                </a:cubicBezTo>
                <a:cubicBezTo>
                  <a:pt x="177" y="136"/>
                  <a:pt x="171" y="134"/>
                  <a:pt x="165" y="131"/>
                </a:cubicBezTo>
                <a:cubicBezTo>
                  <a:pt x="166" y="130"/>
                  <a:pt x="166" y="128"/>
                  <a:pt x="167" y="126"/>
                </a:cubicBezTo>
                <a:cubicBezTo>
                  <a:pt x="161" y="129"/>
                  <a:pt x="156" y="132"/>
                  <a:pt x="150" y="135"/>
                </a:cubicBezTo>
                <a:cubicBezTo>
                  <a:pt x="152" y="135"/>
                  <a:pt x="154" y="136"/>
                  <a:pt x="156" y="136"/>
                </a:cubicBezTo>
                <a:cubicBezTo>
                  <a:pt x="150" y="152"/>
                  <a:pt x="141" y="163"/>
                  <a:pt x="131" y="168"/>
                </a:cubicBezTo>
                <a:cubicBezTo>
                  <a:pt x="128" y="168"/>
                  <a:pt x="126" y="169"/>
                  <a:pt x="123" y="169"/>
                </a:cubicBezTo>
                <a:cubicBezTo>
                  <a:pt x="123" y="146"/>
                  <a:pt x="123" y="146"/>
                  <a:pt x="123" y="146"/>
                </a:cubicBezTo>
                <a:cubicBezTo>
                  <a:pt x="121" y="147"/>
                  <a:pt x="118" y="147"/>
                  <a:pt x="116" y="148"/>
                </a:cubicBezTo>
                <a:cubicBezTo>
                  <a:pt x="116" y="169"/>
                  <a:pt x="116" y="169"/>
                  <a:pt x="116" y="169"/>
                </a:cubicBezTo>
                <a:cubicBezTo>
                  <a:pt x="113" y="169"/>
                  <a:pt x="111" y="168"/>
                  <a:pt x="108" y="168"/>
                </a:cubicBezTo>
                <a:cubicBezTo>
                  <a:pt x="103" y="165"/>
                  <a:pt x="98" y="161"/>
                  <a:pt x="94" y="156"/>
                </a:cubicBezTo>
                <a:cubicBezTo>
                  <a:pt x="91" y="156"/>
                  <a:pt x="89" y="157"/>
                  <a:pt x="87" y="158"/>
                </a:cubicBezTo>
                <a:cubicBezTo>
                  <a:pt x="88" y="160"/>
                  <a:pt x="90" y="162"/>
                  <a:pt x="91" y="163"/>
                </a:cubicBezTo>
                <a:cubicBezTo>
                  <a:pt x="88" y="162"/>
                  <a:pt x="85" y="161"/>
                  <a:pt x="82" y="159"/>
                </a:cubicBezTo>
                <a:cubicBezTo>
                  <a:pt x="77" y="160"/>
                  <a:pt x="72" y="161"/>
                  <a:pt x="67" y="162"/>
                </a:cubicBezTo>
                <a:cubicBezTo>
                  <a:pt x="82" y="173"/>
                  <a:pt x="100" y="180"/>
                  <a:pt x="120" y="180"/>
                </a:cubicBezTo>
                <a:cubicBezTo>
                  <a:pt x="164" y="180"/>
                  <a:pt x="200" y="148"/>
                  <a:pt x="208" y="106"/>
                </a:cubicBezTo>
                <a:cubicBezTo>
                  <a:pt x="207" y="106"/>
                  <a:pt x="206" y="106"/>
                  <a:pt x="205" y="106"/>
                </a:cubicBezTo>
                <a:cubicBezTo>
                  <a:pt x="203" y="106"/>
                  <a:pt x="201" y="106"/>
                  <a:pt x="199" y="106"/>
                </a:cubicBezTo>
                <a:close/>
                <a:moveTo>
                  <a:pt x="148" y="163"/>
                </a:moveTo>
                <a:cubicBezTo>
                  <a:pt x="154" y="157"/>
                  <a:pt x="159" y="148"/>
                  <a:pt x="163" y="138"/>
                </a:cubicBezTo>
                <a:cubicBezTo>
                  <a:pt x="168" y="140"/>
                  <a:pt x="172" y="142"/>
                  <a:pt x="177" y="144"/>
                </a:cubicBezTo>
                <a:cubicBezTo>
                  <a:pt x="169" y="153"/>
                  <a:pt x="159" y="159"/>
                  <a:pt x="148" y="163"/>
                </a:cubicBezTo>
                <a:close/>
                <a:moveTo>
                  <a:pt x="228" y="75"/>
                </a:moveTo>
                <a:cubicBezTo>
                  <a:pt x="228" y="88"/>
                  <a:pt x="218" y="98"/>
                  <a:pt x="205" y="98"/>
                </a:cubicBezTo>
                <a:cubicBezTo>
                  <a:pt x="202" y="98"/>
                  <a:pt x="200" y="98"/>
                  <a:pt x="198" y="97"/>
                </a:cubicBezTo>
                <a:cubicBezTo>
                  <a:pt x="182" y="109"/>
                  <a:pt x="162" y="121"/>
                  <a:pt x="138" y="131"/>
                </a:cubicBezTo>
                <a:cubicBezTo>
                  <a:pt x="88" y="153"/>
                  <a:pt x="41" y="161"/>
                  <a:pt x="26" y="157"/>
                </a:cubicBezTo>
                <a:cubicBezTo>
                  <a:pt x="0" y="151"/>
                  <a:pt x="31" y="122"/>
                  <a:pt x="31" y="122"/>
                </a:cubicBezTo>
                <a:cubicBezTo>
                  <a:pt x="31" y="122"/>
                  <a:pt x="15" y="148"/>
                  <a:pt x="31" y="148"/>
                </a:cubicBezTo>
                <a:cubicBezTo>
                  <a:pt x="55" y="149"/>
                  <a:pt x="103" y="132"/>
                  <a:pt x="131" y="117"/>
                </a:cubicBezTo>
                <a:cubicBezTo>
                  <a:pt x="153" y="104"/>
                  <a:pt x="170" y="92"/>
                  <a:pt x="183" y="81"/>
                </a:cubicBezTo>
                <a:cubicBezTo>
                  <a:pt x="182" y="79"/>
                  <a:pt x="182" y="77"/>
                  <a:pt x="182" y="75"/>
                </a:cubicBezTo>
                <a:cubicBezTo>
                  <a:pt x="182" y="62"/>
                  <a:pt x="192" y="52"/>
                  <a:pt x="205" y="52"/>
                </a:cubicBezTo>
                <a:cubicBezTo>
                  <a:pt x="218" y="52"/>
                  <a:pt x="228" y="62"/>
                  <a:pt x="228" y="75"/>
                </a:cubicBezTo>
                <a:close/>
              </a:path>
            </a:pathLst>
          </a:custGeom>
          <a:solidFill>
            <a:srgbClr val="233E65"/>
          </a:solidFill>
          <a:ln>
            <a:noFill/>
          </a:ln>
        </p:spPr>
        <p:txBody>
          <a:bodyPr vert="horz" wrap="square" lIns="91440" tIns="45720" rIns="91440" bIns="45720" numCol="1" anchor="t" anchorCtr="0" compatLnSpc="1"/>
          <a:lstStyle/>
          <a:p>
            <a:endParaRPr lang="en-US">
              <a:latin typeface="+mn-ea"/>
            </a:endParaRPr>
          </a:p>
        </p:txBody>
      </p:sp>
    </p:spTree>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48638"/>
                                        </p:tgtEl>
                                        <p:attrNameLst>
                                          <p:attrName>style.visibility</p:attrName>
                                        </p:attrNameLst>
                                      </p:cBhvr>
                                      <p:to>
                                        <p:strVal val="visible"/>
                                      </p:to>
                                    </p:set>
                                    <p:anim calcmode="lin" valueType="num">
                                      <p:cBhvr additive="base">
                                        <p:cTn id="7" dur="500" fill="hold"/>
                                        <p:tgtEl>
                                          <p:spTgt spid="1048638"/>
                                        </p:tgtEl>
                                        <p:attrNameLst>
                                          <p:attrName>ppt_x</p:attrName>
                                        </p:attrNameLst>
                                      </p:cBhvr>
                                      <p:tavLst>
                                        <p:tav tm="0">
                                          <p:val>
                                            <p:strVal val="0-#ppt_w/2"/>
                                          </p:val>
                                        </p:tav>
                                        <p:tav tm="100000">
                                          <p:val>
                                            <p:strVal val="#ppt_x"/>
                                          </p:val>
                                        </p:tav>
                                      </p:tavLst>
                                    </p:anim>
                                    <p:anim calcmode="lin" valueType="num">
                                      <p:cBhvr additive="base">
                                        <p:cTn id="8" dur="500" fill="hold"/>
                                        <p:tgtEl>
                                          <p:spTgt spid="1048638"/>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048639"/>
                                        </p:tgtEl>
                                        <p:attrNameLst>
                                          <p:attrName>style.visibility</p:attrName>
                                        </p:attrNameLst>
                                      </p:cBhvr>
                                      <p:to>
                                        <p:strVal val="visible"/>
                                      </p:to>
                                    </p:set>
                                    <p:anim calcmode="lin" valueType="num">
                                      <p:cBhvr additive="base">
                                        <p:cTn id="11" dur="500" fill="hold"/>
                                        <p:tgtEl>
                                          <p:spTgt spid="1048639"/>
                                        </p:tgtEl>
                                        <p:attrNameLst>
                                          <p:attrName>ppt_x</p:attrName>
                                        </p:attrNameLst>
                                      </p:cBhvr>
                                      <p:tavLst>
                                        <p:tav tm="0">
                                          <p:val>
                                            <p:strVal val="0-#ppt_w/2"/>
                                          </p:val>
                                        </p:tav>
                                        <p:tav tm="100000">
                                          <p:val>
                                            <p:strVal val="#ppt_x"/>
                                          </p:val>
                                        </p:tav>
                                      </p:tavLst>
                                    </p:anim>
                                    <p:anim calcmode="lin" valueType="num">
                                      <p:cBhvr additive="base">
                                        <p:cTn id="12" dur="500" fill="hold"/>
                                        <p:tgtEl>
                                          <p:spTgt spid="1048639"/>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0-#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0-#ppt_w/2"/>
                                          </p:val>
                                        </p:tav>
                                        <p:tav tm="100000">
                                          <p:val>
                                            <p:strVal val="#ppt_x"/>
                                          </p:val>
                                        </p:tav>
                                      </p:tavLst>
                                    </p:anim>
                                    <p:anim calcmode="lin" valueType="num">
                                      <p:cBhvr additive="base">
                                        <p:cTn id="2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1+#ppt_w/2"/>
                                          </p:val>
                                        </p:tav>
                                        <p:tav tm="100000">
                                          <p:val>
                                            <p:strVal val="#ppt_x"/>
                                          </p:val>
                                        </p:tav>
                                      </p:tavLst>
                                    </p:anim>
                                    <p:anim calcmode="lin" valueType="num">
                                      <p:cBhvr additive="base">
                                        <p:cTn id="30" dur="500" fill="hold"/>
                                        <p:tgtEl>
                                          <p:spTgt spid="10"/>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1+#ppt_w/2"/>
                                          </p:val>
                                        </p:tav>
                                        <p:tav tm="100000">
                                          <p:val>
                                            <p:strVal val="#ppt_x"/>
                                          </p:val>
                                        </p:tav>
                                      </p:tavLst>
                                    </p:anim>
                                    <p:anim calcmode="lin" valueType="num">
                                      <p:cBhvr additive="base">
                                        <p:cTn id="34" dur="500" fill="hold"/>
                                        <p:tgtEl>
                                          <p:spTgt spid="11"/>
                                        </p:tgtEl>
                                        <p:attrNameLst>
                                          <p:attrName>ppt_y</p:attrName>
                                        </p:attrNameLst>
                                      </p:cBhvr>
                                      <p:tavLst>
                                        <p:tav tm="0">
                                          <p:val>
                                            <p:strVal val="#ppt_y"/>
                                          </p:val>
                                        </p:tav>
                                        <p:tav tm="100000">
                                          <p:val>
                                            <p:strVal val="#ppt_y"/>
                                          </p:val>
                                        </p:tav>
                                      </p:tavLst>
                                    </p:anim>
                                  </p:childTnLst>
                                </p:cTn>
                              </p:par>
                              <p:par>
                                <p:cTn id="35" presetID="2" presetClass="entr" presetSubtype="2" fill="hold" nodeType="with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1+#ppt_w/2"/>
                                          </p:val>
                                        </p:tav>
                                        <p:tav tm="100000">
                                          <p:val>
                                            <p:strVal val="#ppt_x"/>
                                          </p:val>
                                        </p:tav>
                                      </p:tavLst>
                                    </p:anim>
                                    <p:anim calcmode="lin" valueType="num">
                                      <p:cBhvr additive="base">
                                        <p:cTn id="38" dur="500" fill="hold"/>
                                        <p:tgtEl>
                                          <p:spTgt spid="4"/>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1+#ppt_w/2"/>
                                          </p:val>
                                        </p:tav>
                                        <p:tav tm="100000">
                                          <p:val>
                                            <p:strVal val="#ppt_x"/>
                                          </p:val>
                                        </p:tav>
                                      </p:tavLst>
                                    </p:anim>
                                    <p:anim calcmode="lin" valueType="num">
                                      <p:cBhvr additive="base">
                                        <p:cTn id="42" dur="500" fill="hold"/>
                                        <p:tgtEl>
                                          <p:spTgt spid="8"/>
                                        </p:tgtEl>
                                        <p:attrNameLst>
                                          <p:attrName>ppt_y</p:attrName>
                                        </p:attrNameLst>
                                      </p:cBhvr>
                                      <p:tavLst>
                                        <p:tav tm="0">
                                          <p:val>
                                            <p:strVal val="#ppt_y"/>
                                          </p:val>
                                        </p:tav>
                                        <p:tav tm="100000">
                                          <p:val>
                                            <p:strVal val="#ppt_y"/>
                                          </p:val>
                                        </p:tav>
                                      </p:tavLst>
                                    </p:anim>
                                  </p:childTnLst>
                                </p:cTn>
                              </p:par>
                              <p:par>
                                <p:cTn id="43" presetID="2" presetClass="entr" presetSubtype="2"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additive="base">
                                        <p:cTn id="45" dur="500" fill="hold"/>
                                        <p:tgtEl>
                                          <p:spTgt spid="9"/>
                                        </p:tgtEl>
                                        <p:attrNameLst>
                                          <p:attrName>ppt_x</p:attrName>
                                        </p:attrNameLst>
                                      </p:cBhvr>
                                      <p:tavLst>
                                        <p:tav tm="0">
                                          <p:val>
                                            <p:strVal val="1+#ppt_w/2"/>
                                          </p:val>
                                        </p:tav>
                                        <p:tav tm="100000">
                                          <p:val>
                                            <p:strVal val="#ppt_x"/>
                                          </p:val>
                                        </p:tav>
                                      </p:tavLst>
                                    </p:anim>
                                    <p:anim calcmode="lin" valueType="num">
                                      <p:cBhvr additive="base">
                                        <p:cTn id="4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38" grpId="0"/>
      <p:bldP spid="1048639" grpId="0" animBg="1"/>
      <p:bldP spid="7" grpId="0"/>
      <p:bldP spid="9" grpId="0"/>
      <p:bldP spid="10" grpId="0"/>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人民海军诞生地"/>
          <p:cNvPicPr>
            <a:picLocks noChangeAspect="1"/>
          </p:cNvPicPr>
          <p:nvPr/>
        </p:nvPicPr>
        <p:blipFill>
          <a:blip r:embed="rId3"/>
          <a:stretch>
            <a:fillRect/>
          </a:stretch>
        </p:blipFill>
        <p:spPr>
          <a:xfrm>
            <a:off x="460920" y="2188652"/>
            <a:ext cx="3841750" cy="2541542"/>
          </a:xfrm>
          <a:prstGeom prst="rect">
            <a:avLst/>
          </a:prstGeom>
        </p:spPr>
      </p:pic>
      <p:sp>
        <p:nvSpPr>
          <p:cNvPr id="1048693" name="TextBox 7"/>
          <p:cNvSpPr txBox="1"/>
          <p:nvPr/>
        </p:nvSpPr>
        <p:spPr>
          <a:xfrm>
            <a:off x="908957" y="306433"/>
            <a:ext cx="7010400" cy="523220"/>
          </a:xfrm>
          <a:prstGeom prst="rect">
            <a:avLst/>
          </a:prstGeom>
          <a:noFill/>
        </p:spPr>
        <p:txBody>
          <a:bodyPr wrap="square" rtlCol="0">
            <a:spAutoFit/>
          </a:bodyPr>
          <a:lstStyle/>
          <a:p>
            <a:pPr marR="0" indent="0" defTabSz="914400" fontAlgn="auto">
              <a:lnSpc>
                <a:spcPct val="100000"/>
              </a:lnSpc>
              <a:spcBef>
                <a:spcPts val="0"/>
              </a:spcBef>
              <a:spcAft>
                <a:spcPts val="0"/>
              </a:spcAft>
              <a:buClrTx/>
              <a:buSzTx/>
              <a:buFontTx/>
              <a:buNone/>
            </a:pPr>
            <a:r>
              <a:rPr kumimoji="0" lang="zh-CN" altLang="en-US" sz="2800" b="1" i="0" u="sng" kern="1200" cap="none" spc="0" normalizeH="0" baseline="0" noProof="0" dirty="0">
                <a:solidFill>
                  <a:srgbClr val="233E65"/>
                </a:solidFill>
                <a:latin typeface="华文新魏" panose="02010800040101010101" pitchFamily="2" charset="-122"/>
                <a:ea typeface="华文新魏" panose="02010800040101010101" pitchFamily="2" charset="-122"/>
                <a:cs typeface="风雨  魏碑" panose="020B0502000000000001" pitchFamily="34" charset="-128"/>
                <a:sym typeface="+mn-lt"/>
              </a:rPr>
              <a:t>有海无防的年代，建立强大的海军不容等待</a:t>
            </a:r>
          </a:p>
        </p:txBody>
      </p:sp>
      <p:sp>
        <p:nvSpPr>
          <p:cNvPr id="1048694" name="任意多边形"/>
          <p:cNvSpPr/>
          <p:nvPr/>
        </p:nvSpPr>
        <p:spPr bwMode="auto">
          <a:xfrm>
            <a:off x="327660" y="379095"/>
            <a:ext cx="536575" cy="424815"/>
          </a:xfrm>
          <a:custGeom>
            <a:avLst/>
            <a:gdLst>
              <a:gd name="T0" fmla="*/ 41 w 228"/>
              <a:gd name="T1" fmla="*/ 93 h 180"/>
              <a:gd name="T2" fmla="*/ 74 w 228"/>
              <a:gd name="T3" fmla="*/ 131 h 180"/>
              <a:gd name="T4" fmla="*/ 86 w 228"/>
              <a:gd name="T5" fmla="*/ 128 h 180"/>
              <a:gd name="T6" fmla="*/ 75 w 228"/>
              <a:gd name="T7" fmla="*/ 93 h 180"/>
              <a:gd name="T8" fmla="*/ 116 w 228"/>
              <a:gd name="T9" fmla="*/ 115 h 180"/>
              <a:gd name="T10" fmla="*/ 123 w 228"/>
              <a:gd name="T11" fmla="*/ 93 h 180"/>
              <a:gd name="T12" fmla="*/ 163 w 228"/>
              <a:gd name="T13" fmla="*/ 86 h 180"/>
              <a:gd name="T14" fmla="*/ 123 w 228"/>
              <a:gd name="T15" fmla="*/ 56 h 180"/>
              <a:gd name="T16" fmla="*/ 164 w 228"/>
              <a:gd name="T17" fmla="*/ 86 h 180"/>
              <a:gd name="T18" fmla="*/ 165 w 228"/>
              <a:gd name="T19" fmla="*/ 48 h 180"/>
              <a:gd name="T20" fmla="*/ 187 w 228"/>
              <a:gd name="T21" fmla="*/ 49 h 180"/>
              <a:gd name="T22" fmla="*/ 120 w 228"/>
              <a:gd name="T23" fmla="*/ 0 h 180"/>
              <a:gd name="T24" fmla="*/ 45 w 228"/>
              <a:gd name="T25" fmla="*/ 139 h 180"/>
              <a:gd name="T26" fmla="*/ 177 w 228"/>
              <a:gd name="T27" fmla="*/ 35 h 180"/>
              <a:gd name="T28" fmla="*/ 148 w 228"/>
              <a:gd name="T29" fmla="*/ 16 h 180"/>
              <a:gd name="T30" fmla="*/ 123 w 228"/>
              <a:gd name="T31" fmla="*/ 11 h 180"/>
              <a:gd name="T32" fmla="*/ 156 w 228"/>
              <a:gd name="T33" fmla="*/ 44 h 180"/>
              <a:gd name="T34" fmla="*/ 123 w 228"/>
              <a:gd name="T35" fmla="*/ 11 h 180"/>
              <a:gd name="T36" fmla="*/ 75 w 228"/>
              <a:gd name="T37" fmla="*/ 86 h 180"/>
              <a:gd name="T38" fmla="*/ 116 w 228"/>
              <a:gd name="T39" fmla="*/ 56 h 180"/>
              <a:gd name="T40" fmla="*/ 108 w 228"/>
              <a:gd name="T41" fmla="*/ 12 h 180"/>
              <a:gd name="T42" fmla="*/ 116 w 228"/>
              <a:gd name="T43" fmla="*/ 48 h 180"/>
              <a:gd name="T44" fmla="*/ 108 w 228"/>
              <a:gd name="T45" fmla="*/ 12 h 180"/>
              <a:gd name="T46" fmla="*/ 76 w 228"/>
              <a:gd name="T47" fmla="*/ 41 h 180"/>
              <a:gd name="T48" fmla="*/ 91 w 228"/>
              <a:gd name="T49" fmla="*/ 16 h 180"/>
              <a:gd name="T50" fmla="*/ 74 w 228"/>
              <a:gd name="T51" fmla="*/ 48 h 180"/>
              <a:gd name="T52" fmla="*/ 41 w 228"/>
              <a:gd name="T53" fmla="*/ 86 h 180"/>
              <a:gd name="T54" fmla="*/ 199 w 228"/>
              <a:gd name="T55" fmla="*/ 106 h 180"/>
              <a:gd name="T56" fmla="*/ 181 w 228"/>
              <a:gd name="T57" fmla="*/ 139 h 180"/>
              <a:gd name="T58" fmla="*/ 167 w 228"/>
              <a:gd name="T59" fmla="*/ 126 h 180"/>
              <a:gd name="T60" fmla="*/ 156 w 228"/>
              <a:gd name="T61" fmla="*/ 136 h 180"/>
              <a:gd name="T62" fmla="*/ 123 w 228"/>
              <a:gd name="T63" fmla="*/ 169 h 180"/>
              <a:gd name="T64" fmla="*/ 116 w 228"/>
              <a:gd name="T65" fmla="*/ 148 h 180"/>
              <a:gd name="T66" fmla="*/ 108 w 228"/>
              <a:gd name="T67" fmla="*/ 168 h 180"/>
              <a:gd name="T68" fmla="*/ 87 w 228"/>
              <a:gd name="T69" fmla="*/ 158 h 180"/>
              <a:gd name="T70" fmla="*/ 82 w 228"/>
              <a:gd name="T71" fmla="*/ 159 h 180"/>
              <a:gd name="T72" fmla="*/ 120 w 228"/>
              <a:gd name="T73" fmla="*/ 180 h 180"/>
              <a:gd name="T74" fmla="*/ 205 w 228"/>
              <a:gd name="T75" fmla="*/ 106 h 180"/>
              <a:gd name="T76" fmla="*/ 148 w 228"/>
              <a:gd name="T77" fmla="*/ 163 h 180"/>
              <a:gd name="T78" fmla="*/ 177 w 228"/>
              <a:gd name="T79" fmla="*/ 144 h 180"/>
              <a:gd name="T80" fmla="*/ 228 w 228"/>
              <a:gd name="T81" fmla="*/ 75 h 180"/>
              <a:gd name="T82" fmla="*/ 198 w 228"/>
              <a:gd name="T83" fmla="*/ 97 h 180"/>
              <a:gd name="T84" fmla="*/ 26 w 228"/>
              <a:gd name="T85" fmla="*/ 157 h 180"/>
              <a:gd name="T86" fmla="*/ 31 w 228"/>
              <a:gd name="T87" fmla="*/ 148 h 180"/>
              <a:gd name="T88" fmla="*/ 183 w 228"/>
              <a:gd name="T89" fmla="*/ 81 h 180"/>
              <a:gd name="T90" fmla="*/ 205 w 228"/>
              <a:gd name="T91" fmla="*/ 52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8" h="180">
                <a:moveTo>
                  <a:pt x="57" y="137"/>
                </a:moveTo>
                <a:cubicBezTo>
                  <a:pt x="47" y="125"/>
                  <a:pt x="42" y="110"/>
                  <a:pt x="41" y="93"/>
                </a:cubicBezTo>
                <a:cubicBezTo>
                  <a:pt x="68" y="93"/>
                  <a:pt x="68" y="93"/>
                  <a:pt x="68" y="93"/>
                </a:cubicBezTo>
                <a:cubicBezTo>
                  <a:pt x="68" y="107"/>
                  <a:pt x="70" y="120"/>
                  <a:pt x="74" y="131"/>
                </a:cubicBezTo>
                <a:cubicBezTo>
                  <a:pt x="72" y="132"/>
                  <a:pt x="70" y="133"/>
                  <a:pt x="68" y="134"/>
                </a:cubicBezTo>
                <a:cubicBezTo>
                  <a:pt x="74" y="132"/>
                  <a:pt x="80" y="130"/>
                  <a:pt x="86" y="128"/>
                </a:cubicBezTo>
                <a:cubicBezTo>
                  <a:pt x="84" y="128"/>
                  <a:pt x="83" y="129"/>
                  <a:pt x="81" y="129"/>
                </a:cubicBezTo>
                <a:cubicBezTo>
                  <a:pt x="78" y="119"/>
                  <a:pt x="75" y="106"/>
                  <a:pt x="75" y="93"/>
                </a:cubicBezTo>
                <a:cubicBezTo>
                  <a:pt x="116" y="93"/>
                  <a:pt x="116" y="93"/>
                  <a:pt x="116" y="93"/>
                </a:cubicBezTo>
                <a:cubicBezTo>
                  <a:pt x="116" y="115"/>
                  <a:pt x="116" y="115"/>
                  <a:pt x="116" y="115"/>
                </a:cubicBezTo>
                <a:cubicBezTo>
                  <a:pt x="119" y="114"/>
                  <a:pt x="121" y="113"/>
                  <a:pt x="123" y="112"/>
                </a:cubicBezTo>
                <a:cubicBezTo>
                  <a:pt x="123" y="93"/>
                  <a:pt x="123" y="93"/>
                  <a:pt x="123" y="93"/>
                </a:cubicBezTo>
                <a:cubicBezTo>
                  <a:pt x="153" y="93"/>
                  <a:pt x="153" y="93"/>
                  <a:pt x="153" y="93"/>
                </a:cubicBezTo>
                <a:cubicBezTo>
                  <a:pt x="157" y="91"/>
                  <a:pt x="160" y="89"/>
                  <a:pt x="163" y="86"/>
                </a:cubicBezTo>
                <a:cubicBezTo>
                  <a:pt x="123" y="86"/>
                  <a:pt x="123" y="86"/>
                  <a:pt x="123" y="86"/>
                </a:cubicBezTo>
                <a:cubicBezTo>
                  <a:pt x="123" y="56"/>
                  <a:pt x="123" y="56"/>
                  <a:pt x="123" y="56"/>
                </a:cubicBezTo>
                <a:cubicBezTo>
                  <a:pt x="136" y="55"/>
                  <a:pt x="148" y="54"/>
                  <a:pt x="159" y="50"/>
                </a:cubicBezTo>
                <a:cubicBezTo>
                  <a:pt x="162" y="61"/>
                  <a:pt x="164" y="73"/>
                  <a:pt x="164" y="86"/>
                </a:cubicBezTo>
                <a:cubicBezTo>
                  <a:pt x="167" y="84"/>
                  <a:pt x="169" y="82"/>
                  <a:pt x="171" y="80"/>
                </a:cubicBezTo>
                <a:cubicBezTo>
                  <a:pt x="170" y="69"/>
                  <a:pt x="168" y="58"/>
                  <a:pt x="165" y="48"/>
                </a:cubicBezTo>
                <a:cubicBezTo>
                  <a:pt x="171" y="46"/>
                  <a:pt x="177" y="44"/>
                  <a:pt x="181" y="41"/>
                </a:cubicBezTo>
                <a:cubicBezTo>
                  <a:pt x="184" y="44"/>
                  <a:pt x="185" y="46"/>
                  <a:pt x="187" y="49"/>
                </a:cubicBezTo>
                <a:cubicBezTo>
                  <a:pt x="190" y="47"/>
                  <a:pt x="194" y="46"/>
                  <a:pt x="197" y="45"/>
                </a:cubicBezTo>
                <a:cubicBezTo>
                  <a:pt x="182" y="18"/>
                  <a:pt x="153" y="0"/>
                  <a:pt x="120" y="0"/>
                </a:cubicBezTo>
                <a:cubicBezTo>
                  <a:pt x="70" y="0"/>
                  <a:pt x="30" y="40"/>
                  <a:pt x="30" y="90"/>
                </a:cubicBezTo>
                <a:cubicBezTo>
                  <a:pt x="30" y="108"/>
                  <a:pt x="35" y="125"/>
                  <a:pt x="45" y="139"/>
                </a:cubicBezTo>
                <a:cubicBezTo>
                  <a:pt x="49" y="139"/>
                  <a:pt x="52" y="138"/>
                  <a:pt x="57" y="137"/>
                </a:cubicBezTo>
                <a:close/>
                <a:moveTo>
                  <a:pt x="177" y="35"/>
                </a:moveTo>
                <a:cubicBezTo>
                  <a:pt x="172" y="38"/>
                  <a:pt x="168" y="40"/>
                  <a:pt x="163" y="41"/>
                </a:cubicBezTo>
                <a:cubicBezTo>
                  <a:pt x="159" y="31"/>
                  <a:pt x="154" y="23"/>
                  <a:pt x="148" y="16"/>
                </a:cubicBezTo>
                <a:cubicBezTo>
                  <a:pt x="159" y="20"/>
                  <a:pt x="169" y="27"/>
                  <a:pt x="177" y="35"/>
                </a:cubicBezTo>
                <a:close/>
                <a:moveTo>
                  <a:pt x="123" y="11"/>
                </a:moveTo>
                <a:cubicBezTo>
                  <a:pt x="126" y="11"/>
                  <a:pt x="128" y="11"/>
                  <a:pt x="131" y="12"/>
                </a:cubicBezTo>
                <a:cubicBezTo>
                  <a:pt x="141" y="17"/>
                  <a:pt x="150" y="28"/>
                  <a:pt x="156" y="44"/>
                </a:cubicBezTo>
                <a:cubicBezTo>
                  <a:pt x="146" y="46"/>
                  <a:pt x="135" y="48"/>
                  <a:pt x="123" y="48"/>
                </a:cubicBezTo>
                <a:lnTo>
                  <a:pt x="123" y="11"/>
                </a:lnTo>
                <a:close/>
                <a:moveTo>
                  <a:pt x="116" y="86"/>
                </a:moveTo>
                <a:cubicBezTo>
                  <a:pt x="75" y="86"/>
                  <a:pt x="75" y="86"/>
                  <a:pt x="75" y="86"/>
                </a:cubicBezTo>
                <a:cubicBezTo>
                  <a:pt x="75" y="73"/>
                  <a:pt x="78" y="61"/>
                  <a:pt x="81" y="50"/>
                </a:cubicBezTo>
                <a:cubicBezTo>
                  <a:pt x="92" y="54"/>
                  <a:pt x="104" y="55"/>
                  <a:pt x="116" y="56"/>
                </a:cubicBezTo>
                <a:lnTo>
                  <a:pt x="116" y="86"/>
                </a:lnTo>
                <a:close/>
                <a:moveTo>
                  <a:pt x="108" y="12"/>
                </a:moveTo>
                <a:cubicBezTo>
                  <a:pt x="111" y="11"/>
                  <a:pt x="113" y="11"/>
                  <a:pt x="116" y="11"/>
                </a:cubicBezTo>
                <a:cubicBezTo>
                  <a:pt x="116" y="48"/>
                  <a:pt x="116" y="48"/>
                  <a:pt x="116" y="48"/>
                </a:cubicBezTo>
                <a:cubicBezTo>
                  <a:pt x="104" y="48"/>
                  <a:pt x="93" y="46"/>
                  <a:pt x="83" y="44"/>
                </a:cubicBezTo>
                <a:cubicBezTo>
                  <a:pt x="89" y="28"/>
                  <a:pt x="98" y="17"/>
                  <a:pt x="108" y="12"/>
                </a:cubicBezTo>
                <a:close/>
                <a:moveTo>
                  <a:pt x="91" y="16"/>
                </a:moveTo>
                <a:cubicBezTo>
                  <a:pt x="85" y="23"/>
                  <a:pt x="80" y="31"/>
                  <a:pt x="76" y="41"/>
                </a:cubicBezTo>
                <a:cubicBezTo>
                  <a:pt x="72" y="40"/>
                  <a:pt x="67" y="38"/>
                  <a:pt x="63" y="35"/>
                </a:cubicBezTo>
                <a:cubicBezTo>
                  <a:pt x="71" y="27"/>
                  <a:pt x="80" y="20"/>
                  <a:pt x="91" y="16"/>
                </a:cubicBezTo>
                <a:close/>
                <a:moveTo>
                  <a:pt x="58" y="41"/>
                </a:moveTo>
                <a:cubicBezTo>
                  <a:pt x="63" y="44"/>
                  <a:pt x="68" y="46"/>
                  <a:pt x="74" y="48"/>
                </a:cubicBezTo>
                <a:cubicBezTo>
                  <a:pt x="70" y="60"/>
                  <a:pt x="68" y="73"/>
                  <a:pt x="68" y="86"/>
                </a:cubicBezTo>
                <a:cubicBezTo>
                  <a:pt x="41" y="86"/>
                  <a:pt x="41" y="86"/>
                  <a:pt x="41" y="86"/>
                </a:cubicBezTo>
                <a:cubicBezTo>
                  <a:pt x="42" y="69"/>
                  <a:pt x="48" y="53"/>
                  <a:pt x="58" y="41"/>
                </a:cubicBezTo>
                <a:close/>
                <a:moveTo>
                  <a:pt x="199" y="106"/>
                </a:moveTo>
                <a:cubicBezTo>
                  <a:pt x="198" y="106"/>
                  <a:pt x="197" y="107"/>
                  <a:pt x="196" y="108"/>
                </a:cubicBezTo>
                <a:cubicBezTo>
                  <a:pt x="194" y="119"/>
                  <a:pt x="189" y="130"/>
                  <a:pt x="181" y="139"/>
                </a:cubicBezTo>
                <a:cubicBezTo>
                  <a:pt x="177" y="136"/>
                  <a:pt x="171" y="134"/>
                  <a:pt x="165" y="131"/>
                </a:cubicBezTo>
                <a:cubicBezTo>
                  <a:pt x="166" y="130"/>
                  <a:pt x="166" y="128"/>
                  <a:pt x="167" y="126"/>
                </a:cubicBezTo>
                <a:cubicBezTo>
                  <a:pt x="161" y="129"/>
                  <a:pt x="156" y="132"/>
                  <a:pt x="150" y="135"/>
                </a:cubicBezTo>
                <a:cubicBezTo>
                  <a:pt x="152" y="135"/>
                  <a:pt x="154" y="136"/>
                  <a:pt x="156" y="136"/>
                </a:cubicBezTo>
                <a:cubicBezTo>
                  <a:pt x="150" y="152"/>
                  <a:pt x="141" y="163"/>
                  <a:pt x="131" y="168"/>
                </a:cubicBezTo>
                <a:cubicBezTo>
                  <a:pt x="128" y="168"/>
                  <a:pt x="126" y="169"/>
                  <a:pt x="123" y="169"/>
                </a:cubicBezTo>
                <a:cubicBezTo>
                  <a:pt x="123" y="146"/>
                  <a:pt x="123" y="146"/>
                  <a:pt x="123" y="146"/>
                </a:cubicBezTo>
                <a:cubicBezTo>
                  <a:pt x="121" y="147"/>
                  <a:pt x="118" y="147"/>
                  <a:pt x="116" y="148"/>
                </a:cubicBezTo>
                <a:cubicBezTo>
                  <a:pt x="116" y="169"/>
                  <a:pt x="116" y="169"/>
                  <a:pt x="116" y="169"/>
                </a:cubicBezTo>
                <a:cubicBezTo>
                  <a:pt x="113" y="169"/>
                  <a:pt x="111" y="168"/>
                  <a:pt x="108" y="168"/>
                </a:cubicBezTo>
                <a:cubicBezTo>
                  <a:pt x="103" y="165"/>
                  <a:pt x="98" y="161"/>
                  <a:pt x="94" y="156"/>
                </a:cubicBezTo>
                <a:cubicBezTo>
                  <a:pt x="91" y="156"/>
                  <a:pt x="89" y="157"/>
                  <a:pt x="87" y="158"/>
                </a:cubicBezTo>
                <a:cubicBezTo>
                  <a:pt x="88" y="160"/>
                  <a:pt x="90" y="162"/>
                  <a:pt x="91" y="163"/>
                </a:cubicBezTo>
                <a:cubicBezTo>
                  <a:pt x="88" y="162"/>
                  <a:pt x="85" y="161"/>
                  <a:pt x="82" y="159"/>
                </a:cubicBezTo>
                <a:cubicBezTo>
                  <a:pt x="77" y="160"/>
                  <a:pt x="72" y="161"/>
                  <a:pt x="67" y="162"/>
                </a:cubicBezTo>
                <a:cubicBezTo>
                  <a:pt x="82" y="173"/>
                  <a:pt x="100" y="180"/>
                  <a:pt x="120" y="180"/>
                </a:cubicBezTo>
                <a:cubicBezTo>
                  <a:pt x="164" y="180"/>
                  <a:pt x="200" y="148"/>
                  <a:pt x="208" y="106"/>
                </a:cubicBezTo>
                <a:cubicBezTo>
                  <a:pt x="207" y="106"/>
                  <a:pt x="206" y="106"/>
                  <a:pt x="205" y="106"/>
                </a:cubicBezTo>
                <a:cubicBezTo>
                  <a:pt x="203" y="106"/>
                  <a:pt x="201" y="106"/>
                  <a:pt x="199" y="106"/>
                </a:cubicBezTo>
                <a:close/>
                <a:moveTo>
                  <a:pt x="148" y="163"/>
                </a:moveTo>
                <a:cubicBezTo>
                  <a:pt x="154" y="157"/>
                  <a:pt x="159" y="148"/>
                  <a:pt x="163" y="138"/>
                </a:cubicBezTo>
                <a:cubicBezTo>
                  <a:pt x="168" y="140"/>
                  <a:pt x="172" y="142"/>
                  <a:pt x="177" y="144"/>
                </a:cubicBezTo>
                <a:cubicBezTo>
                  <a:pt x="169" y="153"/>
                  <a:pt x="159" y="159"/>
                  <a:pt x="148" y="163"/>
                </a:cubicBezTo>
                <a:close/>
                <a:moveTo>
                  <a:pt x="228" y="75"/>
                </a:moveTo>
                <a:cubicBezTo>
                  <a:pt x="228" y="88"/>
                  <a:pt x="218" y="98"/>
                  <a:pt x="205" y="98"/>
                </a:cubicBezTo>
                <a:cubicBezTo>
                  <a:pt x="202" y="98"/>
                  <a:pt x="200" y="98"/>
                  <a:pt x="198" y="97"/>
                </a:cubicBezTo>
                <a:cubicBezTo>
                  <a:pt x="182" y="109"/>
                  <a:pt x="162" y="121"/>
                  <a:pt x="138" y="131"/>
                </a:cubicBezTo>
                <a:cubicBezTo>
                  <a:pt x="88" y="153"/>
                  <a:pt x="41" y="161"/>
                  <a:pt x="26" y="157"/>
                </a:cubicBezTo>
                <a:cubicBezTo>
                  <a:pt x="0" y="151"/>
                  <a:pt x="31" y="122"/>
                  <a:pt x="31" y="122"/>
                </a:cubicBezTo>
                <a:cubicBezTo>
                  <a:pt x="31" y="122"/>
                  <a:pt x="15" y="148"/>
                  <a:pt x="31" y="148"/>
                </a:cubicBezTo>
                <a:cubicBezTo>
                  <a:pt x="55" y="149"/>
                  <a:pt x="103" y="132"/>
                  <a:pt x="131" y="117"/>
                </a:cubicBezTo>
                <a:cubicBezTo>
                  <a:pt x="153" y="104"/>
                  <a:pt x="170" y="92"/>
                  <a:pt x="183" y="81"/>
                </a:cubicBezTo>
                <a:cubicBezTo>
                  <a:pt x="182" y="79"/>
                  <a:pt x="182" y="77"/>
                  <a:pt x="182" y="75"/>
                </a:cubicBezTo>
                <a:cubicBezTo>
                  <a:pt x="182" y="62"/>
                  <a:pt x="192" y="52"/>
                  <a:pt x="205" y="52"/>
                </a:cubicBezTo>
                <a:cubicBezTo>
                  <a:pt x="218" y="52"/>
                  <a:pt x="228" y="62"/>
                  <a:pt x="228" y="75"/>
                </a:cubicBezTo>
                <a:close/>
              </a:path>
            </a:pathLst>
          </a:custGeom>
          <a:solidFill>
            <a:srgbClr val="233E65"/>
          </a:solidFill>
          <a:ln>
            <a:noFill/>
          </a:ln>
        </p:spPr>
        <p:txBody>
          <a:bodyPr vert="horz" wrap="square" lIns="91440" tIns="45720" rIns="91440" bIns="45720" numCol="1" anchor="t" anchorCtr="0" compatLnSpc="1"/>
          <a:lstStyle/>
          <a:p>
            <a:endParaRPr lang="en-US">
              <a:latin typeface="+mn-ea"/>
            </a:endParaRPr>
          </a:p>
        </p:txBody>
      </p:sp>
      <p:sp>
        <p:nvSpPr>
          <p:cNvPr id="3" name="TextBox 7"/>
          <p:cNvSpPr txBox="1"/>
          <p:nvPr/>
        </p:nvSpPr>
        <p:spPr>
          <a:xfrm>
            <a:off x="8010025" y="4857115"/>
            <a:ext cx="3548743" cy="830997"/>
          </a:xfrm>
          <a:prstGeom prst="rect">
            <a:avLst/>
          </a:prstGeom>
          <a:noFill/>
        </p:spPr>
        <p:txBody>
          <a:bodyPr wrap="square" rtlCol="0">
            <a:spAutoFit/>
          </a:bodyPr>
          <a:lstStyle/>
          <a:p>
            <a:pPr lvl="0" algn="ctr"/>
            <a:r>
              <a:rPr lang="zh-CN" altLang="en-US" sz="2400" b="1" dirty="0">
                <a:solidFill>
                  <a:srgbClr val="233E65"/>
                </a:solidFill>
                <a:latin typeface="华文新魏" panose="02010800040101010101" pitchFamily="2" charset="-122"/>
                <a:ea typeface="华文新魏" panose="02010800040101010101" pitchFamily="2" charset="-122"/>
                <a:cs typeface="风雨  魏碑" panose="020B0502000000000001" pitchFamily="34" charset="-128"/>
                <a:sym typeface="+mn-lt"/>
              </a:rPr>
              <a:t>中国航母之父“刘华清”率团访美</a:t>
            </a:r>
          </a:p>
        </p:txBody>
      </p:sp>
      <p:pic>
        <p:nvPicPr>
          <p:cNvPr id="4" name="图片 3" descr="毛主席题词"/>
          <p:cNvPicPr>
            <a:picLocks noChangeAspect="1"/>
          </p:cNvPicPr>
          <p:nvPr/>
        </p:nvPicPr>
        <p:blipFill>
          <a:blip r:embed="rId4"/>
          <a:stretch>
            <a:fillRect/>
          </a:stretch>
        </p:blipFill>
        <p:spPr>
          <a:xfrm>
            <a:off x="4365172" y="979714"/>
            <a:ext cx="3347538" cy="5557157"/>
          </a:xfrm>
          <a:prstGeom prst="rect">
            <a:avLst/>
          </a:prstGeom>
        </p:spPr>
      </p:pic>
      <p:pic>
        <p:nvPicPr>
          <p:cNvPr id="5" name="图片 4" descr="微信图片_202209242010011"/>
          <p:cNvPicPr>
            <a:picLocks noChangeAspect="1"/>
          </p:cNvPicPr>
          <p:nvPr/>
        </p:nvPicPr>
        <p:blipFill>
          <a:blip r:embed="rId5"/>
          <a:stretch>
            <a:fillRect/>
          </a:stretch>
        </p:blipFill>
        <p:spPr>
          <a:xfrm>
            <a:off x="7837714" y="2000885"/>
            <a:ext cx="3893366" cy="2856230"/>
          </a:xfrm>
          <a:prstGeom prst="rect">
            <a:avLst/>
          </a:prstGeom>
        </p:spPr>
      </p:pic>
      <p:sp>
        <p:nvSpPr>
          <p:cNvPr id="9" name="文本框 8">
            <a:extLst>
              <a:ext uri="{FF2B5EF4-FFF2-40B4-BE49-F238E27FC236}">
                <a16:creationId xmlns:a16="http://schemas.microsoft.com/office/drawing/2014/main" id="{1CCE8E1C-7983-D327-B660-7C803A304802}"/>
              </a:ext>
            </a:extLst>
          </p:cNvPr>
          <p:cNvSpPr txBox="1"/>
          <p:nvPr/>
        </p:nvSpPr>
        <p:spPr>
          <a:xfrm>
            <a:off x="1012372" y="4772416"/>
            <a:ext cx="265611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pPr>
            <a:r>
              <a:rPr kumimoji="0" lang="zh-CN" altLang="en-US" sz="2400" b="1" strike="noStrike" kern="1200" cap="none" spc="0" normalizeH="0" baseline="0" noProof="0" dirty="0">
                <a:ln>
                  <a:noFill/>
                </a:ln>
                <a:solidFill>
                  <a:srgbClr val="233E65"/>
                </a:solidFill>
                <a:effectLst/>
                <a:uLnTx/>
                <a:uFillTx/>
                <a:latin typeface="华文新魏" panose="02010800040101010101" pitchFamily="2" charset="-122"/>
                <a:ea typeface="华文新魏" panose="02010800040101010101" pitchFamily="2" charset="-122"/>
                <a:cs typeface="风雨  魏碑" panose="020B0502000000000001" pitchFamily="34" charset="-128"/>
                <a:sym typeface="+mn-lt"/>
              </a:rPr>
              <a:t>人民海军的诞生地</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93" name="TextBox 7"/>
          <p:cNvSpPr txBox="1"/>
          <p:nvPr/>
        </p:nvSpPr>
        <p:spPr>
          <a:xfrm>
            <a:off x="864235" y="342245"/>
            <a:ext cx="6647974" cy="523220"/>
          </a:xfrm>
          <a:prstGeom prst="rect">
            <a:avLst/>
          </a:prstGeom>
          <a:noFill/>
        </p:spPr>
        <p:txBody>
          <a:bodyPr wrap="none" rtlCol="0">
            <a:spAutoFit/>
          </a:bodyPr>
          <a:lstStyle/>
          <a:p>
            <a:pPr marR="0" indent="0" defTabSz="914400" fontAlgn="auto">
              <a:lnSpc>
                <a:spcPct val="100000"/>
              </a:lnSpc>
              <a:spcBef>
                <a:spcPts val="0"/>
              </a:spcBef>
              <a:spcAft>
                <a:spcPts val="0"/>
              </a:spcAft>
              <a:buClrTx/>
              <a:buSzTx/>
              <a:buFontTx/>
              <a:buNone/>
            </a:pPr>
            <a:r>
              <a:rPr kumimoji="0" lang="zh-CN" altLang="en-US" sz="2800" b="1" i="0" u="sng" kern="1200" cap="none" spc="0" normalizeH="0" baseline="0" noProof="0" dirty="0">
                <a:solidFill>
                  <a:srgbClr val="233E65"/>
                </a:solidFill>
                <a:latin typeface="华文新魏" panose="02010800040101010101" pitchFamily="2" charset="-122"/>
                <a:ea typeface="华文新魏" panose="02010800040101010101" pitchFamily="2" charset="-122"/>
                <a:cs typeface="风雨  魏碑" panose="020B0502000000000001" pitchFamily="34" charset="-128"/>
                <a:sym typeface="+mn-lt"/>
              </a:rPr>
              <a:t>新时代的万里海疆，见证中国海军的巨变</a:t>
            </a:r>
          </a:p>
        </p:txBody>
      </p:sp>
      <p:sp>
        <p:nvSpPr>
          <p:cNvPr id="1048694" name="任意多边形"/>
          <p:cNvSpPr/>
          <p:nvPr/>
        </p:nvSpPr>
        <p:spPr bwMode="auto">
          <a:xfrm>
            <a:off x="327660" y="379095"/>
            <a:ext cx="536575" cy="424815"/>
          </a:xfrm>
          <a:custGeom>
            <a:avLst/>
            <a:gdLst>
              <a:gd name="T0" fmla="*/ 41 w 228"/>
              <a:gd name="T1" fmla="*/ 93 h 180"/>
              <a:gd name="T2" fmla="*/ 74 w 228"/>
              <a:gd name="T3" fmla="*/ 131 h 180"/>
              <a:gd name="T4" fmla="*/ 86 w 228"/>
              <a:gd name="T5" fmla="*/ 128 h 180"/>
              <a:gd name="T6" fmla="*/ 75 w 228"/>
              <a:gd name="T7" fmla="*/ 93 h 180"/>
              <a:gd name="T8" fmla="*/ 116 w 228"/>
              <a:gd name="T9" fmla="*/ 115 h 180"/>
              <a:gd name="T10" fmla="*/ 123 w 228"/>
              <a:gd name="T11" fmla="*/ 93 h 180"/>
              <a:gd name="T12" fmla="*/ 163 w 228"/>
              <a:gd name="T13" fmla="*/ 86 h 180"/>
              <a:gd name="T14" fmla="*/ 123 w 228"/>
              <a:gd name="T15" fmla="*/ 56 h 180"/>
              <a:gd name="T16" fmla="*/ 164 w 228"/>
              <a:gd name="T17" fmla="*/ 86 h 180"/>
              <a:gd name="T18" fmla="*/ 165 w 228"/>
              <a:gd name="T19" fmla="*/ 48 h 180"/>
              <a:gd name="T20" fmla="*/ 187 w 228"/>
              <a:gd name="T21" fmla="*/ 49 h 180"/>
              <a:gd name="T22" fmla="*/ 120 w 228"/>
              <a:gd name="T23" fmla="*/ 0 h 180"/>
              <a:gd name="T24" fmla="*/ 45 w 228"/>
              <a:gd name="T25" fmla="*/ 139 h 180"/>
              <a:gd name="T26" fmla="*/ 177 w 228"/>
              <a:gd name="T27" fmla="*/ 35 h 180"/>
              <a:gd name="T28" fmla="*/ 148 w 228"/>
              <a:gd name="T29" fmla="*/ 16 h 180"/>
              <a:gd name="T30" fmla="*/ 123 w 228"/>
              <a:gd name="T31" fmla="*/ 11 h 180"/>
              <a:gd name="T32" fmla="*/ 156 w 228"/>
              <a:gd name="T33" fmla="*/ 44 h 180"/>
              <a:gd name="T34" fmla="*/ 123 w 228"/>
              <a:gd name="T35" fmla="*/ 11 h 180"/>
              <a:gd name="T36" fmla="*/ 75 w 228"/>
              <a:gd name="T37" fmla="*/ 86 h 180"/>
              <a:gd name="T38" fmla="*/ 116 w 228"/>
              <a:gd name="T39" fmla="*/ 56 h 180"/>
              <a:gd name="T40" fmla="*/ 108 w 228"/>
              <a:gd name="T41" fmla="*/ 12 h 180"/>
              <a:gd name="T42" fmla="*/ 116 w 228"/>
              <a:gd name="T43" fmla="*/ 48 h 180"/>
              <a:gd name="T44" fmla="*/ 108 w 228"/>
              <a:gd name="T45" fmla="*/ 12 h 180"/>
              <a:gd name="T46" fmla="*/ 76 w 228"/>
              <a:gd name="T47" fmla="*/ 41 h 180"/>
              <a:gd name="T48" fmla="*/ 91 w 228"/>
              <a:gd name="T49" fmla="*/ 16 h 180"/>
              <a:gd name="T50" fmla="*/ 74 w 228"/>
              <a:gd name="T51" fmla="*/ 48 h 180"/>
              <a:gd name="T52" fmla="*/ 41 w 228"/>
              <a:gd name="T53" fmla="*/ 86 h 180"/>
              <a:gd name="T54" fmla="*/ 199 w 228"/>
              <a:gd name="T55" fmla="*/ 106 h 180"/>
              <a:gd name="T56" fmla="*/ 181 w 228"/>
              <a:gd name="T57" fmla="*/ 139 h 180"/>
              <a:gd name="T58" fmla="*/ 167 w 228"/>
              <a:gd name="T59" fmla="*/ 126 h 180"/>
              <a:gd name="T60" fmla="*/ 156 w 228"/>
              <a:gd name="T61" fmla="*/ 136 h 180"/>
              <a:gd name="T62" fmla="*/ 123 w 228"/>
              <a:gd name="T63" fmla="*/ 169 h 180"/>
              <a:gd name="T64" fmla="*/ 116 w 228"/>
              <a:gd name="T65" fmla="*/ 148 h 180"/>
              <a:gd name="T66" fmla="*/ 108 w 228"/>
              <a:gd name="T67" fmla="*/ 168 h 180"/>
              <a:gd name="T68" fmla="*/ 87 w 228"/>
              <a:gd name="T69" fmla="*/ 158 h 180"/>
              <a:gd name="T70" fmla="*/ 82 w 228"/>
              <a:gd name="T71" fmla="*/ 159 h 180"/>
              <a:gd name="T72" fmla="*/ 120 w 228"/>
              <a:gd name="T73" fmla="*/ 180 h 180"/>
              <a:gd name="T74" fmla="*/ 205 w 228"/>
              <a:gd name="T75" fmla="*/ 106 h 180"/>
              <a:gd name="T76" fmla="*/ 148 w 228"/>
              <a:gd name="T77" fmla="*/ 163 h 180"/>
              <a:gd name="T78" fmla="*/ 177 w 228"/>
              <a:gd name="T79" fmla="*/ 144 h 180"/>
              <a:gd name="T80" fmla="*/ 228 w 228"/>
              <a:gd name="T81" fmla="*/ 75 h 180"/>
              <a:gd name="T82" fmla="*/ 198 w 228"/>
              <a:gd name="T83" fmla="*/ 97 h 180"/>
              <a:gd name="T84" fmla="*/ 26 w 228"/>
              <a:gd name="T85" fmla="*/ 157 h 180"/>
              <a:gd name="T86" fmla="*/ 31 w 228"/>
              <a:gd name="T87" fmla="*/ 148 h 180"/>
              <a:gd name="T88" fmla="*/ 183 w 228"/>
              <a:gd name="T89" fmla="*/ 81 h 180"/>
              <a:gd name="T90" fmla="*/ 205 w 228"/>
              <a:gd name="T91" fmla="*/ 52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8" h="180">
                <a:moveTo>
                  <a:pt x="57" y="137"/>
                </a:moveTo>
                <a:cubicBezTo>
                  <a:pt x="47" y="125"/>
                  <a:pt x="42" y="110"/>
                  <a:pt x="41" y="93"/>
                </a:cubicBezTo>
                <a:cubicBezTo>
                  <a:pt x="68" y="93"/>
                  <a:pt x="68" y="93"/>
                  <a:pt x="68" y="93"/>
                </a:cubicBezTo>
                <a:cubicBezTo>
                  <a:pt x="68" y="107"/>
                  <a:pt x="70" y="120"/>
                  <a:pt x="74" y="131"/>
                </a:cubicBezTo>
                <a:cubicBezTo>
                  <a:pt x="72" y="132"/>
                  <a:pt x="70" y="133"/>
                  <a:pt x="68" y="134"/>
                </a:cubicBezTo>
                <a:cubicBezTo>
                  <a:pt x="74" y="132"/>
                  <a:pt x="80" y="130"/>
                  <a:pt x="86" y="128"/>
                </a:cubicBezTo>
                <a:cubicBezTo>
                  <a:pt x="84" y="128"/>
                  <a:pt x="83" y="129"/>
                  <a:pt x="81" y="129"/>
                </a:cubicBezTo>
                <a:cubicBezTo>
                  <a:pt x="78" y="119"/>
                  <a:pt x="75" y="106"/>
                  <a:pt x="75" y="93"/>
                </a:cubicBezTo>
                <a:cubicBezTo>
                  <a:pt x="116" y="93"/>
                  <a:pt x="116" y="93"/>
                  <a:pt x="116" y="93"/>
                </a:cubicBezTo>
                <a:cubicBezTo>
                  <a:pt x="116" y="115"/>
                  <a:pt x="116" y="115"/>
                  <a:pt x="116" y="115"/>
                </a:cubicBezTo>
                <a:cubicBezTo>
                  <a:pt x="119" y="114"/>
                  <a:pt x="121" y="113"/>
                  <a:pt x="123" y="112"/>
                </a:cubicBezTo>
                <a:cubicBezTo>
                  <a:pt x="123" y="93"/>
                  <a:pt x="123" y="93"/>
                  <a:pt x="123" y="93"/>
                </a:cubicBezTo>
                <a:cubicBezTo>
                  <a:pt x="153" y="93"/>
                  <a:pt x="153" y="93"/>
                  <a:pt x="153" y="93"/>
                </a:cubicBezTo>
                <a:cubicBezTo>
                  <a:pt x="157" y="91"/>
                  <a:pt x="160" y="89"/>
                  <a:pt x="163" y="86"/>
                </a:cubicBezTo>
                <a:cubicBezTo>
                  <a:pt x="123" y="86"/>
                  <a:pt x="123" y="86"/>
                  <a:pt x="123" y="86"/>
                </a:cubicBezTo>
                <a:cubicBezTo>
                  <a:pt x="123" y="56"/>
                  <a:pt x="123" y="56"/>
                  <a:pt x="123" y="56"/>
                </a:cubicBezTo>
                <a:cubicBezTo>
                  <a:pt x="136" y="55"/>
                  <a:pt x="148" y="54"/>
                  <a:pt x="159" y="50"/>
                </a:cubicBezTo>
                <a:cubicBezTo>
                  <a:pt x="162" y="61"/>
                  <a:pt x="164" y="73"/>
                  <a:pt x="164" y="86"/>
                </a:cubicBezTo>
                <a:cubicBezTo>
                  <a:pt x="167" y="84"/>
                  <a:pt x="169" y="82"/>
                  <a:pt x="171" y="80"/>
                </a:cubicBezTo>
                <a:cubicBezTo>
                  <a:pt x="170" y="69"/>
                  <a:pt x="168" y="58"/>
                  <a:pt x="165" y="48"/>
                </a:cubicBezTo>
                <a:cubicBezTo>
                  <a:pt x="171" y="46"/>
                  <a:pt x="177" y="44"/>
                  <a:pt x="181" y="41"/>
                </a:cubicBezTo>
                <a:cubicBezTo>
                  <a:pt x="184" y="44"/>
                  <a:pt x="185" y="46"/>
                  <a:pt x="187" y="49"/>
                </a:cubicBezTo>
                <a:cubicBezTo>
                  <a:pt x="190" y="47"/>
                  <a:pt x="194" y="46"/>
                  <a:pt x="197" y="45"/>
                </a:cubicBezTo>
                <a:cubicBezTo>
                  <a:pt x="182" y="18"/>
                  <a:pt x="153" y="0"/>
                  <a:pt x="120" y="0"/>
                </a:cubicBezTo>
                <a:cubicBezTo>
                  <a:pt x="70" y="0"/>
                  <a:pt x="30" y="40"/>
                  <a:pt x="30" y="90"/>
                </a:cubicBezTo>
                <a:cubicBezTo>
                  <a:pt x="30" y="108"/>
                  <a:pt x="35" y="125"/>
                  <a:pt x="45" y="139"/>
                </a:cubicBezTo>
                <a:cubicBezTo>
                  <a:pt x="49" y="139"/>
                  <a:pt x="52" y="138"/>
                  <a:pt x="57" y="137"/>
                </a:cubicBezTo>
                <a:close/>
                <a:moveTo>
                  <a:pt x="177" y="35"/>
                </a:moveTo>
                <a:cubicBezTo>
                  <a:pt x="172" y="38"/>
                  <a:pt x="168" y="40"/>
                  <a:pt x="163" y="41"/>
                </a:cubicBezTo>
                <a:cubicBezTo>
                  <a:pt x="159" y="31"/>
                  <a:pt x="154" y="23"/>
                  <a:pt x="148" y="16"/>
                </a:cubicBezTo>
                <a:cubicBezTo>
                  <a:pt x="159" y="20"/>
                  <a:pt x="169" y="27"/>
                  <a:pt x="177" y="35"/>
                </a:cubicBezTo>
                <a:close/>
                <a:moveTo>
                  <a:pt x="123" y="11"/>
                </a:moveTo>
                <a:cubicBezTo>
                  <a:pt x="126" y="11"/>
                  <a:pt x="128" y="11"/>
                  <a:pt x="131" y="12"/>
                </a:cubicBezTo>
                <a:cubicBezTo>
                  <a:pt x="141" y="17"/>
                  <a:pt x="150" y="28"/>
                  <a:pt x="156" y="44"/>
                </a:cubicBezTo>
                <a:cubicBezTo>
                  <a:pt x="146" y="46"/>
                  <a:pt x="135" y="48"/>
                  <a:pt x="123" y="48"/>
                </a:cubicBezTo>
                <a:lnTo>
                  <a:pt x="123" y="11"/>
                </a:lnTo>
                <a:close/>
                <a:moveTo>
                  <a:pt x="116" y="86"/>
                </a:moveTo>
                <a:cubicBezTo>
                  <a:pt x="75" y="86"/>
                  <a:pt x="75" y="86"/>
                  <a:pt x="75" y="86"/>
                </a:cubicBezTo>
                <a:cubicBezTo>
                  <a:pt x="75" y="73"/>
                  <a:pt x="78" y="61"/>
                  <a:pt x="81" y="50"/>
                </a:cubicBezTo>
                <a:cubicBezTo>
                  <a:pt x="92" y="54"/>
                  <a:pt x="104" y="55"/>
                  <a:pt x="116" y="56"/>
                </a:cubicBezTo>
                <a:lnTo>
                  <a:pt x="116" y="86"/>
                </a:lnTo>
                <a:close/>
                <a:moveTo>
                  <a:pt x="108" y="12"/>
                </a:moveTo>
                <a:cubicBezTo>
                  <a:pt x="111" y="11"/>
                  <a:pt x="113" y="11"/>
                  <a:pt x="116" y="11"/>
                </a:cubicBezTo>
                <a:cubicBezTo>
                  <a:pt x="116" y="48"/>
                  <a:pt x="116" y="48"/>
                  <a:pt x="116" y="48"/>
                </a:cubicBezTo>
                <a:cubicBezTo>
                  <a:pt x="104" y="48"/>
                  <a:pt x="93" y="46"/>
                  <a:pt x="83" y="44"/>
                </a:cubicBezTo>
                <a:cubicBezTo>
                  <a:pt x="89" y="28"/>
                  <a:pt x="98" y="17"/>
                  <a:pt x="108" y="12"/>
                </a:cubicBezTo>
                <a:close/>
                <a:moveTo>
                  <a:pt x="91" y="16"/>
                </a:moveTo>
                <a:cubicBezTo>
                  <a:pt x="85" y="23"/>
                  <a:pt x="80" y="31"/>
                  <a:pt x="76" y="41"/>
                </a:cubicBezTo>
                <a:cubicBezTo>
                  <a:pt x="72" y="40"/>
                  <a:pt x="67" y="38"/>
                  <a:pt x="63" y="35"/>
                </a:cubicBezTo>
                <a:cubicBezTo>
                  <a:pt x="71" y="27"/>
                  <a:pt x="80" y="20"/>
                  <a:pt x="91" y="16"/>
                </a:cubicBezTo>
                <a:close/>
                <a:moveTo>
                  <a:pt x="58" y="41"/>
                </a:moveTo>
                <a:cubicBezTo>
                  <a:pt x="63" y="44"/>
                  <a:pt x="68" y="46"/>
                  <a:pt x="74" y="48"/>
                </a:cubicBezTo>
                <a:cubicBezTo>
                  <a:pt x="70" y="60"/>
                  <a:pt x="68" y="73"/>
                  <a:pt x="68" y="86"/>
                </a:cubicBezTo>
                <a:cubicBezTo>
                  <a:pt x="41" y="86"/>
                  <a:pt x="41" y="86"/>
                  <a:pt x="41" y="86"/>
                </a:cubicBezTo>
                <a:cubicBezTo>
                  <a:pt x="42" y="69"/>
                  <a:pt x="48" y="53"/>
                  <a:pt x="58" y="41"/>
                </a:cubicBezTo>
                <a:close/>
                <a:moveTo>
                  <a:pt x="199" y="106"/>
                </a:moveTo>
                <a:cubicBezTo>
                  <a:pt x="198" y="106"/>
                  <a:pt x="197" y="107"/>
                  <a:pt x="196" y="108"/>
                </a:cubicBezTo>
                <a:cubicBezTo>
                  <a:pt x="194" y="119"/>
                  <a:pt x="189" y="130"/>
                  <a:pt x="181" y="139"/>
                </a:cubicBezTo>
                <a:cubicBezTo>
                  <a:pt x="177" y="136"/>
                  <a:pt x="171" y="134"/>
                  <a:pt x="165" y="131"/>
                </a:cubicBezTo>
                <a:cubicBezTo>
                  <a:pt x="166" y="130"/>
                  <a:pt x="166" y="128"/>
                  <a:pt x="167" y="126"/>
                </a:cubicBezTo>
                <a:cubicBezTo>
                  <a:pt x="161" y="129"/>
                  <a:pt x="156" y="132"/>
                  <a:pt x="150" y="135"/>
                </a:cubicBezTo>
                <a:cubicBezTo>
                  <a:pt x="152" y="135"/>
                  <a:pt x="154" y="136"/>
                  <a:pt x="156" y="136"/>
                </a:cubicBezTo>
                <a:cubicBezTo>
                  <a:pt x="150" y="152"/>
                  <a:pt x="141" y="163"/>
                  <a:pt x="131" y="168"/>
                </a:cubicBezTo>
                <a:cubicBezTo>
                  <a:pt x="128" y="168"/>
                  <a:pt x="126" y="169"/>
                  <a:pt x="123" y="169"/>
                </a:cubicBezTo>
                <a:cubicBezTo>
                  <a:pt x="123" y="146"/>
                  <a:pt x="123" y="146"/>
                  <a:pt x="123" y="146"/>
                </a:cubicBezTo>
                <a:cubicBezTo>
                  <a:pt x="121" y="147"/>
                  <a:pt x="118" y="147"/>
                  <a:pt x="116" y="148"/>
                </a:cubicBezTo>
                <a:cubicBezTo>
                  <a:pt x="116" y="169"/>
                  <a:pt x="116" y="169"/>
                  <a:pt x="116" y="169"/>
                </a:cubicBezTo>
                <a:cubicBezTo>
                  <a:pt x="113" y="169"/>
                  <a:pt x="111" y="168"/>
                  <a:pt x="108" y="168"/>
                </a:cubicBezTo>
                <a:cubicBezTo>
                  <a:pt x="103" y="165"/>
                  <a:pt x="98" y="161"/>
                  <a:pt x="94" y="156"/>
                </a:cubicBezTo>
                <a:cubicBezTo>
                  <a:pt x="91" y="156"/>
                  <a:pt x="89" y="157"/>
                  <a:pt x="87" y="158"/>
                </a:cubicBezTo>
                <a:cubicBezTo>
                  <a:pt x="88" y="160"/>
                  <a:pt x="90" y="162"/>
                  <a:pt x="91" y="163"/>
                </a:cubicBezTo>
                <a:cubicBezTo>
                  <a:pt x="88" y="162"/>
                  <a:pt x="85" y="161"/>
                  <a:pt x="82" y="159"/>
                </a:cubicBezTo>
                <a:cubicBezTo>
                  <a:pt x="77" y="160"/>
                  <a:pt x="72" y="161"/>
                  <a:pt x="67" y="162"/>
                </a:cubicBezTo>
                <a:cubicBezTo>
                  <a:pt x="82" y="173"/>
                  <a:pt x="100" y="180"/>
                  <a:pt x="120" y="180"/>
                </a:cubicBezTo>
                <a:cubicBezTo>
                  <a:pt x="164" y="180"/>
                  <a:pt x="200" y="148"/>
                  <a:pt x="208" y="106"/>
                </a:cubicBezTo>
                <a:cubicBezTo>
                  <a:pt x="207" y="106"/>
                  <a:pt x="206" y="106"/>
                  <a:pt x="205" y="106"/>
                </a:cubicBezTo>
                <a:cubicBezTo>
                  <a:pt x="203" y="106"/>
                  <a:pt x="201" y="106"/>
                  <a:pt x="199" y="106"/>
                </a:cubicBezTo>
                <a:close/>
                <a:moveTo>
                  <a:pt x="148" y="163"/>
                </a:moveTo>
                <a:cubicBezTo>
                  <a:pt x="154" y="157"/>
                  <a:pt x="159" y="148"/>
                  <a:pt x="163" y="138"/>
                </a:cubicBezTo>
                <a:cubicBezTo>
                  <a:pt x="168" y="140"/>
                  <a:pt x="172" y="142"/>
                  <a:pt x="177" y="144"/>
                </a:cubicBezTo>
                <a:cubicBezTo>
                  <a:pt x="169" y="153"/>
                  <a:pt x="159" y="159"/>
                  <a:pt x="148" y="163"/>
                </a:cubicBezTo>
                <a:close/>
                <a:moveTo>
                  <a:pt x="228" y="75"/>
                </a:moveTo>
                <a:cubicBezTo>
                  <a:pt x="228" y="88"/>
                  <a:pt x="218" y="98"/>
                  <a:pt x="205" y="98"/>
                </a:cubicBezTo>
                <a:cubicBezTo>
                  <a:pt x="202" y="98"/>
                  <a:pt x="200" y="98"/>
                  <a:pt x="198" y="97"/>
                </a:cubicBezTo>
                <a:cubicBezTo>
                  <a:pt x="182" y="109"/>
                  <a:pt x="162" y="121"/>
                  <a:pt x="138" y="131"/>
                </a:cubicBezTo>
                <a:cubicBezTo>
                  <a:pt x="88" y="153"/>
                  <a:pt x="41" y="161"/>
                  <a:pt x="26" y="157"/>
                </a:cubicBezTo>
                <a:cubicBezTo>
                  <a:pt x="0" y="151"/>
                  <a:pt x="31" y="122"/>
                  <a:pt x="31" y="122"/>
                </a:cubicBezTo>
                <a:cubicBezTo>
                  <a:pt x="31" y="122"/>
                  <a:pt x="15" y="148"/>
                  <a:pt x="31" y="148"/>
                </a:cubicBezTo>
                <a:cubicBezTo>
                  <a:pt x="55" y="149"/>
                  <a:pt x="103" y="132"/>
                  <a:pt x="131" y="117"/>
                </a:cubicBezTo>
                <a:cubicBezTo>
                  <a:pt x="153" y="104"/>
                  <a:pt x="170" y="92"/>
                  <a:pt x="183" y="81"/>
                </a:cubicBezTo>
                <a:cubicBezTo>
                  <a:pt x="182" y="79"/>
                  <a:pt x="182" y="77"/>
                  <a:pt x="182" y="75"/>
                </a:cubicBezTo>
                <a:cubicBezTo>
                  <a:pt x="182" y="62"/>
                  <a:pt x="192" y="52"/>
                  <a:pt x="205" y="52"/>
                </a:cubicBezTo>
                <a:cubicBezTo>
                  <a:pt x="218" y="52"/>
                  <a:pt x="228" y="62"/>
                  <a:pt x="228" y="75"/>
                </a:cubicBezTo>
                <a:close/>
              </a:path>
            </a:pathLst>
          </a:custGeom>
          <a:solidFill>
            <a:srgbClr val="233E65"/>
          </a:solidFill>
          <a:ln>
            <a:noFill/>
          </a:ln>
        </p:spPr>
        <p:txBody>
          <a:bodyPr vert="horz" wrap="square" lIns="91440" tIns="45720" rIns="91440" bIns="45720" numCol="1" anchor="t" anchorCtr="0" compatLnSpc="1"/>
          <a:lstStyle/>
          <a:p>
            <a:endParaRPr lang="en-US">
              <a:latin typeface="+mn-ea"/>
            </a:endParaRPr>
          </a:p>
        </p:txBody>
      </p:sp>
      <p:pic>
        <p:nvPicPr>
          <p:cNvPr id="7" name="图片 6" descr="福建舰"/>
          <p:cNvPicPr>
            <a:picLocks noChangeAspect="1"/>
          </p:cNvPicPr>
          <p:nvPr/>
        </p:nvPicPr>
        <p:blipFill>
          <a:blip r:embed="rId3"/>
          <a:stretch>
            <a:fillRect/>
          </a:stretch>
        </p:blipFill>
        <p:spPr>
          <a:xfrm>
            <a:off x="8082279" y="1186543"/>
            <a:ext cx="3489235" cy="4800602"/>
          </a:xfrm>
          <a:prstGeom prst="rect">
            <a:avLst/>
          </a:prstGeom>
        </p:spPr>
      </p:pic>
      <p:pic>
        <p:nvPicPr>
          <p:cNvPr id="8" name="图片 7" descr="辽宁舰"/>
          <p:cNvPicPr>
            <a:picLocks noChangeAspect="1"/>
          </p:cNvPicPr>
          <p:nvPr/>
        </p:nvPicPr>
        <p:blipFill>
          <a:blip r:embed="rId4"/>
          <a:stretch>
            <a:fillRect/>
          </a:stretch>
        </p:blipFill>
        <p:spPr>
          <a:xfrm>
            <a:off x="387531" y="1186543"/>
            <a:ext cx="3427911" cy="4800602"/>
          </a:xfrm>
          <a:prstGeom prst="rect">
            <a:avLst/>
          </a:prstGeom>
        </p:spPr>
      </p:pic>
      <p:pic>
        <p:nvPicPr>
          <p:cNvPr id="9" name="图片 8" descr="山东"/>
          <p:cNvPicPr>
            <a:picLocks noChangeAspect="1"/>
          </p:cNvPicPr>
          <p:nvPr/>
        </p:nvPicPr>
        <p:blipFill>
          <a:blip r:embed="rId5"/>
          <a:stretch>
            <a:fillRect/>
          </a:stretch>
        </p:blipFill>
        <p:spPr>
          <a:xfrm>
            <a:off x="4213133" y="1186543"/>
            <a:ext cx="3427911" cy="4800602"/>
          </a:xfrm>
          <a:prstGeom prst="rect">
            <a:avLst/>
          </a:prstGeom>
        </p:spPr>
      </p:pic>
      <p:sp>
        <p:nvSpPr>
          <p:cNvPr id="3" name="文本框 2">
            <a:extLst>
              <a:ext uri="{FF2B5EF4-FFF2-40B4-BE49-F238E27FC236}">
                <a16:creationId xmlns:a16="http://schemas.microsoft.com/office/drawing/2014/main" id="{4B48754B-ED72-2F8D-519E-46624D339DE9}"/>
              </a:ext>
            </a:extLst>
          </p:cNvPr>
          <p:cNvSpPr txBox="1"/>
          <p:nvPr/>
        </p:nvSpPr>
        <p:spPr>
          <a:xfrm>
            <a:off x="979714" y="6083334"/>
            <a:ext cx="1943099" cy="400110"/>
          </a:xfrm>
          <a:prstGeom prst="rect">
            <a:avLst/>
          </a:prstGeom>
          <a:noFill/>
        </p:spPr>
        <p:txBody>
          <a:bodyPr wrap="square" rtlCol="0">
            <a:spAutoFit/>
          </a:bodyPr>
          <a:lstStyle/>
          <a:p>
            <a:r>
              <a:rPr lang="en-US" altLang="zh-CN" sz="2000" b="1" dirty="0">
                <a:solidFill>
                  <a:srgbClr val="233E65"/>
                </a:solidFill>
                <a:latin typeface="华文新魏" panose="02010800040101010101" pitchFamily="2" charset="-122"/>
                <a:ea typeface="华文新魏" panose="02010800040101010101" pitchFamily="2" charset="-122"/>
              </a:rPr>
              <a:t>2012</a:t>
            </a:r>
            <a:r>
              <a:rPr lang="zh-CN" altLang="en-US" sz="2000" b="1" dirty="0">
                <a:solidFill>
                  <a:srgbClr val="233E65"/>
                </a:solidFill>
                <a:latin typeface="华文新魏" panose="02010800040101010101" pitchFamily="2" charset="-122"/>
                <a:ea typeface="华文新魏" panose="02010800040101010101" pitchFamily="2" charset="-122"/>
              </a:rPr>
              <a:t>年</a:t>
            </a:r>
            <a:r>
              <a:rPr lang="en-US" altLang="zh-CN" sz="2000" b="1" dirty="0">
                <a:solidFill>
                  <a:srgbClr val="233E65"/>
                </a:solidFill>
                <a:latin typeface="华文新魏" panose="02010800040101010101" pitchFamily="2" charset="-122"/>
                <a:ea typeface="华文新魏" panose="02010800040101010101" pitchFamily="2" charset="-122"/>
              </a:rPr>
              <a:t>9</a:t>
            </a:r>
            <a:r>
              <a:rPr lang="zh-CN" altLang="en-US" sz="2000" b="1" dirty="0">
                <a:solidFill>
                  <a:srgbClr val="233E65"/>
                </a:solidFill>
                <a:latin typeface="华文新魏" panose="02010800040101010101" pitchFamily="2" charset="-122"/>
                <a:ea typeface="华文新魏" panose="02010800040101010101" pitchFamily="2" charset="-122"/>
              </a:rPr>
              <a:t>月</a:t>
            </a:r>
            <a:r>
              <a:rPr lang="en-US" altLang="zh-CN" sz="2000" b="1" dirty="0">
                <a:solidFill>
                  <a:srgbClr val="233E65"/>
                </a:solidFill>
                <a:latin typeface="华文新魏" panose="02010800040101010101" pitchFamily="2" charset="-122"/>
                <a:ea typeface="华文新魏" panose="02010800040101010101" pitchFamily="2" charset="-122"/>
              </a:rPr>
              <a:t>25</a:t>
            </a:r>
            <a:r>
              <a:rPr lang="zh-CN" altLang="en-US" sz="2000" b="1" dirty="0">
                <a:solidFill>
                  <a:srgbClr val="233E65"/>
                </a:solidFill>
                <a:latin typeface="华文新魏" panose="02010800040101010101" pitchFamily="2" charset="-122"/>
                <a:ea typeface="华文新魏" panose="02010800040101010101" pitchFamily="2" charset="-122"/>
              </a:rPr>
              <a:t>日</a:t>
            </a:r>
          </a:p>
        </p:txBody>
      </p:sp>
      <p:sp>
        <p:nvSpPr>
          <p:cNvPr id="4" name="文本框 3">
            <a:extLst>
              <a:ext uri="{FF2B5EF4-FFF2-40B4-BE49-F238E27FC236}">
                <a16:creationId xmlns:a16="http://schemas.microsoft.com/office/drawing/2014/main" id="{4D7EC154-E7AA-9B39-5EC7-F89F6A59A90A}"/>
              </a:ext>
            </a:extLst>
          </p:cNvPr>
          <p:cNvSpPr txBox="1"/>
          <p:nvPr/>
        </p:nvSpPr>
        <p:spPr>
          <a:xfrm>
            <a:off x="4844143" y="6025634"/>
            <a:ext cx="2503714" cy="400110"/>
          </a:xfrm>
          <a:prstGeom prst="rect">
            <a:avLst/>
          </a:prstGeom>
          <a:noFill/>
        </p:spPr>
        <p:txBody>
          <a:bodyPr wrap="square" rtlCol="0">
            <a:spAutoFit/>
          </a:bodyPr>
          <a:lstStyle/>
          <a:p>
            <a:r>
              <a:rPr lang="en-US" altLang="zh-CN" sz="2000" b="1" dirty="0">
                <a:solidFill>
                  <a:srgbClr val="233E65"/>
                </a:solidFill>
                <a:latin typeface="华文新魏" panose="02010800040101010101" pitchFamily="2" charset="-122"/>
                <a:ea typeface="华文新魏" panose="02010800040101010101" pitchFamily="2" charset="-122"/>
              </a:rPr>
              <a:t>2019</a:t>
            </a:r>
            <a:r>
              <a:rPr lang="zh-CN" altLang="en-US" sz="2000" b="1" dirty="0">
                <a:solidFill>
                  <a:srgbClr val="233E65"/>
                </a:solidFill>
                <a:latin typeface="华文新魏" panose="02010800040101010101" pitchFamily="2" charset="-122"/>
                <a:ea typeface="华文新魏" panose="02010800040101010101" pitchFamily="2" charset="-122"/>
              </a:rPr>
              <a:t>年</a:t>
            </a:r>
            <a:r>
              <a:rPr lang="en-US" altLang="zh-CN" sz="2000" b="1" dirty="0">
                <a:solidFill>
                  <a:srgbClr val="233E65"/>
                </a:solidFill>
                <a:latin typeface="华文新魏" panose="02010800040101010101" pitchFamily="2" charset="-122"/>
                <a:ea typeface="华文新魏" panose="02010800040101010101" pitchFamily="2" charset="-122"/>
              </a:rPr>
              <a:t>12</a:t>
            </a:r>
            <a:r>
              <a:rPr lang="zh-CN" altLang="en-US" sz="2000" b="1" dirty="0">
                <a:solidFill>
                  <a:srgbClr val="233E65"/>
                </a:solidFill>
                <a:latin typeface="华文新魏" panose="02010800040101010101" pitchFamily="2" charset="-122"/>
                <a:ea typeface="华文新魏" panose="02010800040101010101" pitchFamily="2" charset="-122"/>
              </a:rPr>
              <a:t>月</a:t>
            </a:r>
            <a:r>
              <a:rPr lang="en-US" altLang="zh-CN" sz="2000" b="1" dirty="0">
                <a:solidFill>
                  <a:srgbClr val="233E65"/>
                </a:solidFill>
                <a:latin typeface="华文新魏" panose="02010800040101010101" pitchFamily="2" charset="-122"/>
                <a:ea typeface="华文新魏" panose="02010800040101010101" pitchFamily="2" charset="-122"/>
              </a:rPr>
              <a:t>17</a:t>
            </a:r>
            <a:r>
              <a:rPr lang="zh-CN" altLang="en-US" sz="2000" b="1" dirty="0">
                <a:solidFill>
                  <a:srgbClr val="233E65"/>
                </a:solidFill>
                <a:latin typeface="华文新魏" panose="02010800040101010101" pitchFamily="2" charset="-122"/>
                <a:ea typeface="华文新魏" panose="02010800040101010101" pitchFamily="2" charset="-122"/>
              </a:rPr>
              <a:t>日</a:t>
            </a:r>
            <a:endParaRPr lang="zh-CN" altLang="en-US" dirty="0"/>
          </a:p>
        </p:txBody>
      </p:sp>
      <p:sp>
        <p:nvSpPr>
          <p:cNvPr id="5" name="文本框 4">
            <a:extLst>
              <a:ext uri="{FF2B5EF4-FFF2-40B4-BE49-F238E27FC236}">
                <a16:creationId xmlns:a16="http://schemas.microsoft.com/office/drawing/2014/main" id="{8827529A-DB3A-503E-1ACE-515691742DAF}"/>
              </a:ext>
            </a:extLst>
          </p:cNvPr>
          <p:cNvSpPr txBox="1"/>
          <p:nvPr/>
        </p:nvSpPr>
        <p:spPr>
          <a:xfrm>
            <a:off x="8926286" y="6048897"/>
            <a:ext cx="2454729" cy="400110"/>
          </a:xfrm>
          <a:prstGeom prst="rect">
            <a:avLst/>
          </a:prstGeom>
          <a:noFill/>
        </p:spPr>
        <p:txBody>
          <a:bodyPr wrap="square" rtlCol="0">
            <a:spAutoFit/>
          </a:bodyPr>
          <a:lstStyle/>
          <a:p>
            <a:r>
              <a:rPr lang="en-US" altLang="zh-CN" sz="2000" b="1" dirty="0">
                <a:solidFill>
                  <a:srgbClr val="233E65"/>
                </a:solidFill>
                <a:latin typeface="华文新魏" panose="02010800040101010101" pitchFamily="2" charset="-122"/>
                <a:ea typeface="华文新魏" panose="02010800040101010101" pitchFamily="2" charset="-122"/>
              </a:rPr>
              <a:t>2022</a:t>
            </a:r>
            <a:r>
              <a:rPr lang="zh-CN" altLang="en-US" sz="2000" b="1" dirty="0">
                <a:solidFill>
                  <a:srgbClr val="233E65"/>
                </a:solidFill>
                <a:latin typeface="华文新魏" panose="02010800040101010101" pitchFamily="2" charset="-122"/>
                <a:ea typeface="华文新魏" panose="02010800040101010101" pitchFamily="2" charset="-122"/>
              </a:rPr>
              <a:t>年</a:t>
            </a:r>
            <a:r>
              <a:rPr lang="en-US" altLang="zh-CN" sz="2000" b="1" dirty="0">
                <a:solidFill>
                  <a:srgbClr val="233E65"/>
                </a:solidFill>
                <a:latin typeface="华文新魏" panose="02010800040101010101" pitchFamily="2" charset="-122"/>
                <a:ea typeface="华文新魏" panose="02010800040101010101" pitchFamily="2" charset="-122"/>
              </a:rPr>
              <a:t>6</a:t>
            </a:r>
            <a:r>
              <a:rPr lang="zh-CN" altLang="en-US" sz="2000" b="1" dirty="0">
                <a:solidFill>
                  <a:srgbClr val="233E65"/>
                </a:solidFill>
                <a:latin typeface="华文新魏" panose="02010800040101010101" pitchFamily="2" charset="-122"/>
                <a:ea typeface="华文新魏" panose="02010800040101010101" pitchFamily="2" charset="-122"/>
              </a:rPr>
              <a:t>月</a:t>
            </a:r>
            <a:r>
              <a:rPr lang="en-US" altLang="zh-CN" sz="2000" b="1" dirty="0">
                <a:solidFill>
                  <a:srgbClr val="233E65"/>
                </a:solidFill>
                <a:latin typeface="华文新魏" panose="02010800040101010101" pitchFamily="2" charset="-122"/>
                <a:ea typeface="华文新魏" panose="02010800040101010101" pitchFamily="2" charset="-122"/>
              </a:rPr>
              <a:t>17</a:t>
            </a:r>
            <a:r>
              <a:rPr lang="zh-CN" altLang="en-US" sz="2000" b="1" dirty="0">
                <a:solidFill>
                  <a:srgbClr val="233E65"/>
                </a:solidFill>
                <a:latin typeface="华文新魏" panose="02010800040101010101" pitchFamily="2" charset="-122"/>
                <a:ea typeface="华文新魏" panose="02010800040101010101" pitchFamily="2" charset="-122"/>
              </a:rPr>
              <a:t>日</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80">
                                          <p:stCondLst>
                                            <p:cond delay="0"/>
                                          </p:stCondLst>
                                        </p:cTn>
                                        <p:tgtEl>
                                          <p:spTgt spid="8"/>
                                        </p:tgtEl>
                                      </p:cBhvr>
                                    </p:animEffect>
                                    <p:anim calcmode="lin" valueType="num">
                                      <p:cBhvr>
                                        <p:cTn id="2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9" dur="26">
                                          <p:stCondLst>
                                            <p:cond delay="650"/>
                                          </p:stCondLst>
                                        </p:cTn>
                                        <p:tgtEl>
                                          <p:spTgt spid="8"/>
                                        </p:tgtEl>
                                      </p:cBhvr>
                                      <p:to x="100000" y="60000"/>
                                    </p:animScale>
                                    <p:animScale>
                                      <p:cBhvr>
                                        <p:cTn id="30" dur="166" decel="50000">
                                          <p:stCondLst>
                                            <p:cond delay="676"/>
                                          </p:stCondLst>
                                        </p:cTn>
                                        <p:tgtEl>
                                          <p:spTgt spid="8"/>
                                        </p:tgtEl>
                                      </p:cBhvr>
                                      <p:to x="100000" y="100000"/>
                                    </p:animScale>
                                    <p:animScale>
                                      <p:cBhvr>
                                        <p:cTn id="31" dur="26">
                                          <p:stCondLst>
                                            <p:cond delay="1312"/>
                                          </p:stCondLst>
                                        </p:cTn>
                                        <p:tgtEl>
                                          <p:spTgt spid="8"/>
                                        </p:tgtEl>
                                      </p:cBhvr>
                                      <p:to x="100000" y="80000"/>
                                    </p:animScale>
                                    <p:animScale>
                                      <p:cBhvr>
                                        <p:cTn id="32" dur="166" decel="50000">
                                          <p:stCondLst>
                                            <p:cond delay="1338"/>
                                          </p:stCondLst>
                                        </p:cTn>
                                        <p:tgtEl>
                                          <p:spTgt spid="8"/>
                                        </p:tgtEl>
                                      </p:cBhvr>
                                      <p:to x="100000" y="100000"/>
                                    </p:animScale>
                                    <p:animScale>
                                      <p:cBhvr>
                                        <p:cTn id="33" dur="26">
                                          <p:stCondLst>
                                            <p:cond delay="1642"/>
                                          </p:stCondLst>
                                        </p:cTn>
                                        <p:tgtEl>
                                          <p:spTgt spid="8"/>
                                        </p:tgtEl>
                                      </p:cBhvr>
                                      <p:to x="100000" y="90000"/>
                                    </p:animScale>
                                    <p:animScale>
                                      <p:cBhvr>
                                        <p:cTn id="34" dur="166" decel="50000">
                                          <p:stCondLst>
                                            <p:cond delay="1668"/>
                                          </p:stCondLst>
                                        </p:cTn>
                                        <p:tgtEl>
                                          <p:spTgt spid="8"/>
                                        </p:tgtEl>
                                      </p:cBhvr>
                                      <p:to x="100000" y="100000"/>
                                    </p:animScale>
                                    <p:animScale>
                                      <p:cBhvr>
                                        <p:cTn id="35" dur="26">
                                          <p:stCondLst>
                                            <p:cond delay="1808"/>
                                          </p:stCondLst>
                                        </p:cTn>
                                        <p:tgtEl>
                                          <p:spTgt spid="8"/>
                                        </p:tgtEl>
                                      </p:cBhvr>
                                      <p:to x="100000" y="95000"/>
                                    </p:animScale>
                                    <p:animScale>
                                      <p:cBhvr>
                                        <p:cTn id="36" dur="166" decel="50000">
                                          <p:stCondLst>
                                            <p:cond delay="1834"/>
                                          </p:stCondLst>
                                        </p:cTn>
                                        <p:tgtEl>
                                          <p:spTgt spid="8"/>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down)">
                                      <p:cBhvr>
                                        <p:cTn id="39" dur="580">
                                          <p:stCondLst>
                                            <p:cond delay="0"/>
                                          </p:stCondLst>
                                        </p:cTn>
                                        <p:tgtEl>
                                          <p:spTgt spid="9"/>
                                        </p:tgtEl>
                                      </p:cBhvr>
                                    </p:animEffect>
                                    <p:anim calcmode="lin" valueType="num">
                                      <p:cBhvr>
                                        <p:cTn id="4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45" dur="26">
                                          <p:stCondLst>
                                            <p:cond delay="650"/>
                                          </p:stCondLst>
                                        </p:cTn>
                                        <p:tgtEl>
                                          <p:spTgt spid="9"/>
                                        </p:tgtEl>
                                      </p:cBhvr>
                                      <p:to x="100000" y="60000"/>
                                    </p:animScale>
                                    <p:animScale>
                                      <p:cBhvr>
                                        <p:cTn id="46" dur="166" decel="50000">
                                          <p:stCondLst>
                                            <p:cond delay="676"/>
                                          </p:stCondLst>
                                        </p:cTn>
                                        <p:tgtEl>
                                          <p:spTgt spid="9"/>
                                        </p:tgtEl>
                                      </p:cBhvr>
                                      <p:to x="100000" y="100000"/>
                                    </p:animScale>
                                    <p:animScale>
                                      <p:cBhvr>
                                        <p:cTn id="47" dur="26">
                                          <p:stCondLst>
                                            <p:cond delay="1312"/>
                                          </p:stCondLst>
                                        </p:cTn>
                                        <p:tgtEl>
                                          <p:spTgt spid="9"/>
                                        </p:tgtEl>
                                      </p:cBhvr>
                                      <p:to x="100000" y="80000"/>
                                    </p:animScale>
                                    <p:animScale>
                                      <p:cBhvr>
                                        <p:cTn id="48" dur="166" decel="50000">
                                          <p:stCondLst>
                                            <p:cond delay="1338"/>
                                          </p:stCondLst>
                                        </p:cTn>
                                        <p:tgtEl>
                                          <p:spTgt spid="9"/>
                                        </p:tgtEl>
                                      </p:cBhvr>
                                      <p:to x="100000" y="100000"/>
                                    </p:animScale>
                                    <p:animScale>
                                      <p:cBhvr>
                                        <p:cTn id="49" dur="26">
                                          <p:stCondLst>
                                            <p:cond delay="1642"/>
                                          </p:stCondLst>
                                        </p:cTn>
                                        <p:tgtEl>
                                          <p:spTgt spid="9"/>
                                        </p:tgtEl>
                                      </p:cBhvr>
                                      <p:to x="100000" y="90000"/>
                                    </p:animScale>
                                    <p:animScale>
                                      <p:cBhvr>
                                        <p:cTn id="50" dur="166" decel="50000">
                                          <p:stCondLst>
                                            <p:cond delay="1668"/>
                                          </p:stCondLst>
                                        </p:cTn>
                                        <p:tgtEl>
                                          <p:spTgt spid="9"/>
                                        </p:tgtEl>
                                      </p:cBhvr>
                                      <p:to x="100000" y="100000"/>
                                    </p:animScale>
                                    <p:animScale>
                                      <p:cBhvr>
                                        <p:cTn id="51" dur="26">
                                          <p:stCondLst>
                                            <p:cond delay="1808"/>
                                          </p:stCondLst>
                                        </p:cTn>
                                        <p:tgtEl>
                                          <p:spTgt spid="9"/>
                                        </p:tgtEl>
                                      </p:cBhvr>
                                      <p:to x="100000" y="95000"/>
                                    </p:animScale>
                                    <p:animScale>
                                      <p:cBhvr>
                                        <p:cTn id="52" dur="166" decel="50000">
                                          <p:stCondLst>
                                            <p:cond delay="1834"/>
                                          </p:stCondLst>
                                        </p:cTn>
                                        <p:tgtEl>
                                          <p:spTgt spid="9"/>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wipe(down)">
                                      <p:cBhvr>
                                        <p:cTn id="55" dur="580">
                                          <p:stCondLst>
                                            <p:cond delay="0"/>
                                          </p:stCondLst>
                                        </p:cTn>
                                        <p:tgtEl>
                                          <p:spTgt spid="3"/>
                                        </p:tgtEl>
                                      </p:cBhvr>
                                    </p:animEffect>
                                    <p:anim calcmode="lin" valueType="num">
                                      <p:cBhvr>
                                        <p:cTn id="5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61" dur="26">
                                          <p:stCondLst>
                                            <p:cond delay="650"/>
                                          </p:stCondLst>
                                        </p:cTn>
                                        <p:tgtEl>
                                          <p:spTgt spid="3"/>
                                        </p:tgtEl>
                                      </p:cBhvr>
                                      <p:to x="100000" y="60000"/>
                                    </p:animScale>
                                    <p:animScale>
                                      <p:cBhvr>
                                        <p:cTn id="62" dur="166" decel="50000">
                                          <p:stCondLst>
                                            <p:cond delay="676"/>
                                          </p:stCondLst>
                                        </p:cTn>
                                        <p:tgtEl>
                                          <p:spTgt spid="3"/>
                                        </p:tgtEl>
                                      </p:cBhvr>
                                      <p:to x="100000" y="100000"/>
                                    </p:animScale>
                                    <p:animScale>
                                      <p:cBhvr>
                                        <p:cTn id="63" dur="26">
                                          <p:stCondLst>
                                            <p:cond delay="1312"/>
                                          </p:stCondLst>
                                        </p:cTn>
                                        <p:tgtEl>
                                          <p:spTgt spid="3"/>
                                        </p:tgtEl>
                                      </p:cBhvr>
                                      <p:to x="100000" y="80000"/>
                                    </p:animScale>
                                    <p:animScale>
                                      <p:cBhvr>
                                        <p:cTn id="64" dur="166" decel="50000">
                                          <p:stCondLst>
                                            <p:cond delay="1338"/>
                                          </p:stCondLst>
                                        </p:cTn>
                                        <p:tgtEl>
                                          <p:spTgt spid="3"/>
                                        </p:tgtEl>
                                      </p:cBhvr>
                                      <p:to x="100000" y="100000"/>
                                    </p:animScale>
                                    <p:animScale>
                                      <p:cBhvr>
                                        <p:cTn id="65" dur="26">
                                          <p:stCondLst>
                                            <p:cond delay="1642"/>
                                          </p:stCondLst>
                                        </p:cTn>
                                        <p:tgtEl>
                                          <p:spTgt spid="3"/>
                                        </p:tgtEl>
                                      </p:cBhvr>
                                      <p:to x="100000" y="90000"/>
                                    </p:animScale>
                                    <p:animScale>
                                      <p:cBhvr>
                                        <p:cTn id="66" dur="166" decel="50000">
                                          <p:stCondLst>
                                            <p:cond delay="1668"/>
                                          </p:stCondLst>
                                        </p:cTn>
                                        <p:tgtEl>
                                          <p:spTgt spid="3"/>
                                        </p:tgtEl>
                                      </p:cBhvr>
                                      <p:to x="100000" y="100000"/>
                                    </p:animScale>
                                    <p:animScale>
                                      <p:cBhvr>
                                        <p:cTn id="67" dur="26">
                                          <p:stCondLst>
                                            <p:cond delay="1808"/>
                                          </p:stCondLst>
                                        </p:cTn>
                                        <p:tgtEl>
                                          <p:spTgt spid="3"/>
                                        </p:tgtEl>
                                      </p:cBhvr>
                                      <p:to x="100000" y="95000"/>
                                    </p:animScale>
                                    <p:animScale>
                                      <p:cBhvr>
                                        <p:cTn id="68" dur="166" decel="50000">
                                          <p:stCondLst>
                                            <p:cond delay="1834"/>
                                          </p:stCondLst>
                                        </p:cTn>
                                        <p:tgtEl>
                                          <p:spTgt spid="3"/>
                                        </p:tgtEl>
                                      </p:cBhvr>
                                      <p:to x="100000" y="100000"/>
                                    </p:animScale>
                                  </p:childTnLst>
                                </p:cTn>
                              </p:par>
                              <p:par>
                                <p:cTn id="69" presetID="26" presetClass="entr" presetSubtype="0" fill="hold" grpId="0" nodeType="withEffect">
                                  <p:stCondLst>
                                    <p:cond delay="0"/>
                                  </p:stCondLst>
                                  <p:childTnLst>
                                    <p:set>
                                      <p:cBhvr>
                                        <p:cTn id="70" dur="1" fill="hold">
                                          <p:stCondLst>
                                            <p:cond delay="0"/>
                                          </p:stCondLst>
                                        </p:cTn>
                                        <p:tgtEl>
                                          <p:spTgt spid="4"/>
                                        </p:tgtEl>
                                        <p:attrNameLst>
                                          <p:attrName>style.visibility</p:attrName>
                                        </p:attrNameLst>
                                      </p:cBhvr>
                                      <p:to>
                                        <p:strVal val="visible"/>
                                      </p:to>
                                    </p:set>
                                    <p:animEffect transition="in" filter="wipe(down)">
                                      <p:cBhvr>
                                        <p:cTn id="71" dur="580">
                                          <p:stCondLst>
                                            <p:cond delay="0"/>
                                          </p:stCondLst>
                                        </p:cTn>
                                        <p:tgtEl>
                                          <p:spTgt spid="4"/>
                                        </p:tgtEl>
                                      </p:cBhvr>
                                    </p:animEffect>
                                    <p:anim calcmode="lin" valueType="num">
                                      <p:cBhvr>
                                        <p:cTn id="72"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77" dur="26">
                                          <p:stCondLst>
                                            <p:cond delay="650"/>
                                          </p:stCondLst>
                                        </p:cTn>
                                        <p:tgtEl>
                                          <p:spTgt spid="4"/>
                                        </p:tgtEl>
                                      </p:cBhvr>
                                      <p:to x="100000" y="60000"/>
                                    </p:animScale>
                                    <p:animScale>
                                      <p:cBhvr>
                                        <p:cTn id="78" dur="166" decel="50000">
                                          <p:stCondLst>
                                            <p:cond delay="676"/>
                                          </p:stCondLst>
                                        </p:cTn>
                                        <p:tgtEl>
                                          <p:spTgt spid="4"/>
                                        </p:tgtEl>
                                      </p:cBhvr>
                                      <p:to x="100000" y="100000"/>
                                    </p:animScale>
                                    <p:animScale>
                                      <p:cBhvr>
                                        <p:cTn id="79" dur="26">
                                          <p:stCondLst>
                                            <p:cond delay="1312"/>
                                          </p:stCondLst>
                                        </p:cTn>
                                        <p:tgtEl>
                                          <p:spTgt spid="4"/>
                                        </p:tgtEl>
                                      </p:cBhvr>
                                      <p:to x="100000" y="80000"/>
                                    </p:animScale>
                                    <p:animScale>
                                      <p:cBhvr>
                                        <p:cTn id="80" dur="166" decel="50000">
                                          <p:stCondLst>
                                            <p:cond delay="1338"/>
                                          </p:stCondLst>
                                        </p:cTn>
                                        <p:tgtEl>
                                          <p:spTgt spid="4"/>
                                        </p:tgtEl>
                                      </p:cBhvr>
                                      <p:to x="100000" y="100000"/>
                                    </p:animScale>
                                    <p:animScale>
                                      <p:cBhvr>
                                        <p:cTn id="81" dur="26">
                                          <p:stCondLst>
                                            <p:cond delay="1642"/>
                                          </p:stCondLst>
                                        </p:cTn>
                                        <p:tgtEl>
                                          <p:spTgt spid="4"/>
                                        </p:tgtEl>
                                      </p:cBhvr>
                                      <p:to x="100000" y="90000"/>
                                    </p:animScale>
                                    <p:animScale>
                                      <p:cBhvr>
                                        <p:cTn id="82" dur="166" decel="50000">
                                          <p:stCondLst>
                                            <p:cond delay="1668"/>
                                          </p:stCondLst>
                                        </p:cTn>
                                        <p:tgtEl>
                                          <p:spTgt spid="4"/>
                                        </p:tgtEl>
                                      </p:cBhvr>
                                      <p:to x="100000" y="100000"/>
                                    </p:animScale>
                                    <p:animScale>
                                      <p:cBhvr>
                                        <p:cTn id="83" dur="26">
                                          <p:stCondLst>
                                            <p:cond delay="1808"/>
                                          </p:stCondLst>
                                        </p:cTn>
                                        <p:tgtEl>
                                          <p:spTgt spid="4"/>
                                        </p:tgtEl>
                                      </p:cBhvr>
                                      <p:to x="100000" y="95000"/>
                                    </p:animScale>
                                    <p:animScale>
                                      <p:cBhvr>
                                        <p:cTn id="84" dur="166" decel="50000">
                                          <p:stCondLst>
                                            <p:cond delay="1834"/>
                                          </p:stCondLst>
                                        </p:cTn>
                                        <p:tgtEl>
                                          <p:spTgt spid="4"/>
                                        </p:tgtEl>
                                      </p:cBhvr>
                                      <p:to x="100000" y="100000"/>
                                    </p:animScale>
                                  </p:childTnLst>
                                </p:cTn>
                              </p:par>
                              <p:par>
                                <p:cTn id="85" presetID="26" presetClass="entr" presetSubtype="0" fill="hold" grpId="0" nodeType="withEffect">
                                  <p:stCondLst>
                                    <p:cond delay="0"/>
                                  </p:stCondLst>
                                  <p:childTnLst>
                                    <p:set>
                                      <p:cBhvr>
                                        <p:cTn id="86" dur="1" fill="hold">
                                          <p:stCondLst>
                                            <p:cond delay="0"/>
                                          </p:stCondLst>
                                        </p:cTn>
                                        <p:tgtEl>
                                          <p:spTgt spid="5"/>
                                        </p:tgtEl>
                                        <p:attrNameLst>
                                          <p:attrName>style.visibility</p:attrName>
                                        </p:attrNameLst>
                                      </p:cBhvr>
                                      <p:to>
                                        <p:strVal val="visible"/>
                                      </p:to>
                                    </p:set>
                                    <p:animEffect transition="in" filter="wipe(down)">
                                      <p:cBhvr>
                                        <p:cTn id="87" dur="580">
                                          <p:stCondLst>
                                            <p:cond delay="0"/>
                                          </p:stCondLst>
                                        </p:cTn>
                                        <p:tgtEl>
                                          <p:spTgt spid="5"/>
                                        </p:tgtEl>
                                      </p:cBhvr>
                                    </p:animEffect>
                                    <p:anim calcmode="lin" valueType="num">
                                      <p:cBhvr>
                                        <p:cTn id="8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93" dur="26">
                                          <p:stCondLst>
                                            <p:cond delay="650"/>
                                          </p:stCondLst>
                                        </p:cTn>
                                        <p:tgtEl>
                                          <p:spTgt spid="5"/>
                                        </p:tgtEl>
                                      </p:cBhvr>
                                      <p:to x="100000" y="60000"/>
                                    </p:animScale>
                                    <p:animScale>
                                      <p:cBhvr>
                                        <p:cTn id="94" dur="166" decel="50000">
                                          <p:stCondLst>
                                            <p:cond delay="676"/>
                                          </p:stCondLst>
                                        </p:cTn>
                                        <p:tgtEl>
                                          <p:spTgt spid="5"/>
                                        </p:tgtEl>
                                      </p:cBhvr>
                                      <p:to x="100000" y="100000"/>
                                    </p:animScale>
                                    <p:animScale>
                                      <p:cBhvr>
                                        <p:cTn id="95" dur="26">
                                          <p:stCondLst>
                                            <p:cond delay="1312"/>
                                          </p:stCondLst>
                                        </p:cTn>
                                        <p:tgtEl>
                                          <p:spTgt spid="5"/>
                                        </p:tgtEl>
                                      </p:cBhvr>
                                      <p:to x="100000" y="80000"/>
                                    </p:animScale>
                                    <p:animScale>
                                      <p:cBhvr>
                                        <p:cTn id="96" dur="166" decel="50000">
                                          <p:stCondLst>
                                            <p:cond delay="1338"/>
                                          </p:stCondLst>
                                        </p:cTn>
                                        <p:tgtEl>
                                          <p:spTgt spid="5"/>
                                        </p:tgtEl>
                                      </p:cBhvr>
                                      <p:to x="100000" y="100000"/>
                                    </p:animScale>
                                    <p:animScale>
                                      <p:cBhvr>
                                        <p:cTn id="97" dur="26">
                                          <p:stCondLst>
                                            <p:cond delay="1642"/>
                                          </p:stCondLst>
                                        </p:cTn>
                                        <p:tgtEl>
                                          <p:spTgt spid="5"/>
                                        </p:tgtEl>
                                      </p:cBhvr>
                                      <p:to x="100000" y="90000"/>
                                    </p:animScale>
                                    <p:animScale>
                                      <p:cBhvr>
                                        <p:cTn id="98" dur="166" decel="50000">
                                          <p:stCondLst>
                                            <p:cond delay="1668"/>
                                          </p:stCondLst>
                                        </p:cTn>
                                        <p:tgtEl>
                                          <p:spTgt spid="5"/>
                                        </p:tgtEl>
                                      </p:cBhvr>
                                      <p:to x="100000" y="100000"/>
                                    </p:animScale>
                                    <p:animScale>
                                      <p:cBhvr>
                                        <p:cTn id="99" dur="26">
                                          <p:stCondLst>
                                            <p:cond delay="1808"/>
                                          </p:stCondLst>
                                        </p:cTn>
                                        <p:tgtEl>
                                          <p:spTgt spid="5"/>
                                        </p:tgtEl>
                                      </p:cBhvr>
                                      <p:to x="100000" y="95000"/>
                                    </p:animScale>
                                    <p:animScale>
                                      <p:cBhvr>
                                        <p:cTn id="10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26" name="TextBox 7"/>
          <p:cNvSpPr txBox="1"/>
          <p:nvPr/>
        </p:nvSpPr>
        <p:spPr>
          <a:xfrm>
            <a:off x="849838" y="383470"/>
            <a:ext cx="198002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pPr>
            <a:r>
              <a:rPr kumimoji="0" lang="zh-CN" altLang="en-US" sz="2800" b="1" i="0" u="none" strike="noStrike" kern="1200" cap="none" spc="0" normalizeH="0" baseline="0" noProof="0" dirty="0">
                <a:ln>
                  <a:noFill/>
                </a:ln>
                <a:solidFill>
                  <a:srgbClr val="233E65"/>
                </a:solidFill>
                <a:effectLst/>
                <a:uLnTx/>
                <a:uFillTx/>
                <a:latin typeface="华文新魏" panose="02010800040101010101" pitchFamily="2" charset="-122"/>
                <a:ea typeface="华文新魏" panose="02010800040101010101" pitchFamily="2" charset="-122"/>
                <a:cs typeface="风雨  魏碑" panose="020B0502000000000001" pitchFamily="34" charset="-128"/>
                <a:sym typeface="+mn-lt"/>
              </a:rPr>
              <a:t>福建舰特点</a:t>
            </a:r>
          </a:p>
        </p:txBody>
      </p:sp>
      <p:sp>
        <p:nvSpPr>
          <p:cNvPr id="1048727" name="任意多边形"/>
          <p:cNvSpPr/>
          <p:nvPr/>
        </p:nvSpPr>
        <p:spPr bwMode="auto">
          <a:xfrm>
            <a:off x="327660" y="379095"/>
            <a:ext cx="536575" cy="424815"/>
          </a:xfrm>
          <a:custGeom>
            <a:avLst/>
            <a:gdLst>
              <a:gd name="T0" fmla="*/ 41 w 228"/>
              <a:gd name="T1" fmla="*/ 93 h 180"/>
              <a:gd name="T2" fmla="*/ 74 w 228"/>
              <a:gd name="T3" fmla="*/ 131 h 180"/>
              <a:gd name="T4" fmla="*/ 86 w 228"/>
              <a:gd name="T5" fmla="*/ 128 h 180"/>
              <a:gd name="T6" fmla="*/ 75 w 228"/>
              <a:gd name="T7" fmla="*/ 93 h 180"/>
              <a:gd name="T8" fmla="*/ 116 w 228"/>
              <a:gd name="T9" fmla="*/ 115 h 180"/>
              <a:gd name="T10" fmla="*/ 123 w 228"/>
              <a:gd name="T11" fmla="*/ 93 h 180"/>
              <a:gd name="T12" fmla="*/ 163 w 228"/>
              <a:gd name="T13" fmla="*/ 86 h 180"/>
              <a:gd name="T14" fmla="*/ 123 w 228"/>
              <a:gd name="T15" fmla="*/ 56 h 180"/>
              <a:gd name="T16" fmla="*/ 164 w 228"/>
              <a:gd name="T17" fmla="*/ 86 h 180"/>
              <a:gd name="T18" fmla="*/ 165 w 228"/>
              <a:gd name="T19" fmla="*/ 48 h 180"/>
              <a:gd name="T20" fmla="*/ 187 w 228"/>
              <a:gd name="T21" fmla="*/ 49 h 180"/>
              <a:gd name="T22" fmla="*/ 120 w 228"/>
              <a:gd name="T23" fmla="*/ 0 h 180"/>
              <a:gd name="T24" fmla="*/ 45 w 228"/>
              <a:gd name="T25" fmla="*/ 139 h 180"/>
              <a:gd name="T26" fmla="*/ 177 w 228"/>
              <a:gd name="T27" fmla="*/ 35 h 180"/>
              <a:gd name="T28" fmla="*/ 148 w 228"/>
              <a:gd name="T29" fmla="*/ 16 h 180"/>
              <a:gd name="T30" fmla="*/ 123 w 228"/>
              <a:gd name="T31" fmla="*/ 11 h 180"/>
              <a:gd name="T32" fmla="*/ 156 w 228"/>
              <a:gd name="T33" fmla="*/ 44 h 180"/>
              <a:gd name="T34" fmla="*/ 123 w 228"/>
              <a:gd name="T35" fmla="*/ 11 h 180"/>
              <a:gd name="T36" fmla="*/ 75 w 228"/>
              <a:gd name="T37" fmla="*/ 86 h 180"/>
              <a:gd name="T38" fmla="*/ 116 w 228"/>
              <a:gd name="T39" fmla="*/ 56 h 180"/>
              <a:gd name="T40" fmla="*/ 108 w 228"/>
              <a:gd name="T41" fmla="*/ 12 h 180"/>
              <a:gd name="T42" fmla="*/ 116 w 228"/>
              <a:gd name="T43" fmla="*/ 48 h 180"/>
              <a:gd name="T44" fmla="*/ 108 w 228"/>
              <a:gd name="T45" fmla="*/ 12 h 180"/>
              <a:gd name="T46" fmla="*/ 76 w 228"/>
              <a:gd name="T47" fmla="*/ 41 h 180"/>
              <a:gd name="T48" fmla="*/ 91 w 228"/>
              <a:gd name="T49" fmla="*/ 16 h 180"/>
              <a:gd name="T50" fmla="*/ 74 w 228"/>
              <a:gd name="T51" fmla="*/ 48 h 180"/>
              <a:gd name="T52" fmla="*/ 41 w 228"/>
              <a:gd name="T53" fmla="*/ 86 h 180"/>
              <a:gd name="T54" fmla="*/ 199 w 228"/>
              <a:gd name="T55" fmla="*/ 106 h 180"/>
              <a:gd name="T56" fmla="*/ 181 w 228"/>
              <a:gd name="T57" fmla="*/ 139 h 180"/>
              <a:gd name="T58" fmla="*/ 167 w 228"/>
              <a:gd name="T59" fmla="*/ 126 h 180"/>
              <a:gd name="T60" fmla="*/ 156 w 228"/>
              <a:gd name="T61" fmla="*/ 136 h 180"/>
              <a:gd name="T62" fmla="*/ 123 w 228"/>
              <a:gd name="T63" fmla="*/ 169 h 180"/>
              <a:gd name="T64" fmla="*/ 116 w 228"/>
              <a:gd name="T65" fmla="*/ 148 h 180"/>
              <a:gd name="T66" fmla="*/ 108 w 228"/>
              <a:gd name="T67" fmla="*/ 168 h 180"/>
              <a:gd name="T68" fmla="*/ 87 w 228"/>
              <a:gd name="T69" fmla="*/ 158 h 180"/>
              <a:gd name="T70" fmla="*/ 82 w 228"/>
              <a:gd name="T71" fmla="*/ 159 h 180"/>
              <a:gd name="T72" fmla="*/ 120 w 228"/>
              <a:gd name="T73" fmla="*/ 180 h 180"/>
              <a:gd name="T74" fmla="*/ 205 w 228"/>
              <a:gd name="T75" fmla="*/ 106 h 180"/>
              <a:gd name="T76" fmla="*/ 148 w 228"/>
              <a:gd name="T77" fmla="*/ 163 h 180"/>
              <a:gd name="T78" fmla="*/ 177 w 228"/>
              <a:gd name="T79" fmla="*/ 144 h 180"/>
              <a:gd name="T80" fmla="*/ 228 w 228"/>
              <a:gd name="T81" fmla="*/ 75 h 180"/>
              <a:gd name="T82" fmla="*/ 198 w 228"/>
              <a:gd name="T83" fmla="*/ 97 h 180"/>
              <a:gd name="T84" fmla="*/ 26 w 228"/>
              <a:gd name="T85" fmla="*/ 157 h 180"/>
              <a:gd name="T86" fmla="*/ 31 w 228"/>
              <a:gd name="T87" fmla="*/ 148 h 180"/>
              <a:gd name="T88" fmla="*/ 183 w 228"/>
              <a:gd name="T89" fmla="*/ 81 h 180"/>
              <a:gd name="T90" fmla="*/ 205 w 228"/>
              <a:gd name="T91" fmla="*/ 52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8" h="180">
                <a:moveTo>
                  <a:pt x="57" y="137"/>
                </a:moveTo>
                <a:cubicBezTo>
                  <a:pt x="47" y="125"/>
                  <a:pt x="42" y="110"/>
                  <a:pt x="41" y="93"/>
                </a:cubicBezTo>
                <a:cubicBezTo>
                  <a:pt x="68" y="93"/>
                  <a:pt x="68" y="93"/>
                  <a:pt x="68" y="93"/>
                </a:cubicBezTo>
                <a:cubicBezTo>
                  <a:pt x="68" y="107"/>
                  <a:pt x="70" y="120"/>
                  <a:pt x="74" y="131"/>
                </a:cubicBezTo>
                <a:cubicBezTo>
                  <a:pt x="72" y="132"/>
                  <a:pt x="70" y="133"/>
                  <a:pt x="68" y="134"/>
                </a:cubicBezTo>
                <a:cubicBezTo>
                  <a:pt x="74" y="132"/>
                  <a:pt x="80" y="130"/>
                  <a:pt x="86" y="128"/>
                </a:cubicBezTo>
                <a:cubicBezTo>
                  <a:pt x="84" y="128"/>
                  <a:pt x="83" y="129"/>
                  <a:pt x="81" y="129"/>
                </a:cubicBezTo>
                <a:cubicBezTo>
                  <a:pt x="78" y="119"/>
                  <a:pt x="75" y="106"/>
                  <a:pt x="75" y="93"/>
                </a:cubicBezTo>
                <a:cubicBezTo>
                  <a:pt x="116" y="93"/>
                  <a:pt x="116" y="93"/>
                  <a:pt x="116" y="93"/>
                </a:cubicBezTo>
                <a:cubicBezTo>
                  <a:pt x="116" y="115"/>
                  <a:pt x="116" y="115"/>
                  <a:pt x="116" y="115"/>
                </a:cubicBezTo>
                <a:cubicBezTo>
                  <a:pt x="119" y="114"/>
                  <a:pt x="121" y="113"/>
                  <a:pt x="123" y="112"/>
                </a:cubicBezTo>
                <a:cubicBezTo>
                  <a:pt x="123" y="93"/>
                  <a:pt x="123" y="93"/>
                  <a:pt x="123" y="93"/>
                </a:cubicBezTo>
                <a:cubicBezTo>
                  <a:pt x="153" y="93"/>
                  <a:pt x="153" y="93"/>
                  <a:pt x="153" y="93"/>
                </a:cubicBezTo>
                <a:cubicBezTo>
                  <a:pt x="157" y="91"/>
                  <a:pt x="160" y="89"/>
                  <a:pt x="163" y="86"/>
                </a:cubicBezTo>
                <a:cubicBezTo>
                  <a:pt x="123" y="86"/>
                  <a:pt x="123" y="86"/>
                  <a:pt x="123" y="86"/>
                </a:cubicBezTo>
                <a:cubicBezTo>
                  <a:pt x="123" y="56"/>
                  <a:pt x="123" y="56"/>
                  <a:pt x="123" y="56"/>
                </a:cubicBezTo>
                <a:cubicBezTo>
                  <a:pt x="136" y="55"/>
                  <a:pt x="148" y="54"/>
                  <a:pt x="159" y="50"/>
                </a:cubicBezTo>
                <a:cubicBezTo>
                  <a:pt x="162" y="61"/>
                  <a:pt x="164" y="73"/>
                  <a:pt x="164" y="86"/>
                </a:cubicBezTo>
                <a:cubicBezTo>
                  <a:pt x="167" y="84"/>
                  <a:pt x="169" y="82"/>
                  <a:pt x="171" y="80"/>
                </a:cubicBezTo>
                <a:cubicBezTo>
                  <a:pt x="170" y="69"/>
                  <a:pt x="168" y="58"/>
                  <a:pt x="165" y="48"/>
                </a:cubicBezTo>
                <a:cubicBezTo>
                  <a:pt x="171" y="46"/>
                  <a:pt x="177" y="44"/>
                  <a:pt x="181" y="41"/>
                </a:cubicBezTo>
                <a:cubicBezTo>
                  <a:pt x="184" y="44"/>
                  <a:pt x="185" y="46"/>
                  <a:pt x="187" y="49"/>
                </a:cubicBezTo>
                <a:cubicBezTo>
                  <a:pt x="190" y="47"/>
                  <a:pt x="194" y="46"/>
                  <a:pt x="197" y="45"/>
                </a:cubicBezTo>
                <a:cubicBezTo>
                  <a:pt x="182" y="18"/>
                  <a:pt x="153" y="0"/>
                  <a:pt x="120" y="0"/>
                </a:cubicBezTo>
                <a:cubicBezTo>
                  <a:pt x="70" y="0"/>
                  <a:pt x="30" y="40"/>
                  <a:pt x="30" y="90"/>
                </a:cubicBezTo>
                <a:cubicBezTo>
                  <a:pt x="30" y="108"/>
                  <a:pt x="35" y="125"/>
                  <a:pt x="45" y="139"/>
                </a:cubicBezTo>
                <a:cubicBezTo>
                  <a:pt x="49" y="139"/>
                  <a:pt x="52" y="138"/>
                  <a:pt x="57" y="137"/>
                </a:cubicBezTo>
                <a:close/>
                <a:moveTo>
                  <a:pt x="177" y="35"/>
                </a:moveTo>
                <a:cubicBezTo>
                  <a:pt x="172" y="38"/>
                  <a:pt x="168" y="40"/>
                  <a:pt x="163" y="41"/>
                </a:cubicBezTo>
                <a:cubicBezTo>
                  <a:pt x="159" y="31"/>
                  <a:pt x="154" y="23"/>
                  <a:pt x="148" y="16"/>
                </a:cubicBezTo>
                <a:cubicBezTo>
                  <a:pt x="159" y="20"/>
                  <a:pt x="169" y="27"/>
                  <a:pt x="177" y="35"/>
                </a:cubicBezTo>
                <a:close/>
                <a:moveTo>
                  <a:pt x="123" y="11"/>
                </a:moveTo>
                <a:cubicBezTo>
                  <a:pt x="126" y="11"/>
                  <a:pt x="128" y="11"/>
                  <a:pt x="131" y="12"/>
                </a:cubicBezTo>
                <a:cubicBezTo>
                  <a:pt x="141" y="17"/>
                  <a:pt x="150" y="28"/>
                  <a:pt x="156" y="44"/>
                </a:cubicBezTo>
                <a:cubicBezTo>
                  <a:pt x="146" y="46"/>
                  <a:pt x="135" y="48"/>
                  <a:pt x="123" y="48"/>
                </a:cubicBezTo>
                <a:lnTo>
                  <a:pt x="123" y="11"/>
                </a:lnTo>
                <a:close/>
                <a:moveTo>
                  <a:pt x="116" y="86"/>
                </a:moveTo>
                <a:cubicBezTo>
                  <a:pt x="75" y="86"/>
                  <a:pt x="75" y="86"/>
                  <a:pt x="75" y="86"/>
                </a:cubicBezTo>
                <a:cubicBezTo>
                  <a:pt x="75" y="73"/>
                  <a:pt x="78" y="61"/>
                  <a:pt x="81" y="50"/>
                </a:cubicBezTo>
                <a:cubicBezTo>
                  <a:pt x="92" y="54"/>
                  <a:pt x="104" y="55"/>
                  <a:pt x="116" y="56"/>
                </a:cubicBezTo>
                <a:lnTo>
                  <a:pt x="116" y="86"/>
                </a:lnTo>
                <a:close/>
                <a:moveTo>
                  <a:pt x="108" y="12"/>
                </a:moveTo>
                <a:cubicBezTo>
                  <a:pt x="111" y="11"/>
                  <a:pt x="113" y="11"/>
                  <a:pt x="116" y="11"/>
                </a:cubicBezTo>
                <a:cubicBezTo>
                  <a:pt x="116" y="48"/>
                  <a:pt x="116" y="48"/>
                  <a:pt x="116" y="48"/>
                </a:cubicBezTo>
                <a:cubicBezTo>
                  <a:pt x="104" y="48"/>
                  <a:pt x="93" y="46"/>
                  <a:pt x="83" y="44"/>
                </a:cubicBezTo>
                <a:cubicBezTo>
                  <a:pt x="89" y="28"/>
                  <a:pt x="98" y="17"/>
                  <a:pt x="108" y="12"/>
                </a:cubicBezTo>
                <a:close/>
                <a:moveTo>
                  <a:pt x="91" y="16"/>
                </a:moveTo>
                <a:cubicBezTo>
                  <a:pt x="85" y="23"/>
                  <a:pt x="80" y="31"/>
                  <a:pt x="76" y="41"/>
                </a:cubicBezTo>
                <a:cubicBezTo>
                  <a:pt x="72" y="40"/>
                  <a:pt x="67" y="38"/>
                  <a:pt x="63" y="35"/>
                </a:cubicBezTo>
                <a:cubicBezTo>
                  <a:pt x="71" y="27"/>
                  <a:pt x="80" y="20"/>
                  <a:pt x="91" y="16"/>
                </a:cubicBezTo>
                <a:close/>
                <a:moveTo>
                  <a:pt x="58" y="41"/>
                </a:moveTo>
                <a:cubicBezTo>
                  <a:pt x="63" y="44"/>
                  <a:pt x="68" y="46"/>
                  <a:pt x="74" y="48"/>
                </a:cubicBezTo>
                <a:cubicBezTo>
                  <a:pt x="70" y="60"/>
                  <a:pt x="68" y="73"/>
                  <a:pt x="68" y="86"/>
                </a:cubicBezTo>
                <a:cubicBezTo>
                  <a:pt x="41" y="86"/>
                  <a:pt x="41" y="86"/>
                  <a:pt x="41" y="86"/>
                </a:cubicBezTo>
                <a:cubicBezTo>
                  <a:pt x="42" y="69"/>
                  <a:pt x="48" y="53"/>
                  <a:pt x="58" y="41"/>
                </a:cubicBezTo>
                <a:close/>
                <a:moveTo>
                  <a:pt x="199" y="106"/>
                </a:moveTo>
                <a:cubicBezTo>
                  <a:pt x="198" y="106"/>
                  <a:pt x="197" y="107"/>
                  <a:pt x="196" y="108"/>
                </a:cubicBezTo>
                <a:cubicBezTo>
                  <a:pt x="194" y="119"/>
                  <a:pt x="189" y="130"/>
                  <a:pt x="181" y="139"/>
                </a:cubicBezTo>
                <a:cubicBezTo>
                  <a:pt x="177" y="136"/>
                  <a:pt x="171" y="134"/>
                  <a:pt x="165" y="131"/>
                </a:cubicBezTo>
                <a:cubicBezTo>
                  <a:pt x="166" y="130"/>
                  <a:pt x="166" y="128"/>
                  <a:pt x="167" y="126"/>
                </a:cubicBezTo>
                <a:cubicBezTo>
                  <a:pt x="161" y="129"/>
                  <a:pt x="156" y="132"/>
                  <a:pt x="150" y="135"/>
                </a:cubicBezTo>
                <a:cubicBezTo>
                  <a:pt x="152" y="135"/>
                  <a:pt x="154" y="136"/>
                  <a:pt x="156" y="136"/>
                </a:cubicBezTo>
                <a:cubicBezTo>
                  <a:pt x="150" y="152"/>
                  <a:pt x="141" y="163"/>
                  <a:pt x="131" y="168"/>
                </a:cubicBezTo>
                <a:cubicBezTo>
                  <a:pt x="128" y="168"/>
                  <a:pt x="126" y="169"/>
                  <a:pt x="123" y="169"/>
                </a:cubicBezTo>
                <a:cubicBezTo>
                  <a:pt x="123" y="146"/>
                  <a:pt x="123" y="146"/>
                  <a:pt x="123" y="146"/>
                </a:cubicBezTo>
                <a:cubicBezTo>
                  <a:pt x="121" y="147"/>
                  <a:pt x="118" y="147"/>
                  <a:pt x="116" y="148"/>
                </a:cubicBezTo>
                <a:cubicBezTo>
                  <a:pt x="116" y="169"/>
                  <a:pt x="116" y="169"/>
                  <a:pt x="116" y="169"/>
                </a:cubicBezTo>
                <a:cubicBezTo>
                  <a:pt x="113" y="169"/>
                  <a:pt x="111" y="168"/>
                  <a:pt x="108" y="168"/>
                </a:cubicBezTo>
                <a:cubicBezTo>
                  <a:pt x="103" y="165"/>
                  <a:pt x="98" y="161"/>
                  <a:pt x="94" y="156"/>
                </a:cubicBezTo>
                <a:cubicBezTo>
                  <a:pt x="91" y="156"/>
                  <a:pt x="89" y="157"/>
                  <a:pt x="87" y="158"/>
                </a:cubicBezTo>
                <a:cubicBezTo>
                  <a:pt x="88" y="160"/>
                  <a:pt x="90" y="162"/>
                  <a:pt x="91" y="163"/>
                </a:cubicBezTo>
                <a:cubicBezTo>
                  <a:pt x="88" y="162"/>
                  <a:pt x="85" y="161"/>
                  <a:pt x="82" y="159"/>
                </a:cubicBezTo>
                <a:cubicBezTo>
                  <a:pt x="77" y="160"/>
                  <a:pt x="72" y="161"/>
                  <a:pt x="67" y="162"/>
                </a:cubicBezTo>
                <a:cubicBezTo>
                  <a:pt x="82" y="173"/>
                  <a:pt x="100" y="180"/>
                  <a:pt x="120" y="180"/>
                </a:cubicBezTo>
                <a:cubicBezTo>
                  <a:pt x="164" y="180"/>
                  <a:pt x="200" y="148"/>
                  <a:pt x="208" y="106"/>
                </a:cubicBezTo>
                <a:cubicBezTo>
                  <a:pt x="207" y="106"/>
                  <a:pt x="206" y="106"/>
                  <a:pt x="205" y="106"/>
                </a:cubicBezTo>
                <a:cubicBezTo>
                  <a:pt x="203" y="106"/>
                  <a:pt x="201" y="106"/>
                  <a:pt x="199" y="106"/>
                </a:cubicBezTo>
                <a:close/>
                <a:moveTo>
                  <a:pt x="148" y="163"/>
                </a:moveTo>
                <a:cubicBezTo>
                  <a:pt x="154" y="157"/>
                  <a:pt x="159" y="148"/>
                  <a:pt x="163" y="138"/>
                </a:cubicBezTo>
                <a:cubicBezTo>
                  <a:pt x="168" y="140"/>
                  <a:pt x="172" y="142"/>
                  <a:pt x="177" y="144"/>
                </a:cubicBezTo>
                <a:cubicBezTo>
                  <a:pt x="169" y="153"/>
                  <a:pt x="159" y="159"/>
                  <a:pt x="148" y="163"/>
                </a:cubicBezTo>
                <a:close/>
                <a:moveTo>
                  <a:pt x="228" y="75"/>
                </a:moveTo>
                <a:cubicBezTo>
                  <a:pt x="228" y="88"/>
                  <a:pt x="218" y="98"/>
                  <a:pt x="205" y="98"/>
                </a:cubicBezTo>
                <a:cubicBezTo>
                  <a:pt x="202" y="98"/>
                  <a:pt x="200" y="98"/>
                  <a:pt x="198" y="97"/>
                </a:cubicBezTo>
                <a:cubicBezTo>
                  <a:pt x="182" y="109"/>
                  <a:pt x="162" y="121"/>
                  <a:pt x="138" y="131"/>
                </a:cubicBezTo>
                <a:cubicBezTo>
                  <a:pt x="88" y="153"/>
                  <a:pt x="41" y="161"/>
                  <a:pt x="26" y="157"/>
                </a:cubicBezTo>
                <a:cubicBezTo>
                  <a:pt x="0" y="151"/>
                  <a:pt x="31" y="122"/>
                  <a:pt x="31" y="122"/>
                </a:cubicBezTo>
                <a:cubicBezTo>
                  <a:pt x="31" y="122"/>
                  <a:pt x="15" y="148"/>
                  <a:pt x="31" y="148"/>
                </a:cubicBezTo>
                <a:cubicBezTo>
                  <a:pt x="55" y="149"/>
                  <a:pt x="103" y="132"/>
                  <a:pt x="131" y="117"/>
                </a:cubicBezTo>
                <a:cubicBezTo>
                  <a:pt x="153" y="104"/>
                  <a:pt x="170" y="92"/>
                  <a:pt x="183" y="81"/>
                </a:cubicBezTo>
                <a:cubicBezTo>
                  <a:pt x="182" y="79"/>
                  <a:pt x="182" y="77"/>
                  <a:pt x="182" y="75"/>
                </a:cubicBezTo>
                <a:cubicBezTo>
                  <a:pt x="182" y="62"/>
                  <a:pt x="192" y="52"/>
                  <a:pt x="205" y="52"/>
                </a:cubicBezTo>
                <a:cubicBezTo>
                  <a:pt x="218" y="52"/>
                  <a:pt x="228" y="62"/>
                  <a:pt x="228" y="75"/>
                </a:cubicBezTo>
                <a:close/>
              </a:path>
            </a:pathLst>
          </a:custGeom>
          <a:solidFill>
            <a:srgbClr val="233E65"/>
          </a:solidFill>
          <a:ln>
            <a:noFill/>
          </a:ln>
        </p:spPr>
        <p:txBody>
          <a:bodyPr vert="horz" wrap="square" lIns="91440" tIns="45720" rIns="91440" bIns="45720" numCol="1" anchor="t" anchorCtr="0" compatLnSpc="1"/>
          <a:lstStyle/>
          <a:p>
            <a:endParaRPr lang="en-US">
              <a:latin typeface="+mn-ea"/>
            </a:endParaRPr>
          </a:p>
        </p:txBody>
      </p:sp>
      <p:pic>
        <p:nvPicPr>
          <p:cNvPr id="4" name="图片 0" descr="13 福建舰特点"/>
          <p:cNvPicPr>
            <a:picLocks noChangeAspect="1"/>
          </p:cNvPicPr>
          <p:nvPr/>
        </p:nvPicPr>
        <p:blipFill>
          <a:blip r:embed="rId3"/>
          <a:stretch>
            <a:fillRect/>
          </a:stretch>
        </p:blipFill>
        <p:spPr>
          <a:xfrm>
            <a:off x="2019299" y="998855"/>
            <a:ext cx="4144645" cy="5475675"/>
          </a:xfrm>
          <a:prstGeom prst="rect">
            <a:avLst/>
          </a:prstGeom>
        </p:spPr>
      </p:pic>
      <p:pic>
        <p:nvPicPr>
          <p:cNvPr id="3" name="图片 2" descr="微信图片_20220924202832"/>
          <p:cNvPicPr>
            <a:picLocks noChangeAspect="1"/>
          </p:cNvPicPr>
          <p:nvPr/>
        </p:nvPicPr>
        <p:blipFill>
          <a:blip r:embed="rId4"/>
          <a:stretch>
            <a:fillRect/>
          </a:stretch>
        </p:blipFill>
        <p:spPr>
          <a:xfrm>
            <a:off x="6932930" y="379095"/>
            <a:ext cx="3567430" cy="6344285"/>
          </a:xfrm>
          <a:prstGeom prst="rect">
            <a:avLst/>
          </a:prstGeom>
        </p:spPr>
      </p:pic>
    </p:spTree>
    <p:extLst>
      <p:ext uri="{BB962C8B-B14F-4D97-AF65-F5344CB8AC3E}">
        <p14:creationId xmlns:p14="http://schemas.microsoft.com/office/powerpoint/2010/main" val="26579101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70" name="图片 3" descr="866886"/>
          <p:cNvPicPr>
            <a:picLocks noChangeAspect="1"/>
          </p:cNvPicPr>
          <p:nvPr/>
        </p:nvPicPr>
        <p:blipFill>
          <a:blip r:embed="rId3" cstate="print"/>
          <a:stretch>
            <a:fillRect/>
          </a:stretch>
        </p:blipFill>
        <p:spPr>
          <a:xfrm>
            <a:off x="0" y="0"/>
            <a:ext cx="12192000" cy="6856730"/>
          </a:xfrm>
          <a:prstGeom prst="rect">
            <a:avLst/>
          </a:prstGeom>
        </p:spPr>
      </p:pic>
      <p:sp>
        <p:nvSpPr>
          <p:cNvPr id="1048714" name="圆角矩形 4"/>
          <p:cNvSpPr/>
          <p:nvPr/>
        </p:nvSpPr>
        <p:spPr>
          <a:xfrm>
            <a:off x="4063456" y="1569412"/>
            <a:ext cx="1815465" cy="508635"/>
          </a:xfrm>
          <a:prstGeom prst="roundRect">
            <a:avLst/>
          </a:prstGeom>
          <a:solidFill>
            <a:srgbClr val="233E6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dirty="0">
              <a:solidFill>
                <a:schemeClr val="bg1"/>
              </a:solidFill>
              <a:latin typeface="汉仪中等线简" panose="02010609000101010101" pitchFamily="49" charset="-122"/>
              <a:ea typeface="汉仪中等线简" panose="02010609000101010101" pitchFamily="49" charset="-122"/>
              <a:cs typeface="汉仪中等线简" panose="02010609000101010101" pitchFamily="49" charset="-122"/>
            </a:endParaRPr>
          </a:p>
        </p:txBody>
      </p:sp>
      <p:sp>
        <p:nvSpPr>
          <p:cNvPr id="1048715" name="文本框 1"/>
          <p:cNvSpPr txBox="1"/>
          <p:nvPr/>
        </p:nvSpPr>
        <p:spPr>
          <a:xfrm>
            <a:off x="4207373" y="1562120"/>
            <a:ext cx="1625600" cy="523220"/>
          </a:xfrm>
          <a:prstGeom prst="rect">
            <a:avLst/>
          </a:prstGeom>
          <a:solidFill>
            <a:srgbClr val="233E65"/>
          </a:solidFill>
        </p:spPr>
        <p:txBody>
          <a:bodyPr wrap="square" rtlCol="0">
            <a:spAutoFit/>
          </a:bodyPr>
          <a:lstStyle/>
          <a:p>
            <a:r>
              <a:rPr lang="en-US" altLang="zh-CN" sz="2800" b="1" dirty="0">
                <a:solidFill>
                  <a:schemeClr val="bg1"/>
                </a:solidFill>
                <a:latin typeface="华文新魏" panose="02010800040101010101" pitchFamily="2" charset="-122"/>
                <a:ea typeface="华文新魏" panose="02010800040101010101" pitchFamily="2" charset="-122"/>
                <a:cs typeface="风雨  魏碑" panose="020B0502000000000001" pitchFamily="34" charset="-128"/>
              </a:rPr>
              <a:t>PART 03</a:t>
            </a:r>
          </a:p>
        </p:txBody>
      </p:sp>
      <p:sp>
        <p:nvSpPr>
          <p:cNvPr id="1048716" name="文本框 8"/>
          <p:cNvSpPr txBox="1"/>
          <p:nvPr/>
        </p:nvSpPr>
        <p:spPr>
          <a:xfrm>
            <a:off x="2732314" y="2334986"/>
            <a:ext cx="9823541" cy="2800767"/>
          </a:xfrm>
          <a:prstGeom prst="rect">
            <a:avLst/>
          </a:prstGeom>
          <a:noFill/>
        </p:spPr>
        <p:txBody>
          <a:bodyPr wrap="square" rtlCol="0">
            <a:spAutoFit/>
          </a:bodyPr>
          <a:lstStyle/>
          <a:p>
            <a:pPr algn="ctr"/>
            <a:endParaRPr lang="zh-CN" altLang="en-US" sz="4400" dirty="0">
              <a:solidFill>
                <a:schemeClr val="bg1"/>
              </a:solidFill>
              <a:latin typeface="汉仪铸字木头人W" panose="00020600040101010101" pitchFamily="18" charset="-122"/>
              <a:ea typeface="汉仪铸字木头人W" panose="00020600040101010101" pitchFamily="18" charset="-122"/>
              <a:cs typeface="风雨  魏碑" panose="020B0502000000000001" pitchFamily="34" charset="-128"/>
              <a:sym typeface="+mn-lt"/>
            </a:endParaRPr>
          </a:p>
          <a:p>
            <a:pPr algn="ctr"/>
            <a:r>
              <a:rPr lang="zh-CN" altLang="en-US" sz="4400" dirty="0">
                <a:solidFill>
                  <a:schemeClr val="bg1"/>
                </a:solidFill>
                <a:latin typeface="汉仪铸字木头人W" panose="00020600040101010101" pitchFamily="18" charset="-122"/>
                <a:ea typeface="汉仪铸字木头人W" panose="00020600040101010101" pitchFamily="18" charset="-122"/>
                <a:cs typeface="风雨  魏碑" panose="020B0502000000000001" pitchFamily="34" charset="-128"/>
                <a:sym typeface="+mn-lt"/>
              </a:rPr>
              <a:t>建造电磁弹射航母的难度</a:t>
            </a:r>
            <a:endParaRPr lang="en-US" altLang="zh-CN" sz="4400" dirty="0">
              <a:solidFill>
                <a:schemeClr val="bg1"/>
              </a:solidFill>
              <a:latin typeface="汉仪铸字木头人W" panose="00020600040101010101" pitchFamily="18" charset="-122"/>
              <a:ea typeface="汉仪铸字木头人W" panose="00020600040101010101" pitchFamily="18" charset="-122"/>
              <a:cs typeface="风雨  魏碑" panose="020B0502000000000001" pitchFamily="34" charset="-128"/>
              <a:sym typeface="+mn-lt"/>
            </a:endParaRPr>
          </a:p>
          <a:p>
            <a:pPr algn="ctr"/>
            <a:r>
              <a:rPr lang="en-US" altLang="zh-CN" sz="4400" dirty="0">
                <a:solidFill>
                  <a:schemeClr val="bg1"/>
                </a:solidFill>
                <a:latin typeface="汉仪铸字木头人W" panose="00020600040101010101" pitchFamily="18" charset="-122"/>
                <a:ea typeface="汉仪铸字木头人W" panose="00020600040101010101" pitchFamily="18" charset="-122"/>
                <a:cs typeface="风雨  魏碑" panose="020B0502000000000001" pitchFamily="34" charset="-128"/>
                <a:sym typeface="+mn-lt"/>
              </a:rPr>
              <a:t>—</a:t>
            </a:r>
            <a:r>
              <a:rPr lang="zh-CN" altLang="en-US" sz="4400" dirty="0">
                <a:solidFill>
                  <a:schemeClr val="bg1"/>
                </a:solidFill>
                <a:latin typeface="汉仪铸字木头人W" panose="00020600040101010101" pitchFamily="18" charset="-122"/>
                <a:ea typeface="汉仪铸字木头人W" panose="00020600040101010101" pitchFamily="18" charset="-122"/>
                <a:cs typeface="风雨  魏碑" panose="020B0502000000000001" pitchFamily="34" charset="-128"/>
                <a:sym typeface="+mn-lt"/>
              </a:rPr>
              <a:t>体悟中国工业实力和技术的增强</a:t>
            </a:r>
            <a:endParaRPr lang="en-US" altLang="zh-CN" sz="4400" dirty="0">
              <a:solidFill>
                <a:schemeClr val="bg1"/>
              </a:solidFill>
              <a:latin typeface="汉仪铸字木头人W" panose="00020600040101010101" pitchFamily="18" charset="-122"/>
              <a:ea typeface="汉仪铸字木头人W" panose="00020600040101010101" pitchFamily="18" charset="-122"/>
              <a:cs typeface="风雨  魏碑" panose="020B0502000000000001" pitchFamily="34" charset="-128"/>
              <a:sym typeface="+mn-lt"/>
            </a:endParaRPr>
          </a:p>
          <a:p>
            <a:pPr algn="ctr"/>
            <a:endParaRPr lang="en-US" altLang="zh-CN" sz="4400" dirty="0">
              <a:solidFill>
                <a:schemeClr val="bg1"/>
              </a:solidFill>
              <a:latin typeface="汉仪铸字木头人W" panose="00020600040101010101" pitchFamily="18" charset="-122"/>
              <a:ea typeface="汉仪铸字木头人W" panose="00020600040101010101" pitchFamily="18" charset="-122"/>
              <a:cs typeface="风雨  魏碑" panose="020B0502000000000001" pitchFamily="34" charset="-128"/>
              <a:sym typeface="+mn-lt"/>
            </a:endParaRP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6" name="矩形 10"/>
          <p:cNvSpPr/>
          <p:nvPr/>
        </p:nvSpPr>
        <p:spPr>
          <a:xfrm>
            <a:off x="4027714" y="1502228"/>
            <a:ext cx="6558643" cy="60693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中等线简" panose="02010609000101010101" pitchFamily="49" charset="-122"/>
              <a:ea typeface="汉仪中等线简" panose="02010609000101010101" pitchFamily="49" charset="-122"/>
            </a:endParaRPr>
          </a:p>
        </p:txBody>
      </p:sp>
      <p:grpSp>
        <p:nvGrpSpPr>
          <p:cNvPr id="53" name="组合 16"/>
          <p:cNvGrpSpPr/>
          <p:nvPr/>
        </p:nvGrpSpPr>
        <p:grpSpPr>
          <a:xfrm>
            <a:off x="4027715" y="1571871"/>
            <a:ext cx="8665700" cy="501227"/>
            <a:chOff x="7318037" y="2292212"/>
            <a:chExt cx="7295988" cy="546456"/>
          </a:xfrm>
        </p:grpSpPr>
        <p:sp>
          <p:nvSpPr>
            <p:cNvPr id="1048647" name="文本框"/>
            <p:cNvSpPr/>
            <p:nvPr>
              <p:custDataLst>
                <p:tags r:id="rId3"/>
              </p:custDataLst>
            </p:nvPr>
          </p:nvSpPr>
          <p:spPr>
            <a:xfrm>
              <a:off x="7822015" y="2478555"/>
              <a:ext cx="1353277" cy="340019"/>
            </a:xfrm>
            <a:prstGeom prst="rect">
              <a:avLst/>
            </a:prstGeom>
            <a:noFill/>
          </p:spPr>
          <p:txBody>
            <a:bodyPr wrap="square" lIns="0" tIns="0" rIns="0" bIns="0" rtlCol="0">
              <a:spAutoFit/>
            </a:bodyPr>
            <a:lstStyle/>
            <a:p>
              <a:pPr algn="just"/>
              <a:endParaRPr lang="zh-CN" altLang="en-US" sz="2000" b="1" dirty="0">
                <a:solidFill>
                  <a:schemeClr val="tx1">
                    <a:lumMod val="75000"/>
                    <a:lumOff val="25000"/>
                  </a:schemeClr>
                </a:solidFill>
                <a:latin typeface="华文新魏" panose="02010800040101010101" pitchFamily="2" charset="-122"/>
                <a:ea typeface="华文新魏" panose="02010800040101010101" pitchFamily="2" charset="-122"/>
                <a:cs typeface="风雨  魏碑" panose="020B0502000000000001" pitchFamily="34" charset="-128"/>
                <a:sym typeface="汉仪中等线简" panose="02010609000101010101" pitchFamily="49" charset="-122"/>
              </a:endParaRPr>
            </a:p>
          </p:txBody>
        </p:sp>
        <p:sp>
          <p:nvSpPr>
            <p:cNvPr id="1048648" name="文本框"/>
            <p:cNvSpPr/>
            <p:nvPr>
              <p:custDataLst>
                <p:tags r:id="rId4"/>
              </p:custDataLst>
            </p:nvPr>
          </p:nvSpPr>
          <p:spPr>
            <a:xfrm>
              <a:off x="7318037" y="2292212"/>
              <a:ext cx="7295988" cy="546456"/>
            </a:xfrm>
            <a:prstGeom prst="rect">
              <a:avLst/>
            </a:prstGeom>
            <a:noFill/>
          </p:spPr>
          <p:txBody>
            <a:bodyPr wrap="square" lIns="0" tIns="0" rIns="0" bIns="0" rtlCol="0">
              <a:spAutoFit/>
            </a:bodyPr>
            <a:lstStyle/>
            <a:p>
              <a:pPr algn="just" hangingPunct="0">
                <a:lnSpc>
                  <a:spcPct val="150000"/>
                </a:lnSpc>
              </a:pPr>
              <a:r>
                <a:rPr lang="zh-CN" altLang="en-US" sz="2000" noProof="0" dirty="0">
                  <a:ln>
                    <a:noFill/>
                  </a:ln>
                  <a:solidFill>
                    <a:srgbClr val="233E65"/>
                  </a:solidFill>
                  <a:effectLst/>
                  <a:uLnTx/>
                  <a:uFillTx/>
                  <a:latin typeface="华文新魏" panose="02010800040101010101" pitchFamily="2" charset="-122"/>
                  <a:ea typeface="华文新魏" panose="02010800040101010101" pitchFamily="2" charset="-122"/>
                  <a:cs typeface="风雨  魏碑" panose="020B0502000000000001" pitchFamily="34" charset="-128"/>
                  <a:sym typeface="+mn-lt"/>
                </a:rPr>
                <a:t>   </a:t>
              </a:r>
              <a:r>
                <a:rPr lang="zh-CN" altLang="en-US" sz="2400" noProof="0" dirty="0">
                  <a:ln>
                    <a:noFill/>
                  </a:ln>
                  <a:solidFill>
                    <a:srgbClr val="233E65"/>
                  </a:solidFill>
                  <a:effectLst/>
                  <a:uLnTx/>
                  <a:uFillTx/>
                  <a:latin typeface="华文新魏" panose="02010800040101010101" pitchFamily="2" charset="-122"/>
                  <a:ea typeface="华文新魏" panose="02010800040101010101" pitchFamily="2" charset="-122"/>
                  <a:cs typeface="风雨  魏碑" panose="020B0502000000000001" pitchFamily="34" charset="-128"/>
                  <a:sym typeface="+mn-lt"/>
                </a:rPr>
                <a:t>首先，强大的造船工业是建造航母的前提条件。</a:t>
              </a:r>
              <a:endParaRPr lang="zh-CN" altLang="en-US" sz="2400" dirty="0">
                <a:solidFill>
                  <a:schemeClr val="tx1">
                    <a:lumMod val="75000"/>
                    <a:lumOff val="25000"/>
                  </a:schemeClr>
                </a:solidFill>
                <a:latin typeface="华文新魏" panose="02010800040101010101" pitchFamily="2" charset="-122"/>
                <a:ea typeface="华文新魏" panose="02010800040101010101" pitchFamily="2" charset="-122"/>
                <a:cs typeface="风雨  魏碑" panose="020B0502000000000001" pitchFamily="34" charset="-128"/>
                <a:sym typeface="汉仪中等线简" panose="02010609000101010101" pitchFamily="49" charset="-122"/>
              </a:endParaRPr>
            </a:p>
          </p:txBody>
        </p:sp>
      </p:grpSp>
      <p:sp>
        <p:nvSpPr>
          <p:cNvPr id="1048653" name="TextBox 7"/>
          <p:cNvSpPr txBox="1"/>
          <p:nvPr/>
        </p:nvSpPr>
        <p:spPr>
          <a:xfrm>
            <a:off x="985157" y="295381"/>
            <a:ext cx="3733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pPr>
            <a:r>
              <a:rPr kumimoji="0" lang="zh-CN" altLang="en-US" sz="2800" b="1" i="0" u="sng" strike="noStrike" kern="1200" cap="none" spc="0" normalizeH="0" baseline="0" noProof="0" dirty="0">
                <a:ln>
                  <a:noFill/>
                </a:ln>
                <a:solidFill>
                  <a:srgbClr val="233E65"/>
                </a:solidFill>
                <a:effectLst/>
                <a:uLnTx/>
                <a:uFillTx/>
                <a:latin typeface="华文新魏" panose="02010800040101010101" pitchFamily="2" charset="-122"/>
                <a:ea typeface="华文新魏" panose="02010800040101010101" pitchFamily="2" charset="-122"/>
                <a:cs typeface="+mn-ea"/>
                <a:sym typeface="+mn-lt"/>
              </a:rPr>
              <a:t>电磁弹射航母的难度</a:t>
            </a:r>
          </a:p>
        </p:txBody>
      </p:sp>
      <p:sp>
        <p:nvSpPr>
          <p:cNvPr id="1048654" name="任意多边形"/>
          <p:cNvSpPr/>
          <p:nvPr/>
        </p:nvSpPr>
        <p:spPr bwMode="auto">
          <a:xfrm>
            <a:off x="322217" y="379096"/>
            <a:ext cx="536575" cy="424815"/>
          </a:xfrm>
          <a:custGeom>
            <a:avLst/>
            <a:gdLst>
              <a:gd name="T0" fmla="*/ 41 w 228"/>
              <a:gd name="T1" fmla="*/ 93 h 180"/>
              <a:gd name="T2" fmla="*/ 74 w 228"/>
              <a:gd name="T3" fmla="*/ 131 h 180"/>
              <a:gd name="T4" fmla="*/ 86 w 228"/>
              <a:gd name="T5" fmla="*/ 128 h 180"/>
              <a:gd name="T6" fmla="*/ 75 w 228"/>
              <a:gd name="T7" fmla="*/ 93 h 180"/>
              <a:gd name="T8" fmla="*/ 116 w 228"/>
              <a:gd name="T9" fmla="*/ 115 h 180"/>
              <a:gd name="T10" fmla="*/ 123 w 228"/>
              <a:gd name="T11" fmla="*/ 93 h 180"/>
              <a:gd name="T12" fmla="*/ 163 w 228"/>
              <a:gd name="T13" fmla="*/ 86 h 180"/>
              <a:gd name="T14" fmla="*/ 123 w 228"/>
              <a:gd name="T15" fmla="*/ 56 h 180"/>
              <a:gd name="T16" fmla="*/ 164 w 228"/>
              <a:gd name="T17" fmla="*/ 86 h 180"/>
              <a:gd name="T18" fmla="*/ 165 w 228"/>
              <a:gd name="T19" fmla="*/ 48 h 180"/>
              <a:gd name="T20" fmla="*/ 187 w 228"/>
              <a:gd name="T21" fmla="*/ 49 h 180"/>
              <a:gd name="T22" fmla="*/ 120 w 228"/>
              <a:gd name="T23" fmla="*/ 0 h 180"/>
              <a:gd name="T24" fmla="*/ 45 w 228"/>
              <a:gd name="T25" fmla="*/ 139 h 180"/>
              <a:gd name="T26" fmla="*/ 177 w 228"/>
              <a:gd name="T27" fmla="*/ 35 h 180"/>
              <a:gd name="T28" fmla="*/ 148 w 228"/>
              <a:gd name="T29" fmla="*/ 16 h 180"/>
              <a:gd name="T30" fmla="*/ 123 w 228"/>
              <a:gd name="T31" fmla="*/ 11 h 180"/>
              <a:gd name="T32" fmla="*/ 156 w 228"/>
              <a:gd name="T33" fmla="*/ 44 h 180"/>
              <a:gd name="T34" fmla="*/ 123 w 228"/>
              <a:gd name="T35" fmla="*/ 11 h 180"/>
              <a:gd name="T36" fmla="*/ 75 w 228"/>
              <a:gd name="T37" fmla="*/ 86 h 180"/>
              <a:gd name="T38" fmla="*/ 116 w 228"/>
              <a:gd name="T39" fmla="*/ 56 h 180"/>
              <a:gd name="T40" fmla="*/ 108 w 228"/>
              <a:gd name="T41" fmla="*/ 12 h 180"/>
              <a:gd name="T42" fmla="*/ 116 w 228"/>
              <a:gd name="T43" fmla="*/ 48 h 180"/>
              <a:gd name="T44" fmla="*/ 108 w 228"/>
              <a:gd name="T45" fmla="*/ 12 h 180"/>
              <a:gd name="T46" fmla="*/ 76 w 228"/>
              <a:gd name="T47" fmla="*/ 41 h 180"/>
              <a:gd name="T48" fmla="*/ 91 w 228"/>
              <a:gd name="T49" fmla="*/ 16 h 180"/>
              <a:gd name="T50" fmla="*/ 74 w 228"/>
              <a:gd name="T51" fmla="*/ 48 h 180"/>
              <a:gd name="T52" fmla="*/ 41 w 228"/>
              <a:gd name="T53" fmla="*/ 86 h 180"/>
              <a:gd name="T54" fmla="*/ 199 w 228"/>
              <a:gd name="T55" fmla="*/ 106 h 180"/>
              <a:gd name="T56" fmla="*/ 181 w 228"/>
              <a:gd name="T57" fmla="*/ 139 h 180"/>
              <a:gd name="T58" fmla="*/ 167 w 228"/>
              <a:gd name="T59" fmla="*/ 126 h 180"/>
              <a:gd name="T60" fmla="*/ 156 w 228"/>
              <a:gd name="T61" fmla="*/ 136 h 180"/>
              <a:gd name="T62" fmla="*/ 123 w 228"/>
              <a:gd name="T63" fmla="*/ 169 h 180"/>
              <a:gd name="T64" fmla="*/ 116 w 228"/>
              <a:gd name="T65" fmla="*/ 148 h 180"/>
              <a:gd name="T66" fmla="*/ 108 w 228"/>
              <a:gd name="T67" fmla="*/ 168 h 180"/>
              <a:gd name="T68" fmla="*/ 87 w 228"/>
              <a:gd name="T69" fmla="*/ 158 h 180"/>
              <a:gd name="T70" fmla="*/ 82 w 228"/>
              <a:gd name="T71" fmla="*/ 159 h 180"/>
              <a:gd name="T72" fmla="*/ 120 w 228"/>
              <a:gd name="T73" fmla="*/ 180 h 180"/>
              <a:gd name="T74" fmla="*/ 205 w 228"/>
              <a:gd name="T75" fmla="*/ 106 h 180"/>
              <a:gd name="T76" fmla="*/ 148 w 228"/>
              <a:gd name="T77" fmla="*/ 163 h 180"/>
              <a:gd name="T78" fmla="*/ 177 w 228"/>
              <a:gd name="T79" fmla="*/ 144 h 180"/>
              <a:gd name="T80" fmla="*/ 228 w 228"/>
              <a:gd name="T81" fmla="*/ 75 h 180"/>
              <a:gd name="T82" fmla="*/ 198 w 228"/>
              <a:gd name="T83" fmla="*/ 97 h 180"/>
              <a:gd name="T84" fmla="*/ 26 w 228"/>
              <a:gd name="T85" fmla="*/ 157 h 180"/>
              <a:gd name="T86" fmla="*/ 31 w 228"/>
              <a:gd name="T87" fmla="*/ 148 h 180"/>
              <a:gd name="T88" fmla="*/ 183 w 228"/>
              <a:gd name="T89" fmla="*/ 81 h 180"/>
              <a:gd name="T90" fmla="*/ 205 w 228"/>
              <a:gd name="T91" fmla="*/ 52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8" h="180">
                <a:moveTo>
                  <a:pt x="57" y="137"/>
                </a:moveTo>
                <a:cubicBezTo>
                  <a:pt x="47" y="125"/>
                  <a:pt x="42" y="110"/>
                  <a:pt x="41" y="93"/>
                </a:cubicBezTo>
                <a:cubicBezTo>
                  <a:pt x="68" y="93"/>
                  <a:pt x="68" y="93"/>
                  <a:pt x="68" y="93"/>
                </a:cubicBezTo>
                <a:cubicBezTo>
                  <a:pt x="68" y="107"/>
                  <a:pt x="70" y="120"/>
                  <a:pt x="74" y="131"/>
                </a:cubicBezTo>
                <a:cubicBezTo>
                  <a:pt x="72" y="132"/>
                  <a:pt x="70" y="133"/>
                  <a:pt x="68" y="134"/>
                </a:cubicBezTo>
                <a:cubicBezTo>
                  <a:pt x="74" y="132"/>
                  <a:pt x="80" y="130"/>
                  <a:pt x="86" y="128"/>
                </a:cubicBezTo>
                <a:cubicBezTo>
                  <a:pt x="84" y="128"/>
                  <a:pt x="83" y="129"/>
                  <a:pt x="81" y="129"/>
                </a:cubicBezTo>
                <a:cubicBezTo>
                  <a:pt x="78" y="119"/>
                  <a:pt x="75" y="106"/>
                  <a:pt x="75" y="93"/>
                </a:cubicBezTo>
                <a:cubicBezTo>
                  <a:pt x="116" y="93"/>
                  <a:pt x="116" y="93"/>
                  <a:pt x="116" y="93"/>
                </a:cubicBezTo>
                <a:cubicBezTo>
                  <a:pt x="116" y="115"/>
                  <a:pt x="116" y="115"/>
                  <a:pt x="116" y="115"/>
                </a:cubicBezTo>
                <a:cubicBezTo>
                  <a:pt x="119" y="114"/>
                  <a:pt x="121" y="113"/>
                  <a:pt x="123" y="112"/>
                </a:cubicBezTo>
                <a:cubicBezTo>
                  <a:pt x="123" y="93"/>
                  <a:pt x="123" y="93"/>
                  <a:pt x="123" y="93"/>
                </a:cubicBezTo>
                <a:cubicBezTo>
                  <a:pt x="153" y="93"/>
                  <a:pt x="153" y="93"/>
                  <a:pt x="153" y="93"/>
                </a:cubicBezTo>
                <a:cubicBezTo>
                  <a:pt x="157" y="91"/>
                  <a:pt x="160" y="89"/>
                  <a:pt x="163" y="86"/>
                </a:cubicBezTo>
                <a:cubicBezTo>
                  <a:pt x="123" y="86"/>
                  <a:pt x="123" y="86"/>
                  <a:pt x="123" y="86"/>
                </a:cubicBezTo>
                <a:cubicBezTo>
                  <a:pt x="123" y="56"/>
                  <a:pt x="123" y="56"/>
                  <a:pt x="123" y="56"/>
                </a:cubicBezTo>
                <a:cubicBezTo>
                  <a:pt x="136" y="55"/>
                  <a:pt x="148" y="54"/>
                  <a:pt x="159" y="50"/>
                </a:cubicBezTo>
                <a:cubicBezTo>
                  <a:pt x="162" y="61"/>
                  <a:pt x="164" y="73"/>
                  <a:pt x="164" y="86"/>
                </a:cubicBezTo>
                <a:cubicBezTo>
                  <a:pt x="167" y="84"/>
                  <a:pt x="169" y="82"/>
                  <a:pt x="171" y="80"/>
                </a:cubicBezTo>
                <a:cubicBezTo>
                  <a:pt x="170" y="69"/>
                  <a:pt x="168" y="58"/>
                  <a:pt x="165" y="48"/>
                </a:cubicBezTo>
                <a:cubicBezTo>
                  <a:pt x="171" y="46"/>
                  <a:pt x="177" y="44"/>
                  <a:pt x="181" y="41"/>
                </a:cubicBezTo>
                <a:cubicBezTo>
                  <a:pt x="184" y="44"/>
                  <a:pt x="185" y="46"/>
                  <a:pt x="187" y="49"/>
                </a:cubicBezTo>
                <a:cubicBezTo>
                  <a:pt x="190" y="47"/>
                  <a:pt x="194" y="46"/>
                  <a:pt x="197" y="45"/>
                </a:cubicBezTo>
                <a:cubicBezTo>
                  <a:pt x="182" y="18"/>
                  <a:pt x="153" y="0"/>
                  <a:pt x="120" y="0"/>
                </a:cubicBezTo>
                <a:cubicBezTo>
                  <a:pt x="70" y="0"/>
                  <a:pt x="30" y="40"/>
                  <a:pt x="30" y="90"/>
                </a:cubicBezTo>
                <a:cubicBezTo>
                  <a:pt x="30" y="108"/>
                  <a:pt x="35" y="125"/>
                  <a:pt x="45" y="139"/>
                </a:cubicBezTo>
                <a:cubicBezTo>
                  <a:pt x="49" y="139"/>
                  <a:pt x="52" y="138"/>
                  <a:pt x="57" y="137"/>
                </a:cubicBezTo>
                <a:close/>
                <a:moveTo>
                  <a:pt x="177" y="35"/>
                </a:moveTo>
                <a:cubicBezTo>
                  <a:pt x="172" y="38"/>
                  <a:pt x="168" y="40"/>
                  <a:pt x="163" y="41"/>
                </a:cubicBezTo>
                <a:cubicBezTo>
                  <a:pt x="159" y="31"/>
                  <a:pt x="154" y="23"/>
                  <a:pt x="148" y="16"/>
                </a:cubicBezTo>
                <a:cubicBezTo>
                  <a:pt x="159" y="20"/>
                  <a:pt x="169" y="27"/>
                  <a:pt x="177" y="35"/>
                </a:cubicBezTo>
                <a:close/>
                <a:moveTo>
                  <a:pt x="123" y="11"/>
                </a:moveTo>
                <a:cubicBezTo>
                  <a:pt x="126" y="11"/>
                  <a:pt x="128" y="11"/>
                  <a:pt x="131" y="12"/>
                </a:cubicBezTo>
                <a:cubicBezTo>
                  <a:pt x="141" y="17"/>
                  <a:pt x="150" y="28"/>
                  <a:pt x="156" y="44"/>
                </a:cubicBezTo>
                <a:cubicBezTo>
                  <a:pt x="146" y="46"/>
                  <a:pt x="135" y="48"/>
                  <a:pt x="123" y="48"/>
                </a:cubicBezTo>
                <a:lnTo>
                  <a:pt x="123" y="11"/>
                </a:lnTo>
                <a:close/>
                <a:moveTo>
                  <a:pt x="116" y="86"/>
                </a:moveTo>
                <a:cubicBezTo>
                  <a:pt x="75" y="86"/>
                  <a:pt x="75" y="86"/>
                  <a:pt x="75" y="86"/>
                </a:cubicBezTo>
                <a:cubicBezTo>
                  <a:pt x="75" y="73"/>
                  <a:pt x="78" y="61"/>
                  <a:pt x="81" y="50"/>
                </a:cubicBezTo>
                <a:cubicBezTo>
                  <a:pt x="92" y="54"/>
                  <a:pt x="104" y="55"/>
                  <a:pt x="116" y="56"/>
                </a:cubicBezTo>
                <a:lnTo>
                  <a:pt x="116" y="86"/>
                </a:lnTo>
                <a:close/>
                <a:moveTo>
                  <a:pt x="108" y="12"/>
                </a:moveTo>
                <a:cubicBezTo>
                  <a:pt x="111" y="11"/>
                  <a:pt x="113" y="11"/>
                  <a:pt x="116" y="11"/>
                </a:cubicBezTo>
                <a:cubicBezTo>
                  <a:pt x="116" y="48"/>
                  <a:pt x="116" y="48"/>
                  <a:pt x="116" y="48"/>
                </a:cubicBezTo>
                <a:cubicBezTo>
                  <a:pt x="104" y="48"/>
                  <a:pt x="93" y="46"/>
                  <a:pt x="83" y="44"/>
                </a:cubicBezTo>
                <a:cubicBezTo>
                  <a:pt x="89" y="28"/>
                  <a:pt x="98" y="17"/>
                  <a:pt x="108" y="12"/>
                </a:cubicBezTo>
                <a:close/>
                <a:moveTo>
                  <a:pt x="91" y="16"/>
                </a:moveTo>
                <a:cubicBezTo>
                  <a:pt x="85" y="23"/>
                  <a:pt x="80" y="31"/>
                  <a:pt x="76" y="41"/>
                </a:cubicBezTo>
                <a:cubicBezTo>
                  <a:pt x="72" y="40"/>
                  <a:pt x="67" y="38"/>
                  <a:pt x="63" y="35"/>
                </a:cubicBezTo>
                <a:cubicBezTo>
                  <a:pt x="71" y="27"/>
                  <a:pt x="80" y="20"/>
                  <a:pt x="91" y="16"/>
                </a:cubicBezTo>
                <a:close/>
                <a:moveTo>
                  <a:pt x="58" y="41"/>
                </a:moveTo>
                <a:cubicBezTo>
                  <a:pt x="63" y="44"/>
                  <a:pt x="68" y="46"/>
                  <a:pt x="74" y="48"/>
                </a:cubicBezTo>
                <a:cubicBezTo>
                  <a:pt x="70" y="60"/>
                  <a:pt x="68" y="73"/>
                  <a:pt x="68" y="86"/>
                </a:cubicBezTo>
                <a:cubicBezTo>
                  <a:pt x="41" y="86"/>
                  <a:pt x="41" y="86"/>
                  <a:pt x="41" y="86"/>
                </a:cubicBezTo>
                <a:cubicBezTo>
                  <a:pt x="42" y="69"/>
                  <a:pt x="48" y="53"/>
                  <a:pt x="58" y="41"/>
                </a:cubicBezTo>
                <a:close/>
                <a:moveTo>
                  <a:pt x="199" y="106"/>
                </a:moveTo>
                <a:cubicBezTo>
                  <a:pt x="198" y="106"/>
                  <a:pt x="197" y="107"/>
                  <a:pt x="196" y="108"/>
                </a:cubicBezTo>
                <a:cubicBezTo>
                  <a:pt x="194" y="119"/>
                  <a:pt x="189" y="130"/>
                  <a:pt x="181" y="139"/>
                </a:cubicBezTo>
                <a:cubicBezTo>
                  <a:pt x="177" y="136"/>
                  <a:pt x="171" y="134"/>
                  <a:pt x="165" y="131"/>
                </a:cubicBezTo>
                <a:cubicBezTo>
                  <a:pt x="166" y="130"/>
                  <a:pt x="166" y="128"/>
                  <a:pt x="167" y="126"/>
                </a:cubicBezTo>
                <a:cubicBezTo>
                  <a:pt x="161" y="129"/>
                  <a:pt x="156" y="132"/>
                  <a:pt x="150" y="135"/>
                </a:cubicBezTo>
                <a:cubicBezTo>
                  <a:pt x="152" y="135"/>
                  <a:pt x="154" y="136"/>
                  <a:pt x="156" y="136"/>
                </a:cubicBezTo>
                <a:cubicBezTo>
                  <a:pt x="150" y="152"/>
                  <a:pt x="141" y="163"/>
                  <a:pt x="131" y="168"/>
                </a:cubicBezTo>
                <a:cubicBezTo>
                  <a:pt x="128" y="168"/>
                  <a:pt x="126" y="169"/>
                  <a:pt x="123" y="169"/>
                </a:cubicBezTo>
                <a:cubicBezTo>
                  <a:pt x="123" y="146"/>
                  <a:pt x="123" y="146"/>
                  <a:pt x="123" y="146"/>
                </a:cubicBezTo>
                <a:cubicBezTo>
                  <a:pt x="121" y="147"/>
                  <a:pt x="118" y="147"/>
                  <a:pt x="116" y="148"/>
                </a:cubicBezTo>
                <a:cubicBezTo>
                  <a:pt x="116" y="169"/>
                  <a:pt x="116" y="169"/>
                  <a:pt x="116" y="169"/>
                </a:cubicBezTo>
                <a:cubicBezTo>
                  <a:pt x="113" y="169"/>
                  <a:pt x="111" y="168"/>
                  <a:pt x="108" y="168"/>
                </a:cubicBezTo>
                <a:cubicBezTo>
                  <a:pt x="103" y="165"/>
                  <a:pt x="98" y="161"/>
                  <a:pt x="94" y="156"/>
                </a:cubicBezTo>
                <a:cubicBezTo>
                  <a:pt x="91" y="156"/>
                  <a:pt x="89" y="157"/>
                  <a:pt x="87" y="158"/>
                </a:cubicBezTo>
                <a:cubicBezTo>
                  <a:pt x="88" y="160"/>
                  <a:pt x="90" y="162"/>
                  <a:pt x="91" y="163"/>
                </a:cubicBezTo>
                <a:cubicBezTo>
                  <a:pt x="88" y="162"/>
                  <a:pt x="85" y="161"/>
                  <a:pt x="82" y="159"/>
                </a:cubicBezTo>
                <a:cubicBezTo>
                  <a:pt x="77" y="160"/>
                  <a:pt x="72" y="161"/>
                  <a:pt x="67" y="162"/>
                </a:cubicBezTo>
                <a:cubicBezTo>
                  <a:pt x="82" y="173"/>
                  <a:pt x="100" y="180"/>
                  <a:pt x="120" y="180"/>
                </a:cubicBezTo>
                <a:cubicBezTo>
                  <a:pt x="164" y="180"/>
                  <a:pt x="200" y="148"/>
                  <a:pt x="208" y="106"/>
                </a:cubicBezTo>
                <a:cubicBezTo>
                  <a:pt x="207" y="106"/>
                  <a:pt x="206" y="106"/>
                  <a:pt x="205" y="106"/>
                </a:cubicBezTo>
                <a:cubicBezTo>
                  <a:pt x="203" y="106"/>
                  <a:pt x="201" y="106"/>
                  <a:pt x="199" y="106"/>
                </a:cubicBezTo>
                <a:close/>
                <a:moveTo>
                  <a:pt x="148" y="163"/>
                </a:moveTo>
                <a:cubicBezTo>
                  <a:pt x="154" y="157"/>
                  <a:pt x="159" y="148"/>
                  <a:pt x="163" y="138"/>
                </a:cubicBezTo>
                <a:cubicBezTo>
                  <a:pt x="168" y="140"/>
                  <a:pt x="172" y="142"/>
                  <a:pt x="177" y="144"/>
                </a:cubicBezTo>
                <a:cubicBezTo>
                  <a:pt x="169" y="153"/>
                  <a:pt x="159" y="159"/>
                  <a:pt x="148" y="163"/>
                </a:cubicBezTo>
                <a:close/>
                <a:moveTo>
                  <a:pt x="228" y="75"/>
                </a:moveTo>
                <a:cubicBezTo>
                  <a:pt x="228" y="88"/>
                  <a:pt x="218" y="98"/>
                  <a:pt x="205" y="98"/>
                </a:cubicBezTo>
                <a:cubicBezTo>
                  <a:pt x="202" y="98"/>
                  <a:pt x="200" y="98"/>
                  <a:pt x="198" y="97"/>
                </a:cubicBezTo>
                <a:cubicBezTo>
                  <a:pt x="182" y="109"/>
                  <a:pt x="162" y="121"/>
                  <a:pt x="138" y="131"/>
                </a:cubicBezTo>
                <a:cubicBezTo>
                  <a:pt x="88" y="153"/>
                  <a:pt x="41" y="161"/>
                  <a:pt x="26" y="157"/>
                </a:cubicBezTo>
                <a:cubicBezTo>
                  <a:pt x="0" y="151"/>
                  <a:pt x="31" y="122"/>
                  <a:pt x="31" y="122"/>
                </a:cubicBezTo>
                <a:cubicBezTo>
                  <a:pt x="31" y="122"/>
                  <a:pt x="15" y="148"/>
                  <a:pt x="31" y="148"/>
                </a:cubicBezTo>
                <a:cubicBezTo>
                  <a:pt x="55" y="149"/>
                  <a:pt x="103" y="132"/>
                  <a:pt x="131" y="117"/>
                </a:cubicBezTo>
                <a:cubicBezTo>
                  <a:pt x="153" y="104"/>
                  <a:pt x="170" y="92"/>
                  <a:pt x="183" y="81"/>
                </a:cubicBezTo>
                <a:cubicBezTo>
                  <a:pt x="182" y="79"/>
                  <a:pt x="182" y="77"/>
                  <a:pt x="182" y="75"/>
                </a:cubicBezTo>
                <a:cubicBezTo>
                  <a:pt x="182" y="62"/>
                  <a:pt x="192" y="52"/>
                  <a:pt x="205" y="52"/>
                </a:cubicBezTo>
                <a:cubicBezTo>
                  <a:pt x="218" y="52"/>
                  <a:pt x="228" y="62"/>
                  <a:pt x="228" y="75"/>
                </a:cubicBezTo>
                <a:close/>
              </a:path>
            </a:pathLst>
          </a:custGeom>
          <a:solidFill>
            <a:srgbClr val="233E65"/>
          </a:solidFill>
          <a:ln>
            <a:noFill/>
          </a:ln>
        </p:spPr>
        <p:txBody>
          <a:bodyPr vert="horz" wrap="square" lIns="91440" tIns="45720" rIns="91440" bIns="45720" numCol="1" anchor="t" anchorCtr="0" compatLnSpc="1"/>
          <a:lstStyle/>
          <a:p>
            <a:endParaRPr lang="en-US">
              <a:latin typeface="+mn-ea"/>
            </a:endParaRPr>
          </a:p>
        </p:txBody>
      </p:sp>
      <p:grpSp>
        <p:nvGrpSpPr>
          <p:cNvPr id="4" name="组合 16"/>
          <p:cNvGrpSpPr/>
          <p:nvPr/>
        </p:nvGrpSpPr>
        <p:grpSpPr>
          <a:xfrm>
            <a:off x="6502309" y="3906623"/>
            <a:ext cx="5233035" cy="722516"/>
            <a:chOff x="7507989" y="5867507"/>
            <a:chExt cx="6792009" cy="799603"/>
          </a:xfrm>
        </p:grpSpPr>
        <p:sp>
          <p:nvSpPr>
            <p:cNvPr id="5" name="文本框"/>
            <p:cNvSpPr/>
            <p:nvPr>
              <p:custDataLst>
                <p:tags r:id="rId1"/>
              </p:custDataLst>
            </p:nvPr>
          </p:nvSpPr>
          <p:spPr>
            <a:xfrm>
              <a:off x="7507989" y="5867507"/>
              <a:ext cx="1353277" cy="340131"/>
            </a:xfrm>
            <a:prstGeom prst="rect">
              <a:avLst/>
            </a:prstGeom>
            <a:noFill/>
          </p:spPr>
          <p:txBody>
            <a:bodyPr wrap="square" lIns="0" tIns="0" rIns="0" bIns="0" rtlCol="0">
              <a:spAutoFit/>
            </a:bodyPr>
            <a:lstStyle/>
            <a:p>
              <a:pPr algn="just"/>
              <a:endParaRPr lang="zh-CN" altLang="en-US" sz="2000" b="1" noProof="0" dirty="0">
                <a:ln>
                  <a:noFill/>
                </a:ln>
                <a:solidFill>
                  <a:srgbClr val="233E65"/>
                </a:solidFill>
                <a:effectLst/>
                <a:uLnTx/>
                <a:uFillTx/>
                <a:latin typeface="华文新魏" panose="02010800040101010101" pitchFamily="2" charset="-122"/>
                <a:ea typeface="华文新魏" panose="02010800040101010101" pitchFamily="2" charset="-122"/>
                <a:cs typeface="风雨  魏碑" panose="020B0502000000000001" pitchFamily="34" charset="-128"/>
                <a:sym typeface="汉仪中等线简" panose="02010609000101010101" pitchFamily="49" charset="-122"/>
              </a:endParaRPr>
            </a:p>
          </p:txBody>
        </p:sp>
        <p:sp>
          <p:nvSpPr>
            <p:cNvPr id="6" name="文本框"/>
            <p:cNvSpPr/>
            <p:nvPr>
              <p:custDataLst>
                <p:tags r:id="rId2"/>
              </p:custDataLst>
            </p:nvPr>
          </p:nvSpPr>
          <p:spPr>
            <a:xfrm>
              <a:off x="7507989" y="6326496"/>
              <a:ext cx="6792009" cy="34061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pPr>
              <a:r>
                <a:rPr lang="zh-CN" altLang="en-US" sz="2000" noProof="0" dirty="0">
                  <a:ln>
                    <a:noFill/>
                  </a:ln>
                  <a:solidFill>
                    <a:srgbClr val="233E65"/>
                  </a:solidFill>
                  <a:effectLst/>
                  <a:uLnTx/>
                  <a:uFillTx/>
                  <a:latin typeface="华文新魏" panose="02010800040101010101" pitchFamily="2" charset="-122"/>
                  <a:ea typeface="华文新魏" panose="02010800040101010101" pitchFamily="2" charset="-122"/>
                  <a:cs typeface="风雨  魏碑" panose="020B0502000000000001" pitchFamily="34" charset="-128"/>
                  <a:sym typeface="+mn-lt"/>
                </a:rPr>
                <a:t>       </a:t>
              </a:r>
              <a:endParaRPr lang="zh-CN" altLang="en-US" sz="2000" dirty="0">
                <a:solidFill>
                  <a:schemeClr val="tx1">
                    <a:lumMod val="75000"/>
                    <a:lumOff val="25000"/>
                  </a:schemeClr>
                </a:solidFill>
                <a:latin typeface="华文新魏" panose="02010800040101010101" pitchFamily="2" charset="-122"/>
                <a:ea typeface="华文新魏" panose="02010800040101010101" pitchFamily="2" charset="-122"/>
                <a:cs typeface="风雨  魏碑" panose="020B0502000000000001" pitchFamily="34" charset="-128"/>
                <a:sym typeface="汉仪中等线简" panose="02010609000101010101" pitchFamily="49" charset="-122"/>
              </a:endParaRPr>
            </a:p>
          </p:txBody>
        </p:sp>
      </p:grpSp>
      <p:sp>
        <p:nvSpPr>
          <p:cNvPr id="2" name="矩形 10">
            <a:extLst>
              <a:ext uri="{FF2B5EF4-FFF2-40B4-BE49-F238E27FC236}">
                <a16:creationId xmlns:a16="http://schemas.microsoft.com/office/drawing/2014/main" id="{7B5210E0-DA56-05B7-5B2F-D944B678B8F1}"/>
              </a:ext>
            </a:extLst>
          </p:cNvPr>
          <p:cNvSpPr/>
          <p:nvPr/>
        </p:nvSpPr>
        <p:spPr>
          <a:xfrm>
            <a:off x="5429974" y="3007121"/>
            <a:ext cx="6168755" cy="60693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中等线简" panose="02010609000101010101" pitchFamily="49" charset="-122"/>
              <a:ea typeface="汉仪中等线简" panose="02010609000101010101" pitchFamily="49" charset="-122"/>
            </a:endParaRPr>
          </a:p>
        </p:txBody>
      </p:sp>
      <p:sp>
        <p:nvSpPr>
          <p:cNvPr id="3" name="文本框 2">
            <a:extLst>
              <a:ext uri="{FF2B5EF4-FFF2-40B4-BE49-F238E27FC236}">
                <a16:creationId xmlns:a16="http://schemas.microsoft.com/office/drawing/2014/main" id="{6C53B0B0-45B9-5FED-5E17-829566400250}"/>
              </a:ext>
            </a:extLst>
          </p:cNvPr>
          <p:cNvSpPr txBox="1"/>
          <p:nvPr/>
        </p:nvSpPr>
        <p:spPr>
          <a:xfrm>
            <a:off x="5429974" y="3007121"/>
            <a:ext cx="6367153" cy="593560"/>
          </a:xfrm>
          <a:prstGeom prst="rect">
            <a:avLst/>
          </a:prstGeom>
          <a:noFill/>
        </p:spPr>
        <p:txBody>
          <a:bodyPr wrap="square" rtlCol="0">
            <a:spAutoFit/>
          </a:bodyPr>
          <a:lstStyle/>
          <a:p>
            <a:pPr>
              <a:lnSpc>
                <a:spcPct val="150000"/>
              </a:lnSpc>
            </a:pPr>
            <a:r>
              <a:rPr lang="zh-CN" altLang="en-US" sz="2400" dirty="0">
                <a:solidFill>
                  <a:srgbClr val="233E65"/>
                </a:solidFill>
                <a:latin typeface="华文新魏" panose="02010800040101010101" pitchFamily="2" charset="-122"/>
                <a:ea typeface="华文新魏" panose="02010800040101010101" pitchFamily="2" charset="-122"/>
              </a:rPr>
              <a:t>其次，综合电力系统是建造航母的关键技术。</a:t>
            </a:r>
          </a:p>
        </p:txBody>
      </p:sp>
      <p:sp>
        <p:nvSpPr>
          <p:cNvPr id="10" name="矩形 10">
            <a:extLst>
              <a:ext uri="{FF2B5EF4-FFF2-40B4-BE49-F238E27FC236}">
                <a16:creationId xmlns:a16="http://schemas.microsoft.com/office/drawing/2014/main" id="{B5F32DAB-708B-EE10-6251-070970B1BF8A}"/>
              </a:ext>
            </a:extLst>
          </p:cNvPr>
          <p:cNvSpPr/>
          <p:nvPr/>
        </p:nvSpPr>
        <p:spPr>
          <a:xfrm flipV="1">
            <a:off x="5826894" y="4512014"/>
            <a:ext cx="6151842" cy="60693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中等线简" panose="02010609000101010101" pitchFamily="49" charset="-122"/>
              <a:ea typeface="汉仪中等线简" panose="02010609000101010101" pitchFamily="49" charset="-122"/>
            </a:endParaRPr>
          </a:p>
        </p:txBody>
      </p:sp>
      <p:sp>
        <p:nvSpPr>
          <p:cNvPr id="11" name="文本框 10">
            <a:extLst>
              <a:ext uri="{FF2B5EF4-FFF2-40B4-BE49-F238E27FC236}">
                <a16:creationId xmlns:a16="http://schemas.microsoft.com/office/drawing/2014/main" id="{8E5CB004-BBC4-EB47-D971-61C616A10A0E}"/>
              </a:ext>
            </a:extLst>
          </p:cNvPr>
          <p:cNvSpPr txBox="1"/>
          <p:nvPr/>
        </p:nvSpPr>
        <p:spPr>
          <a:xfrm>
            <a:off x="5689692" y="4430020"/>
            <a:ext cx="6464209" cy="593560"/>
          </a:xfrm>
          <a:prstGeom prst="rect">
            <a:avLst/>
          </a:prstGeom>
          <a:noFill/>
        </p:spPr>
        <p:txBody>
          <a:bodyPr wrap="square" rtlCol="0">
            <a:spAutoFit/>
          </a:bodyPr>
          <a:lstStyle/>
          <a:p>
            <a:pPr>
              <a:lnSpc>
                <a:spcPct val="150000"/>
              </a:lnSpc>
            </a:pPr>
            <a:r>
              <a:rPr lang="zh-CN" altLang="en-US" sz="2000" dirty="0">
                <a:solidFill>
                  <a:srgbClr val="233E65"/>
                </a:solidFill>
                <a:latin typeface="华文新魏" panose="02010800040101010101" pitchFamily="2" charset="-122"/>
                <a:ea typeface="华文新魏" panose="02010800040101010101" pitchFamily="2" charset="-122"/>
              </a:rPr>
              <a:t> </a:t>
            </a:r>
            <a:r>
              <a:rPr lang="zh-CN" altLang="en-US" sz="2400" dirty="0">
                <a:solidFill>
                  <a:srgbClr val="233E65"/>
                </a:solidFill>
                <a:latin typeface="华文新魏" panose="02010800040101010101" pitchFamily="2" charset="-122"/>
                <a:ea typeface="华文新魏" panose="02010800040101010101" pitchFamily="2" charset="-122"/>
              </a:rPr>
              <a:t>最后，电磁弹射是建造航母苛刻的可靠性要求。</a:t>
            </a:r>
          </a:p>
        </p:txBody>
      </p:sp>
      <p:pic>
        <p:nvPicPr>
          <p:cNvPr id="13" name="图片 12">
            <a:extLst>
              <a:ext uri="{FF2B5EF4-FFF2-40B4-BE49-F238E27FC236}">
                <a16:creationId xmlns:a16="http://schemas.microsoft.com/office/drawing/2014/main" id="{273796AF-3DE4-17DA-7AB5-EDB6FFF93A3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2217" y="904889"/>
            <a:ext cx="3799296" cy="2303322"/>
          </a:xfrm>
          <a:prstGeom prst="rect">
            <a:avLst/>
          </a:prstGeom>
        </p:spPr>
      </p:pic>
      <p:pic>
        <p:nvPicPr>
          <p:cNvPr id="15" name="图片 14">
            <a:extLst>
              <a:ext uri="{FF2B5EF4-FFF2-40B4-BE49-F238E27FC236}">
                <a16:creationId xmlns:a16="http://schemas.microsoft.com/office/drawing/2014/main" id="{90644E9B-2471-1C1B-02DA-E3E73AB8EC6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55641" y="2429728"/>
            <a:ext cx="4149374" cy="2454925"/>
          </a:xfrm>
          <a:prstGeom prst="rect">
            <a:avLst/>
          </a:prstGeom>
        </p:spPr>
      </p:pic>
      <p:pic>
        <p:nvPicPr>
          <p:cNvPr id="17" name="图片 16">
            <a:extLst>
              <a:ext uri="{FF2B5EF4-FFF2-40B4-BE49-F238E27FC236}">
                <a16:creationId xmlns:a16="http://schemas.microsoft.com/office/drawing/2014/main" id="{BEC93245-07A4-7FE9-8CCB-71A90BB1648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29809" y="4291758"/>
            <a:ext cx="3897085" cy="2303323"/>
          </a:xfrm>
          <a:prstGeom prst="rect">
            <a:avLst/>
          </a:prstGeom>
        </p:spPr>
      </p:pic>
    </p:spTree>
    <p:extLst>
      <p:ext uri="{BB962C8B-B14F-4D97-AF65-F5344CB8AC3E}">
        <p14:creationId xmlns:p14="http://schemas.microsoft.com/office/powerpoint/2010/main" val="102886920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1000"/>
                                        <p:tgtEl>
                                          <p:spTgt spid="53"/>
                                        </p:tgtEl>
                                      </p:cBhvr>
                                    </p:animEffect>
                                    <p:anim calcmode="lin" valueType="num">
                                      <p:cBhvr>
                                        <p:cTn id="8" dur="1000" fill="hold"/>
                                        <p:tgtEl>
                                          <p:spTgt spid="53"/>
                                        </p:tgtEl>
                                        <p:attrNameLst>
                                          <p:attrName>ppt_x</p:attrName>
                                        </p:attrNameLst>
                                      </p:cBhvr>
                                      <p:tavLst>
                                        <p:tav tm="0">
                                          <p:val>
                                            <p:strVal val="#ppt_x"/>
                                          </p:val>
                                        </p:tav>
                                        <p:tav tm="100000">
                                          <p:val>
                                            <p:strVal val="#ppt_x"/>
                                          </p:val>
                                        </p:tav>
                                      </p:tavLst>
                                    </p:anim>
                                    <p:anim calcmode="lin" valueType="num">
                                      <p:cBhvr>
                                        <p:cTn id="9" dur="1000" fill="hold"/>
                                        <p:tgtEl>
                                          <p:spTgt spid="5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48646"/>
                                        </p:tgtEl>
                                        <p:attrNameLst>
                                          <p:attrName>style.visibility</p:attrName>
                                        </p:attrNameLst>
                                      </p:cBhvr>
                                      <p:to>
                                        <p:strVal val="visible"/>
                                      </p:to>
                                    </p:set>
                                    <p:animEffect transition="in" filter="fade">
                                      <p:cBhvr>
                                        <p:cTn id="12" dur="1000"/>
                                        <p:tgtEl>
                                          <p:spTgt spid="1048646"/>
                                        </p:tgtEl>
                                      </p:cBhvr>
                                    </p:animEffect>
                                    <p:anim calcmode="lin" valueType="num">
                                      <p:cBhvr>
                                        <p:cTn id="13" dur="1000" fill="hold"/>
                                        <p:tgtEl>
                                          <p:spTgt spid="1048646"/>
                                        </p:tgtEl>
                                        <p:attrNameLst>
                                          <p:attrName>ppt_x</p:attrName>
                                        </p:attrNameLst>
                                      </p:cBhvr>
                                      <p:tavLst>
                                        <p:tav tm="0">
                                          <p:val>
                                            <p:strVal val="#ppt_x"/>
                                          </p:val>
                                        </p:tav>
                                        <p:tav tm="100000">
                                          <p:val>
                                            <p:strVal val="#ppt_x"/>
                                          </p:val>
                                        </p:tav>
                                      </p:tavLst>
                                    </p:anim>
                                    <p:anim calcmode="lin" valueType="num">
                                      <p:cBhvr>
                                        <p:cTn id="14" dur="1000" fill="hold"/>
                                        <p:tgtEl>
                                          <p:spTgt spid="104864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10" presetClass="entr" presetSubtype="0" fill="hold" grpId="0"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750"/>
                                        <p:tgtEl>
                                          <p:spTgt spid="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46" grpId="0" animBg="1"/>
      <p:bldP spid="2" grpId="0" animBg="1"/>
      <p:bldP spid="3" grpId="0"/>
      <p:bldP spid="10" grpId="0" animBg="1"/>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52" name="TextBox 7"/>
          <p:cNvSpPr txBox="1"/>
          <p:nvPr/>
        </p:nvSpPr>
        <p:spPr>
          <a:xfrm>
            <a:off x="806295" y="329892"/>
            <a:ext cx="3057247" cy="523220"/>
          </a:xfrm>
          <a:prstGeom prst="rect">
            <a:avLst/>
          </a:prstGeom>
          <a:noFill/>
        </p:spPr>
        <p:txBody>
          <a:bodyPr wrap="none" rtlCol="0">
            <a:spAutoFit/>
          </a:bodyPr>
          <a:lstStyle/>
          <a:p>
            <a:pPr lvl="0"/>
            <a:r>
              <a:rPr lang="zh-CN" altLang="en-US" sz="2800" b="1" u="sng" dirty="0">
                <a:solidFill>
                  <a:srgbClr val="233E65"/>
                </a:solidFill>
                <a:latin typeface="华文新魏" panose="02010800040101010101" pitchFamily="2" charset="-122"/>
                <a:ea typeface="华文新魏" panose="02010800040101010101" pitchFamily="2" charset="-122"/>
                <a:cs typeface="风雨  魏碑" panose="020B0502000000000001" pitchFamily="34" charset="-128"/>
                <a:sym typeface="+mn-lt"/>
              </a:rPr>
              <a:t>“两弹一星”精神</a:t>
            </a:r>
            <a:endParaRPr kumimoji="0" lang="zh-CN" altLang="en-US" sz="2800" b="1" i="0" u="sng" strike="noStrike" kern="1200" cap="none" spc="0" normalizeH="0" baseline="0" noProof="0" dirty="0">
              <a:ln>
                <a:noFill/>
              </a:ln>
              <a:solidFill>
                <a:srgbClr val="233E65"/>
              </a:solidFill>
              <a:effectLst/>
              <a:uLnTx/>
              <a:uFillTx/>
              <a:latin typeface="华文新魏" panose="02010800040101010101" pitchFamily="2" charset="-122"/>
              <a:ea typeface="华文新魏" panose="02010800040101010101" pitchFamily="2" charset="-122"/>
              <a:cs typeface="风雨  魏碑" panose="020B0502000000000001" pitchFamily="34" charset="-128"/>
              <a:sym typeface="+mn-lt"/>
            </a:endParaRPr>
          </a:p>
        </p:txBody>
      </p:sp>
      <p:sp>
        <p:nvSpPr>
          <p:cNvPr id="1048753" name="任意多边形"/>
          <p:cNvSpPr/>
          <p:nvPr/>
        </p:nvSpPr>
        <p:spPr bwMode="auto">
          <a:xfrm>
            <a:off x="327660" y="379095"/>
            <a:ext cx="536575" cy="424815"/>
          </a:xfrm>
          <a:custGeom>
            <a:avLst/>
            <a:gdLst>
              <a:gd name="T0" fmla="*/ 41 w 228"/>
              <a:gd name="T1" fmla="*/ 93 h 180"/>
              <a:gd name="T2" fmla="*/ 74 w 228"/>
              <a:gd name="T3" fmla="*/ 131 h 180"/>
              <a:gd name="T4" fmla="*/ 86 w 228"/>
              <a:gd name="T5" fmla="*/ 128 h 180"/>
              <a:gd name="T6" fmla="*/ 75 w 228"/>
              <a:gd name="T7" fmla="*/ 93 h 180"/>
              <a:gd name="T8" fmla="*/ 116 w 228"/>
              <a:gd name="T9" fmla="*/ 115 h 180"/>
              <a:gd name="T10" fmla="*/ 123 w 228"/>
              <a:gd name="T11" fmla="*/ 93 h 180"/>
              <a:gd name="T12" fmla="*/ 163 w 228"/>
              <a:gd name="T13" fmla="*/ 86 h 180"/>
              <a:gd name="T14" fmla="*/ 123 w 228"/>
              <a:gd name="T15" fmla="*/ 56 h 180"/>
              <a:gd name="T16" fmla="*/ 164 w 228"/>
              <a:gd name="T17" fmla="*/ 86 h 180"/>
              <a:gd name="T18" fmla="*/ 165 w 228"/>
              <a:gd name="T19" fmla="*/ 48 h 180"/>
              <a:gd name="T20" fmla="*/ 187 w 228"/>
              <a:gd name="T21" fmla="*/ 49 h 180"/>
              <a:gd name="T22" fmla="*/ 120 w 228"/>
              <a:gd name="T23" fmla="*/ 0 h 180"/>
              <a:gd name="T24" fmla="*/ 45 w 228"/>
              <a:gd name="T25" fmla="*/ 139 h 180"/>
              <a:gd name="T26" fmla="*/ 177 w 228"/>
              <a:gd name="T27" fmla="*/ 35 h 180"/>
              <a:gd name="T28" fmla="*/ 148 w 228"/>
              <a:gd name="T29" fmla="*/ 16 h 180"/>
              <a:gd name="T30" fmla="*/ 123 w 228"/>
              <a:gd name="T31" fmla="*/ 11 h 180"/>
              <a:gd name="T32" fmla="*/ 156 w 228"/>
              <a:gd name="T33" fmla="*/ 44 h 180"/>
              <a:gd name="T34" fmla="*/ 123 w 228"/>
              <a:gd name="T35" fmla="*/ 11 h 180"/>
              <a:gd name="T36" fmla="*/ 75 w 228"/>
              <a:gd name="T37" fmla="*/ 86 h 180"/>
              <a:gd name="T38" fmla="*/ 116 w 228"/>
              <a:gd name="T39" fmla="*/ 56 h 180"/>
              <a:gd name="T40" fmla="*/ 108 w 228"/>
              <a:gd name="T41" fmla="*/ 12 h 180"/>
              <a:gd name="T42" fmla="*/ 116 w 228"/>
              <a:gd name="T43" fmla="*/ 48 h 180"/>
              <a:gd name="T44" fmla="*/ 108 w 228"/>
              <a:gd name="T45" fmla="*/ 12 h 180"/>
              <a:gd name="T46" fmla="*/ 76 w 228"/>
              <a:gd name="T47" fmla="*/ 41 h 180"/>
              <a:gd name="T48" fmla="*/ 91 w 228"/>
              <a:gd name="T49" fmla="*/ 16 h 180"/>
              <a:gd name="T50" fmla="*/ 74 w 228"/>
              <a:gd name="T51" fmla="*/ 48 h 180"/>
              <a:gd name="T52" fmla="*/ 41 w 228"/>
              <a:gd name="T53" fmla="*/ 86 h 180"/>
              <a:gd name="T54" fmla="*/ 199 w 228"/>
              <a:gd name="T55" fmla="*/ 106 h 180"/>
              <a:gd name="T56" fmla="*/ 181 w 228"/>
              <a:gd name="T57" fmla="*/ 139 h 180"/>
              <a:gd name="T58" fmla="*/ 167 w 228"/>
              <a:gd name="T59" fmla="*/ 126 h 180"/>
              <a:gd name="T60" fmla="*/ 156 w 228"/>
              <a:gd name="T61" fmla="*/ 136 h 180"/>
              <a:gd name="T62" fmla="*/ 123 w 228"/>
              <a:gd name="T63" fmla="*/ 169 h 180"/>
              <a:gd name="T64" fmla="*/ 116 w 228"/>
              <a:gd name="T65" fmla="*/ 148 h 180"/>
              <a:gd name="T66" fmla="*/ 108 w 228"/>
              <a:gd name="T67" fmla="*/ 168 h 180"/>
              <a:gd name="T68" fmla="*/ 87 w 228"/>
              <a:gd name="T69" fmla="*/ 158 h 180"/>
              <a:gd name="T70" fmla="*/ 82 w 228"/>
              <a:gd name="T71" fmla="*/ 159 h 180"/>
              <a:gd name="T72" fmla="*/ 120 w 228"/>
              <a:gd name="T73" fmla="*/ 180 h 180"/>
              <a:gd name="T74" fmla="*/ 205 w 228"/>
              <a:gd name="T75" fmla="*/ 106 h 180"/>
              <a:gd name="T76" fmla="*/ 148 w 228"/>
              <a:gd name="T77" fmla="*/ 163 h 180"/>
              <a:gd name="T78" fmla="*/ 177 w 228"/>
              <a:gd name="T79" fmla="*/ 144 h 180"/>
              <a:gd name="T80" fmla="*/ 228 w 228"/>
              <a:gd name="T81" fmla="*/ 75 h 180"/>
              <a:gd name="T82" fmla="*/ 198 w 228"/>
              <a:gd name="T83" fmla="*/ 97 h 180"/>
              <a:gd name="T84" fmla="*/ 26 w 228"/>
              <a:gd name="T85" fmla="*/ 157 h 180"/>
              <a:gd name="T86" fmla="*/ 31 w 228"/>
              <a:gd name="T87" fmla="*/ 148 h 180"/>
              <a:gd name="T88" fmla="*/ 183 w 228"/>
              <a:gd name="T89" fmla="*/ 81 h 180"/>
              <a:gd name="T90" fmla="*/ 205 w 228"/>
              <a:gd name="T91" fmla="*/ 52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8" h="180">
                <a:moveTo>
                  <a:pt x="57" y="137"/>
                </a:moveTo>
                <a:cubicBezTo>
                  <a:pt x="47" y="125"/>
                  <a:pt x="42" y="110"/>
                  <a:pt x="41" y="93"/>
                </a:cubicBezTo>
                <a:cubicBezTo>
                  <a:pt x="68" y="93"/>
                  <a:pt x="68" y="93"/>
                  <a:pt x="68" y="93"/>
                </a:cubicBezTo>
                <a:cubicBezTo>
                  <a:pt x="68" y="107"/>
                  <a:pt x="70" y="120"/>
                  <a:pt x="74" y="131"/>
                </a:cubicBezTo>
                <a:cubicBezTo>
                  <a:pt x="72" y="132"/>
                  <a:pt x="70" y="133"/>
                  <a:pt x="68" y="134"/>
                </a:cubicBezTo>
                <a:cubicBezTo>
                  <a:pt x="74" y="132"/>
                  <a:pt x="80" y="130"/>
                  <a:pt x="86" y="128"/>
                </a:cubicBezTo>
                <a:cubicBezTo>
                  <a:pt x="84" y="128"/>
                  <a:pt x="83" y="129"/>
                  <a:pt x="81" y="129"/>
                </a:cubicBezTo>
                <a:cubicBezTo>
                  <a:pt x="78" y="119"/>
                  <a:pt x="75" y="106"/>
                  <a:pt x="75" y="93"/>
                </a:cubicBezTo>
                <a:cubicBezTo>
                  <a:pt x="116" y="93"/>
                  <a:pt x="116" y="93"/>
                  <a:pt x="116" y="93"/>
                </a:cubicBezTo>
                <a:cubicBezTo>
                  <a:pt x="116" y="115"/>
                  <a:pt x="116" y="115"/>
                  <a:pt x="116" y="115"/>
                </a:cubicBezTo>
                <a:cubicBezTo>
                  <a:pt x="119" y="114"/>
                  <a:pt x="121" y="113"/>
                  <a:pt x="123" y="112"/>
                </a:cubicBezTo>
                <a:cubicBezTo>
                  <a:pt x="123" y="93"/>
                  <a:pt x="123" y="93"/>
                  <a:pt x="123" y="93"/>
                </a:cubicBezTo>
                <a:cubicBezTo>
                  <a:pt x="153" y="93"/>
                  <a:pt x="153" y="93"/>
                  <a:pt x="153" y="93"/>
                </a:cubicBezTo>
                <a:cubicBezTo>
                  <a:pt x="157" y="91"/>
                  <a:pt x="160" y="89"/>
                  <a:pt x="163" y="86"/>
                </a:cubicBezTo>
                <a:cubicBezTo>
                  <a:pt x="123" y="86"/>
                  <a:pt x="123" y="86"/>
                  <a:pt x="123" y="86"/>
                </a:cubicBezTo>
                <a:cubicBezTo>
                  <a:pt x="123" y="56"/>
                  <a:pt x="123" y="56"/>
                  <a:pt x="123" y="56"/>
                </a:cubicBezTo>
                <a:cubicBezTo>
                  <a:pt x="136" y="55"/>
                  <a:pt x="148" y="54"/>
                  <a:pt x="159" y="50"/>
                </a:cubicBezTo>
                <a:cubicBezTo>
                  <a:pt x="162" y="61"/>
                  <a:pt x="164" y="73"/>
                  <a:pt x="164" y="86"/>
                </a:cubicBezTo>
                <a:cubicBezTo>
                  <a:pt x="167" y="84"/>
                  <a:pt x="169" y="82"/>
                  <a:pt x="171" y="80"/>
                </a:cubicBezTo>
                <a:cubicBezTo>
                  <a:pt x="170" y="69"/>
                  <a:pt x="168" y="58"/>
                  <a:pt x="165" y="48"/>
                </a:cubicBezTo>
                <a:cubicBezTo>
                  <a:pt x="171" y="46"/>
                  <a:pt x="177" y="44"/>
                  <a:pt x="181" y="41"/>
                </a:cubicBezTo>
                <a:cubicBezTo>
                  <a:pt x="184" y="44"/>
                  <a:pt x="185" y="46"/>
                  <a:pt x="187" y="49"/>
                </a:cubicBezTo>
                <a:cubicBezTo>
                  <a:pt x="190" y="47"/>
                  <a:pt x="194" y="46"/>
                  <a:pt x="197" y="45"/>
                </a:cubicBezTo>
                <a:cubicBezTo>
                  <a:pt x="182" y="18"/>
                  <a:pt x="153" y="0"/>
                  <a:pt x="120" y="0"/>
                </a:cubicBezTo>
                <a:cubicBezTo>
                  <a:pt x="70" y="0"/>
                  <a:pt x="30" y="40"/>
                  <a:pt x="30" y="90"/>
                </a:cubicBezTo>
                <a:cubicBezTo>
                  <a:pt x="30" y="108"/>
                  <a:pt x="35" y="125"/>
                  <a:pt x="45" y="139"/>
                </a:cubicBezTo>
                <a:cubicBezTo>
                  <a:pt x="49" y="139"/>
                  <a:pt x="52" y="138"/>
                  <a:pt x="57" y="137"/>
                </a:cubicBezTo>
                <a:close/>
                <a:moveTo>
                  <a:pt x="177" y="35"/>
                </a:moveTo>
                <a:cubicBezTo>
                  <a:pt x="172" y="38"/>
                  <a:pt x="168" y="40"/>
                  <a:pt x="163" y="41"/>
                </a:cubicBezTo>
                <a:cubicBezTo>
                  <a:pt x="159" y="31"/>
                  <a:pt x="154" y="23"/>
                  <a:pt x="148" y="16"/>
                </a:cubicBezTo>
                <a:cubicBezTo>
                  <a:pt x="159" y="20"/>
                  <a:pt x="169" y="27"/>
                  <a:pt x="177" y="35"/>
                </a:cubicBezTo>
                <a:close/>
                <a:moveTo>
                  <a:pt x="123" y="11"/>
                </a:moveTo>
                <a:cubicBezTo>
                  <a:pt x="126" y="11"/>
                  <a:pt x="128" y="11"/>
                  <a:pt x="131" y="12"/>
                </a:cubicBezTo>
                <a:cubicBezTo>
                  <a:pt x="141" y="17"/>
                  <a:pt x="150" y="28"/>
                  <a:pt x="156" y="44"/>
                </a:cubicBezTo>
                <a:cubicBezTo>
                  <a:pt x="146" y="46"/>
                  <a:pt x="135" y="48"/>
                  <a:pt x="123" y="48"/>
                </a:cubicBezTo>
                <a:lnTo>
                  <a:pt x="123" y="11"/>
                </a:lnTo>
                <a:close/>
                <a:moveTo>
                  <a:pt x="116" y="86"/>
                </a:moveTo>
                <a:cubicBezTo>
                  <a:pt x="75" y="86"/>
                  <a:pt x="75" y="86"/>
                  <a:pt x="75" y="86"/>
                </a:cubicBezTo>
                <a:cubicBezTo>
                  <a:pt x="75" y="73"/>
                  <a:pt x="78" y="61"/>
                  <a:pt x="81" y="50"/>
                </a:cubicBezTo>
                <a:cubicBezTo>
                  <a:pt x="92" y="54"/>
                  <a:pt x="104" y="55"/>
                  <a:pt x="116" y="56"/>
                </a:cubicBezTo>
                <a:lnTo>
                  <a:pt x="116" y="86"/>
                </a:lnTo>
                <a:close/>
                <a:moveTo>
                  <a:pt x="108" y="12"/>
                </a:moveTo>
                <a:cubicBezTo>
                  <a:pt x="111" y="11"/>
                  <a:pt x="113" y="11"/>
                  <a:pt x="116" y="11"/>
                </a:cubicBezTo>
                <a:cubicBezTo>
                  <a:pt x="116" y="48"/>
                  <a:pt x="116" y="48"/>
                  <a:pt x="116" y="48"/>
                </a:cubicBezTo>
                <a:cubicBezTo>
                  <a:pt x="104" y="48"/>
                  <a:pt x="93" y="46"/>
                  <a:pt x="83" y="44"/>
                </a:cubicBezTo>
                <a:cubicBezTo>
                  <a:pt x="89" y="28"/>
                  <a:pt x="98" y="17"/>
                  <a:pt x="108" y="12"/>
                </a:cubicBezTo>
                <a:close/>
                <a:moveTo>
                  <a:pt x="91" y="16"/>
                </a:moveTo>
                <a:cubicBezTo>
                  <a:pt x="85" y="23"/>
                  <a:pt x="80" y="31"/>
                  <a:pt x="76" y="41"/>
                </a:cubicBezTo>
                <a:cubicBezTo>
                  <a:pt x="72" y="40"/>
                  <a:pt x="67" y="38"/>
                  <a:pt x="63" y="35"/>
                </a:cubicBezTo>
                <a:cubicBezTo>
                  <a:pt x="71" y="27"/>
                  <a:pt x="80" y="20"/>
                  <a:pt x="91" y="16"/>
                </a:cubicBezTo>
                <a:close/>
                <a:moveTo>
                  <a:pt x="58" y="41"/>
                </a:moveTo>
                <a:cubicBezTo>
                  <a:pt x="63" y="44"/>
                  <a:pt x="68" y="46"/>
                  <a:pt x="74" y="48"/>
                </a:cubicBezTo>
                <a:cubicBezTo>
                  <a:pt x="70" y="60"/>
                  <a:pt x="68" y="73"/>
                  <a:pt x="68" y="86"/>
                </a:cubicBezTo>
                <a:cubicBezTo>
                  <a:pt x="41" y="86"/>
                  <a:pt x="41" y="86"/>
                  <a:pt x="41" y="86"/>
                </a:cubicBezTo>
                <a:cubicBezTo>
                  <a:pt x="42" y="69"/>
                  <a:pt x="48" y="53"/>
                  <a:pt x="58" y="41"/>
                </a:cubicBezTo>
                <a:close/>
                <a:moveTo>
                  <a:pt x="199" y="106"/>
                </a:moveTo>
                <a:cubicBezTo>
                  <a:pt x="198" y="106"/>
                  <a:pt x="197" y="107"/>
                  <a:pt x="196" y="108"/>
                </a:cubicBezTo>
                <a:cubicBezTo>
                  <a:pt x="194" y="119"/>
                  <a:pt x="189" y="130"/>
                  <a:pt x="181" y="139"/>
                </a:cubicBezTo>
                <a:cubicBezTo>
                  <a:pt x="177" y="136"/>
                  <a:pt x="171" y="134"/>
                  <a:pt x="165" y="131"/>
                </a:cubicBezTo>
                <a:cubicBezTo>
                  <a:pt x="166" y="130"/>
                  <a:pt x="166" y="128"/>
                  <a:pt x="167" y="126"/>
                </a:cubicBezTo>
                <a:cubicBezTo>
                  <a:pt x="161" y="129"/>
                  <a:pt x="156" y="132"/>
                  <a:pt x="150" y="135"/>
                </a:cubicBezTo>
                <a:cubicBezTo>
                  <a:pt x="152" y="135"/>
                  <a:pt x="154" y="136"/>
                  <a:pt x="156" y="136"/>
                </a:cubicBezTo>
                <a:cubicBezTo>
                  <a:pt x="150" y="152"/>
                  <a:pt x="141" y="163"/>
                  <a:pt x="131" y="168"/>
                </a:cubicBezTo>
                <a:cubicBezTo>
                  <a:pt x="128" y="168"/>
                  <a:pt x="126" y="169"/>
                  <a:pt x="123" y="169"/>
                </a:cubicBezTo>
                <a:cubicBezTo>
                  <a:pt x="123" y="146"/>
                  <a:pt x="123" y="146"/>
                  <a:pt x="123" y="146"/>
                </a:cubicBezTo>
                <a:cubicBezTo>
                  <a:pt x="121" y="147"/>
                  <a:pt x="118" y="147"/>
                  <a:pt x="116" y="148"/>
                </a:cubicBezTo>
                <a:cubicBezTo>
                  <a:pt x="116" y="169"/>
                  <a:pt x="116" y="169"/>
                  <a:pt x="116" y="169"/>
                </a:cubicBezTo>
                <a:cubicBezTo>
                  <a:pt x="113" y="169"/>
                  <a:pt x="111" y="168"/>
                  <a:pt x="108" y="168"/>
                </a:cubicBezTo>
                <a:cubicBezTo>
                  <a:pt x="103" y="165"/>
                  <a:pt x="98" y="161"/>
                  <a:pt x="94" y="156"/>
                </a:cubicBezTo>
                <a:cubicBezTo>
                  <a:pt x="91" y="156"/>
                  <a:pt x="89" y="157"/>
                  <a:pt x="87" y="158"/>
                </a:cubicBezTo>
                <a:cubicBezTo>
                  <a:pt x="88" y="160"/>
                  <a:pt x="90" y="162"/>
                  <a:pt x="91" y="163"/>
                </a:cubicBezTo>
                <a:cubicBezTo>
                  <a:pt x="88" y="162"/>
                  <a:pt x="85" y="161"/>
                  <a:pt x="82" y="159"/>
                </a:cubicBezTo>
                <a:cubicBezTo>
                  <a:pt x="77" y="160"/>
                  <a:pt x="72" y="161"/>
                  <a:pt x="67" y="162"/>
                </a:cubicBezTo>
                <a:cubicBezTo>
                  <a:pt x="82" y="173"/>
                  <a:pt x="100" y="180"/>
                  <a:pt x="120" y="180"/>
                </a:cubicBezTo>
                <a:cubicBezTo>
                  <a:pt x="164" y="180"/>
                  <a:pt x="200" y="148"/>
                  <a:pt x="208" y="106"/>
                </a:cubicBezTo>
                <a:cubicBezTo>
                  <a:pt x="207" y="106"/>
                  <a:pt x="206" y="106"/>
                  <a:pt x="205" y="106"/>
                </a:cubicBezTo>
                <a:cubicBezTo>
                  <a:pt x="203" y="106"/>
                  <a:pt x="201" y="106"/>
                  <a:pt x="199" y="106"/>
                </a:cubicBezTo>
                <a:close/>
                <a:moveTo>
                  <a:pt x="148" y="163"/>
                </a:moveTo>
                <a:cubicBezTo>
                  <a:pt x="154" y="157"/>
                  <a:pt x="159" y="148"/>
                  <a:pt x="163" y="138"/>
                </a:cubicBezTo>
                <a:cubicBezTo>
                  <a:pt x="168" y="140"/>
                  <a:pt x="172" y="142"/>
                  <a:pt x="177" y="144"/>
                </a:cubicBezTo>
                <a:cubicBezTo>
                  <a:pt x="169" y="153"/>
                  <a:pt x="159" y="159"/>
                  <a:pt x="148" y="163"/>
                </a:cubicBezTo>
                <a:close/>
                <a:moveTo>
                  <a:pt x="228" y="75"/>
                </a:moveTo>
                <a:cubicBezTo>
                  <a:pt x="228" y="88"/>
                  <a:pt x="218" y="98"/>
                  <a:pt x="205" y="98"/>
                </a:cubicBezTo>
                <a:cubicBezTo>
                  <a:pt x="202" y="98"/>
                  <a:pt x="200" y="98"/>
                  <a:pt x="198" y="97"/>
                </a:cubicBezTo>
                <a:cubicBezTo>
                  <a:pt x="182" y="109"/>
                  <a:pt x="162" y="121"/>
                  <a:pt x="138" y="131"/>
                </a:cubicBezTo>
                <a:cubicBezTo>
                  <a:pt x="88" y="153"/>
                  <a:pt x="41" y="161"/>
                  <a:pt x="26" y="157"/>
                </a:cubicBezTo>
                <a:cubicBezTo>
                  <a:pt x="0" y="151"/>
                  <a:pt x="31" y="122"/>
                  <a:pt x="31" y="122"/>
                </a:cubicBezTo>
                <a:cubicBezTo>
                  <a:pt x="31" y="122"/>
                  <a:pt x="15" y="148"/>
                  <a:pt x="31" y="148"/>
                </a:cubicBezTo>
                <a:cubicBezTo>
                  <a:pt x="55" y="149"/>
                  <a:pt x="103" y="132"/>
                  <a:pt x="131" y="117"/>
                </a:cubicBezTo>
                <a:cubicBezTo>
                  <a:pt x="153" y="104"/>
                  <a:pt x="170" y="92"/>
                  <a:pt x="183" y="81"/>
                </a:cubicBezTo>
                <a:cubicBezTo>
                  <a:pt x="182" y="79"/>
                  <a:pt x="182" y="77"/>
                  <a:pt x="182" y="75"/>
                </a:cubicBezTo>
                <a:cubicBezTo>
                  <a:pt x="182" y="62"/>
                  <a:pt x="192" y="52"/>
                  <a:pt x="205" y="52"/>
                </a:cubicBezTo>
                <a:cubicBezTo>
                  <a:pt x="218" y="52"/>
                  <a:pt x="228" y="62"/>
                  <a:pt x="228" y="75"/>
                </a:cubicBezTo>
                <a:close/>
              </a:path>
            </a:pathLst>
          </a:custGeom>
          <a:solidFill>
            <a:srgbClr val="233E65"/>
          </a:solidFill>
          <a:ln>
            <a:noFill/>
          </a:ln>
        </p:spPr>
        <p:txBody>
          <a:bodyPr vert="horz" wrap="square" lIns="91440" tIns="45720" rIns="91440" bIns="45720" numCol="1" anchor="t" anchorCtr="0" compatLnSpc="1"/>
          <a:lstStyle/>
          <a:p>
            <a:endParaRPr lang="en-US">
              <a:latin typeface="+mn-ea"/>
            </a:endParaRPr>
          </a:p>
        </p:txBody>
      </p:sp>
      <p:pic>
        <p:nvPicPr>
          <p:cNvPr id="5" name="图片 0" descr="1967年6月17日"/>
          <p:cNvPicPr>
            <a:picLocks noChangeAspect="1"/>
          </p:cNvPicPr>
          <p:nvPr/>
        </p:nvPicPr>
        <p:blipFill>
          <a:blip r:embed="rId3"/>
          <a:stretch>
            <a:fillRect/>
          </a:stretch>
        </p:blipFill>
        <p:spPr>
          <a:xfrm>
            <a:off x="1215896" y="1393373"/>
            <a:ext cx="6372978" cy="3808157"/>
          </a:xfrm>
          <a:prstGeom prst="rect">
            <a:avLst/>
          </a:prstGeom>
        </p:spPr>
      </p:pic>
      <p:sp>
        <p:nvSpPr>
          <p:cNvPr id="6" name="文本框 5">
            <a:extLst>
              <a:ext uri="{FF2B5EF4-FFF2-40B4-BE49-F238E27FC236}">
                <a16:creationId xmlns:a16="http://schemas.microsoft.com/office/drawing/2014/main" id="{0FCD599E-583C-88A5-8A5A-8E6F0C8F9799}"/>
              </a:ext>
            </a:extLst>
          </p:cNvPr>
          <p:cNvSpPr txBox="1"/>
          <p:nvPr/>
        </p:nvSpPr>
        <p:spPr>
          <a:xfrm>
            <a:off x="4876799" y="5326324"/>
            <a:ext cx="2525487" cy="461665"/>
          </a:xfrm>
          <a:prstGeom prst="rect">
            <a:avLst/>
          </a:prstGeom>
          <a:noFill/>
        </p:spPr>
        <p:txBody>
          <a:bodyPr wrap="square" rtlCol="0">
            <a:spAutoFit/>
          </a:bodyPr>
          <a:lstStyle/>
          <a:p>
            <a:r>
              <a:rPr lang="en-US" altLang="zh-CN" sz="2400" b="1" dirty="0">
                <a:solidFill>
                  <a:srgbClr val="233E65"/>
                </a:solidFill>
                <a:latin typeface="华文新魏" panose="02010800040101010101" pitchFamily="2" charset="-122"/>
                <a:ea typeface="华文新魏" panose="02010800040101010101" pitchFamily="2" charset="-122"/>
              </a:rPr>
              <a:t>1967</a:t>
            </a:r>
            <a:r>
              <a:rPr lang="zh-CN" altLang="en-US" sz="2400" b="1" dirty="0">
                <a:solidFill>
                  <a:srgbClr val="233E65"/>
                </a:solidFill>
                <a:latin typeface="华文新魏" panose="02010800040101010101" pitchFamily="2" charset="-122"/>
                <a:ea typeface="华文新魏" panose="02010800040101010101" pitchFamily="2" charset="-122"/>
              </a:rPr>
              <a:t>年</a:t>
            </a:r>
            <a:r>
              <a:rPr lang="en-US" altLang="zh-CN" sz="2400" b="1" dirty="0">
                <a:solidFill>
                  <a:srgbClr val="233E65"/>
                </a:solidFill>
                <a:latin typeface="华文新魏" panose="02010800040101010101" pitchFamily="2" charset="-122"/>
                <a:ea typeface="华文新魏" panose="02010800040101010101" pitchFamily="2" charset="-122"/>
              </a:rPr>
              <a:t>6</a:t>
            </a:r>
            <a:r>
              <a:rPr lang="zh-CN" altLang="en-US" sz="2400" b="1" dirty="0">
                <a:solidFill>
                  <a:srgbClr val="233E65"/>
                </a:solidFill>
                <a:latin typeface="华文新魏" panose="02010800040101010101" pitchFamily="2" charset="-122"/>
                <a:ea typeface="华文新魏" panose="02010800040101010101" pitchFamily="2" charset="-122"/>
              </a:rPr>
              <a:t>月</a:t>
            </a:r>
            <a:r>
              <a:rPr lang="en-US" altLang="zh-CN" sz="2400" b="1" dirty="0">
                <a:solidFill>
                  <a:srgbClr val="233E65"/>
                </a:solidFill>
                <a:latin typeface="华文新魏" panose="02010800040101010101" pitchFamily="2" charset="-122"/>
                <a:ea typeface="华文新魏" panose="02010800040101010101" pitchFamily="2" charset="-122"/>
              </a:rPr>
              <a:t>17</a:t>
            </a:r>
            <a:r>
              <a:rPr lang="zh-CN" altLang="en-US" sz="2400" b="1" dirty="0">
                <a:solidFill>
                  <a:srgbClr val="233E65"/>
                </a:solidFill>
                <a:latin typeface="华文新魏" panose="02010800040101010101" pitchFamily="2" charset="-122"/>
                <a:ea typeface="华文新魏" panose="02010800040101010101" pitchFamily="2" charset="-122"/>
              </a:rPr>
              <a:t>日</a:t>
            </a:r>
          </a:p>
        </p:txBody>
      </p:sp>
      <p:pic>
        <p:nvPicPr>
          <p:cNvPr id="3" name="图片 2">
            <a:extLst>
              <a:ext uri="{FF2B5EF4-FFF2-40B4-BE49-F238E27FC236}">
                <a16:creationId xmlns:a16="http://schemas.microsoft.com/office/drawing/2014/main" id="{02459A7F-41E0-EABD-970C-37DB5859EF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8758" y="803910"/>
            <a:ext cx="2963799" cy="512336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微信图片_202209241902353"/>
          <p:cNvPicPr>
            <a:picLocks noChangeAspect="1"/>
          </p:cNvPicPr>
          <p:nvPr/>
        </p:nvPicPr>
        <p:blipFill>
          <a:blip r:embed="rId3"/>
          <a:stretch>
            <a:fillRect/>
          </a:stretch>
        </p:blipFill>
        <p:spPr>
          <a:xfrm>
            <a:off x="8011886" y="1305258"/>
            <a:ext cx="3545114" cy="5359065"/>
          </a:xfrm>
          <a:prstGeom prst="rect">
            <a:avLst/>
          </a:prstGeom>
        </p:spPr>
      </p:pic>
      <p:sp>
        <p:nvSpPr>
          <p:cNvPr id="1048609" name="TextBox 7"/>
          <p:cNvSpPr txBox="1"/>
          <p:nvPr/>
        </p:nvSpPr>
        <p:spPr>
          <a:xfrm>
            <a:off x="1050471" y="420321"/>
            <a:ext cx="102489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pPr>
            <a:r>
              <a:rPr lang="en-US" altLang="zh-CN" sz="2800" b="1" u="sng" dirty="0">
                <a:solidFill>
                  <a:srgbClr val="233E65"/>
                </a:solidFill>
                <a:latin typeface="华文新魏" panose="02010800040101010101" pitchFamily="2" charset="-122"/>
                <a:ea typeface="华文新魏" panose="02010800040101010101" pitchFamily="2" charset="-122"/>
                <a:cs typeface="风雨  魏碑" panose="020B0502000000000001" pitchFamily="34" charset="-128"/>
                <a:sym typeface="+mn-lt"/>
              </a:rPr>
              <a:t>2022</a:t>
            </a:r>
            <a:r>
              <a:rPr lang="zh-CN" altLang="en-US" sz="2800" b="1" u="sng" dirty="0">
                <a:solidFill>
                  <a:srgbClr val="233E65"/>
                </a:solidFill>
                <a:latin typeface="华文新魏" panose="02010800040101010101" pitchFamily="2" charset="-122"/>
                <a:ea typeface="华文新魏" panose="02010800040101010101" pitchFamily="2" charset="-122"/>
                <a:cs typeface="风雨  魏碑" panose="020B0502000000000001" pitchFamily="34" charset="-128"/>
                <a:sym typeface="+mn-lt"/>
              </a:rPr>
              <a:t>年</a:t>
            </a:r>
            <a:r>
              <a:rPr lang="en-US" altLang="zh-CN" sz="2800" b="1" u="sng" dirty="0">
                <a:solidFill>
                  <a:srgbClr val="233E65"/>
                </a:solidFill>
                <a:latin typeface="华文新魏" panose="02010800040101010101" pitchFamily="2" charset="-122"/>
                <a:ea typeface="华文新魏" panose="02010800040101010101" pitchFamily="2" charset="-122"/>
                <a:cs typeface="风雨  魏碑" panose="020B0502000000000001" pitchFamily="34" charset="-128"/>
                <a:sym typeface="+mn-lt"/>
              </a:rPr>
              <a:t>4</a:t>
            </a:r>
            <a:r>
              <a:rPr lang="zh-CN" altLang="en-US" sz="2800" b="1" u="sng" dirty="0">
                <a:solidFill>
                  <a:srgbClr val="233E65"/>
                </a:solidFill>
                <a:latin typeface="华文新魏" panose="02010800040101010101" pitchFamily="2" charset="-122"/>
                <a:ea typeface="华文新魏" panose="02010800040101010101" pitchFamily="2" charset="-122"/>
                <a:cs typeface="风雨  魏碑" panose="020B0502000000000001" pitchFamily="34" charset="-128"/>
                <a:sym typeface="+mn-lt"/>
              </a:rPr>
              <a:t>月</a:t>
            </a:r>
            <a:r>
              <a:rPr lang="en-US" altLang="zh-CN" sz="2800" b="1" u="sng" dirty="0">
                <a:solidFill>
                  <a:srgbClr val="233E65"/>
                </a:solidFill>
                <a:latin typeface="华文新魏" panose="02010800040101010101" pitchFamily="2" charset="-122"/>
                <a:ea typeface="华文新魏" panose="02010800040101010101" pitchFamily="2" charset="-122"/>
                <a:cs typeface="风雨  魏碑" panose="020B0502000000000001" pitchFamily="34" charset="-128"/>
                <a:sym typeface="+mn-lt"/>
              </a:rPr>
              <a:t>22</a:t>
            </a:r>
            <a:r>
              <a:rPr lang="zh-CN" altLang="en-US" sz="2800" b="1" u="sng" dirty="0">
                <a:solidFill>
                  <a:srgbClr val="233E65"/>
                </a:solidFill>
                <a:latin typeface="华文新魏" panose="02010800040101010101" pitchFamily="2" charset="-122"/>
                <a:ea typeface="华文新魏" panose="02010800040101010101" pitchFamily="2" charset="-122"/>
                <a:cs typeface="风雨  魏碑" panose="020B0502000000000001" pitchFamily="34" charset="-128"/>
                <a:sym typeface="+mn-lt"/>
              </a:rPr>
              <a:t>日，首部航母主题宣传片</a:t>
            </a:r>
            <a:r>
              <a:rPr kumimoji="0" lang="zh-CN" altLang="en-US" sz="2800" b="1" i="0" u="sng" strike="noStrike" kern="1200" cap="none" spc="0" normalizeH="0" baseline="0" noProof="0" dirty="0">
                <a:ln>
                  <a:noFill/>
                </a:ln>
                <a:solidFill>
                  <a:srgbClr val="233E65"/>
                </a:solidFill>
                <a:effectLst/>
                <a:uLnTx/>
                <a:uFillTx/>
                <a:latin typeface="华文新魏" panose="02010800040101010101" pitchFamily="2" charset="-122"/>
                <a:ea typeface="华文新魏" panose="02010800040101010101" pitchFamily="2" charset="-122"/>
                <a:cs typeface="风雨  魏碑" panose="020B0502000000000001" pitchFamily="34" charset="-128"/>
                <a:sym typeface="+mn-lt"/>
              </a:rPr>
              <a:t>《深蓝！深蓝！》发布。</a:t>
            </a:r>
          </a:p>
        </p:txBody>
      </p:sp>
      <p:sp>
        <p:nvSpPr>
          <p:cNvPr id="1048610" name="任意多边形"/>
          <p:cNvSpPr/>
          <p:nvPr/>
        </p:nvSpPr>
        <p:spPr bwMode="auto">
          <a:xfrm>
            <a:off x="327660" y="379095"/>
            <a:ext cx="536575" cy="424815"/>
          </a:xfrm>
          <a:custGeom>
            <a:avLst/>
            <a:gdLst>
              <a:gd name="T0" fmla="*/ 41 w 228"/>
              <a:gd name="T1" fmla="*/ 93 h 180"/>
              <a:gd name="T2" fmla="*/ 74 w 228"/>
              <a:gd name="T3" fmla="*/ 131 h 180"/>
              <a:gd name="T4" fmla="*/ 86 w 228"/>
              <a:gd name="T5" fmla="*/ 128 h 180"/>
              <a:gd name="T6" fmla="*/ 75 w 228"/>
              <a:gd name="T7" fmla="*/ 93 h 180"/>
              <a:gd name="T8" fmla="*/ 116 w 228"/>
              <a:gd name="T9" fmla="*/ 115 h 180"/>
              <a:gd name="T10" fmla="*/ 123 w 228"/>
              <a:gd name="T11" fmla="*/ 93 h 180"/>
              <a:gd name="T12" fmla="*/ 163 w 228"/>
              <a:gd name="T13" fmla="*/ 86 h 180"/>
              <a:gd name="T14" fmla="*/ 123 w 228"/>
              <a:gd name="T15" fmla="*/ 56 h 180"/>
              <a:gd name="T16" fmla="*/ 164 w 228"/>
              <a:gd name="T17" fmla="*/ 86 h 180"/>
              <a:gd name="T18" fmla="*/ 165 w 228"/>
              <a:gd name="T19" fmla="*/ 48 h 180"/>
              <a:gd name="T20" fmla="*/ 187 w 228"/>
              <a:gd name="T21" fmla="*/ 49 h 180"/>
              <a:gd name="T22" fmla="*/ 120 w 228"/>
              <a:gd name="T23" fmla="*/ 0 h 180"/>
              <a:gd name="T24" fmla="*/ 45 w 228"/>
              <a:gd name="T25" fmla="*/ 139 h 180"/>
              <a:gd name="T26" fmla="*/ 177 w 228"/>
              <a:gd name="T27" fmla="*/ 35 h 180"/>
              <a:gd name="T28" fmla="*/ 148 w 228"/>
              <a:gd name="T29" fmla="*/ 16 h 180"/>
              <a:gd name="T30" fmla="*/ 123 w 228"/>
              <a:gd name="T31" fmla="*/ 11 h 180"/>
              <a:gd name="T32" fmla="*/ 156 w 228"/>
              <a:gd name="T33" fmla="*/ 44 h 180"/>
              <a:gd name="T34" fmla="*/ 123 w 228"/>
              <a:gd name="T35" fmla="*/ 11 h 180"/>
              <a:gd name="T36" fmla="*/ 75 w 228"/>
              <a:gd name="T37" fmla="*/ 86 h 180"/>
              <a:gd name="T38" fmla="*/ 116 w 228"/>
              <a:gd name="T39" fmla="*/ 56 h 180"/>
              <a:gd name="T40" fmla="*/ 108 w 228"/>
              <a:gd name="T41" fmla="*/ 12 h 180"/>
              <a:gd name="T42" fmla="*/ 116 w 228"/>
              <a:gd name="T43" fmla="*/ 48 h 180"/>
              <a:gd name="T44" fmla="*/ 108 w 228"/>
              <a:gd name="T45" fmla="*/ 12 h 180"/>
              <a:gd name="T46" fmla="*/ 76 w 228"/>
              <a:gd name="T47" fmla="*/ 41 h 180"/>
              <a:gd name="T48" fmla="*/ 91 w 228"/>
              <a:gd name="T49" fmla="*/ 16 h 180"/>
              <a:gd name="T50" fmla="*/ 74 w 228"/>
              <a:gd name="T51" fmla="*/ 48 h 180"/>
              <a:gd name="T52" fmla="*/ 41 w 228"/>
              <a:gd name="T53" fmla="*/ 86 h 180"/>
              <a:gd name="T54" fmla="*/ 199 w 228"/>
              <a:gd name="T55" fmla="*/ 106 h 180"/>
              <a:gd name="T56" fmla="*/ 181 w 228"/>
              <a:gd name="T57" fmla="*/ 139 h 180"/>
              <a:gd name="T58" fmla="*/ 167 w 228"/>
              <a:gd name="T59" fmla="*/ 126 h 180"/>
              <a:gd name="T60" fmla="*/ 156 w 228"/>
              <a:gd name="T61" fmla="*/ 136 h 180"/>
              <a:gd name="T62" fmla="*/ 123 w 228"/>
              <a:gd name="T63" fmla="*/ 169 h 180"/>
              <a:gd name="T64" fmla="*/ 116 w 228"/>
              <a:gd name="T65" fmla="*/ 148 h 180"/>
              <a:gd name="T66" fmla="*/ 108 w 228"/>
              <a:gd name="T67" fmla="*/ 168 h 180"/>
              <a:gd name="T68" fmla="*/ 87 w 228"/>
              <a:gd name="T69" fmla="*/ 158 h 180"/>
              <a:gd name="T70" fmla="*/ 82 w 228"/>
              <a:gd name="T71" fmla="*/ 159 h 180"/>
              <a:gd name="T72" fmla="*/ 120 w 228"/>
              <a:gd name="T73" fmla="*/ 180 h 180"/>
              <a:gd name="T74" fmla="*/ 205 w 228"/>
              <a:gd name="T75" fmla="*/ 106 h 180"/>
              <a:gd name="T76" fmla="*/ 148 w 228"/>
              <a:gd name="T77" fmla="*/ 163 h 180"/>
              <a:gd name="T78" fmla="*/ 177 w 228"/>
              <a:gd name="T79" fmla="*/ 144 h 180"/>
              <a:gd name="T80" fmla="*/ 228 w 228"/>
              <a:gd name="T81" fmla="*/ 75 h 180"/>
              <a:gd name="T82" fmla="*/ 198 w 228"/>
              <a:gd name="T83" fmla="*/ 97 h 180"/>
              <a:gd name="T84" fmla="*/ 26 w 228"/>
              <a:gd name="T85" fmla="*/ 157 h 180"/>
              <a:gd name="T86" fmla="*/ 31 w 228"/>
              <a:gd name="T87" fmla="*/ 148 h 180"/>
              <a:gd name="T88" fmla="*/ 183 w 228"/>
              <a:gd name="T89" fmla="*/ 81 h 180"/>
              <a:gd name="T90" fmla="*/ 205 w 228"/>
              <a:gd name="T91" fmla="*/ 52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8" h="180">
                <a:moveTo>
                  <a:pt x="57" y="137"/>
                </a:moveTo>
                <a:cubicBezTo>
                  <a:pt x="47" y="125"/>
                  <a:pt x="42" y="110"/>
                  <a:pt x="41" y="93"/>
                </a:cubicBezTo>
                <a:cubicBezTo>
                  <a:pt x="68" y="93"/>
                  <a:pt x="68" y="93"/>
                  <a:pt x="68" y="93"/>
                </a:cubicBezTo>
                <a:cubicBezTo>
                  <a:pt x="68" y="107"/>
                  <a:pt x="70" y="120"/>
                  <a:pt x="74" y="131"/>
                </a:cubicBezTo>
                <a:cubicBezTo>
                  <a:pt x="72" y="132"/>
                  <a:pt x="70" y="133"/>
                  <a:pt x="68" y="134"/>
                </a:cubicBezTo>
                <a:cubicBezTo>
                  <a:pt x="74" y="132"/>
                  <a:pt x="80" y="130"/>
                  <a:pt x="86" y="128"/>
                </a:cubicBezTo>
                <a:cubicBezTo>
                  <a:pt x="84" y="128"/>
                  <a:pt x="83" y="129"/>
                  <a:pt x="81" y="129"/>
                </a:cubicBezTo>
                <a:cubicBezTo>
                  <a:pt x="78" y="119"/>
                  <a:pt x="75" y="106"/>
                  <a:pt x="75" y="93"/>
                </a:cubicBezTo>
                <a:cubicBezTo>
                  <a:pt x="116" y="93"/>
                  <a:pt x="116" y="93"/>
                  <a:pt x="116" y="93"/>
                </a:cubicBezTo>
                <a:cubicBezTo>
                  <a:pt x="116" y="115"/>
                  <a:pt x="116" y="115"/>
                  <a:pt x="116" y="115"/>
                </a:cubicBezTo>
                <a:cubicBezTo>
                  <a:pt x="119" y="114"/>
                  <a:pt x="121" y="113"/>
                  <a:pt x="123" y="112"/>
                </a:cubicBezTo>
                <a:cubicBezTo>
                  <a:pt x="123" y="93"/>
                  <a:pt x="123" y="93"/>
                  <a:pt x="123" y="93"/>
                </a:cubicBezTo>
                <a:cubicBezTo>
                  <a:pt x="153" y="93"/>
                  <a:pt x="153" y="93"/>
                  <a:pt x="153" y="93"/>
                </a:cubicBezTo>
                <a:cubicBezTo>
                  <a:pt x="157" y="91"/>
                  <a:pt x="160" y="89"/>
                  <a:pt x="163" y="86"/>
                </a:cubicBezTo>
                <a:cubicBezTo>
                  <a:pt x="123" y="86"/>
                  <a:pt x="123" y="86"/>
                  <a:pt x="123" y="86"/>
                </a:cubicBezTo>
                <a:cubicBezTo>
                  <a:pt x="123" y="56"/>
                  <a:pt x="123" y="56"/>
                  <a:pt x="123" y="56"/>
                </a:cubicBezTo>
                <a:cubicBezTo>
                  <a:pt x="136" y="55"/>
                  <a:pt x="148" y="54"/>
                  <a:pt x="159" y="50"/>
                </a:cubicBezTo>
                <a:cubicBezTo>
                  <a:pt x="162" y="61"/>
                  <a:pt x="164" y="73"/>
                  <a:pt x="164" y="86"/>
                </a:cubicBezTo>
                <a:cubicBezTo>
                  <a:pt x="167" y="84"/>
                  <a:pt x="169" y="82"/>
                  <a:pt x="171" y="80"/>
                </a:cubicBezTo>
                <a:cubicBezTo>
                  <a:pt x="170" y="69"/>
                  <a:pt x="168" y="58"/>
                  <a:pt x="165" y="48"/>
                </a:cubicBezTo>
                <a:cubicBezTo>
                  <a:pt x="171" y="46"/>
                  <a:pt x="177" y="44"/>
                  <a:pt x="181" y="41"/>
                </a:cubicBezTo>
                <a:cubicBezTo>
                  <a:pt x="184" y="44"/>
                  <a:pt x="185" y="46"/>
                  <a:pt x="187" y="49"/>
                </a:cubicBezTo>
                <a:cubicBezTo>
                  <a:pt x="190" y="47"/>
                  <a:pt x="194" y="46"/>
                  <a:pt x="197" y="45"/>
                </a:cubicBezTo>
                <a:cubicBezTo>
                  <a:pt x="182" y="18"/>
                  <a:pt x="153" y="0"/>
                  <a:pt x="120" y="0"/>
                </a:cubicBezTo>
                <a:cubicBezTo>
                  <a:pt x="70" y="0"/>
                  <a:pt x="30" y="40"/>
                  <a:pt x="30" y="90"/>
                </a:cubicBezTo>
                <a:cubicBezTo>
                  <a:pt x="30" y="108"/>
                  <a:pt x="35" y="125"/>
                  <a:pt x="45" y="139"/>
                </a:cubicBezTo>
                <a:cubicBezTo>
                  <a:pt x="49" y="139"/>
                  <a:pt x="52" y="138"/>
                  <a:pt x="57" y="137"/>
                </a:cubicBezTo>
                <a:close/>
                <a:moveTo>
                  <a:pt x="177" y="35"/>
                </a:moveTo>
                <a:cubicBezTo>
                  <a:pt x="172" y="38"/>
                  <a:pt x="168" y="40"/>
                  <a:pt x="163" y="41"/>
                </a:cubicBezTo>
                <a:cubicBezTo>
                  <a:pt x="159" y="31"/>
                  <a:pt x="154" y="23"/>
                  <a:pt x="148" y="16"/>
                </a:cubicBezTo>
                <a:cubicBezTo>
                  <a:pt x="159" y="20"/>
                  <a:pt x="169" y="27"/>
                  <a:pt x="177" y="35"/>
                </a:cubicBezTo>
                <a:close/>
                <a:moveTo>
                  <a:pt x="123" y="11"/>
                </a:moveTo>
                <a:cubicBezTo>
                  <a:pt x="126" y="11"/>
                  <a:pt x="128" y="11"/>
                  <a:pt x="131" y="12"/>
                </a:cubicBezTo>
                <a:cubicBezTo>
                  <a:pt x="141" y="17"/>
                  <a:pt x="150" y="28"/>
                  <a:pt x="156" y="44"/>
                </a:cubicBezTo>
                <a:cubicBezTo>
                  <a:pt x="146" y="46"/>
                  <a:pt x="135" y="48"/>
                  <a:pt x="123" y="48"/>
                </a:cubicBezTo>
                <a:lnTo>
                  <a:pt x="123" y="11"/>
                </a:lnTo>
                <a:close/>
                <a:moveTo>
                  <a:pt x="116" y="86"/>
                </a:moveTo>
                <a:cubicBezTo>
                  <a:pt x="75" y="86"/>
                  <a:pt x="75" y="86"/>
                  <a:pt x="75" y="86"/>
                </a:cubicBezTo>
                <a:cubicBezTo>
                  <a:pt x="75" y="73"/>
                  <a:pt x="78" y="61"/>
                  <a:pt x="81" y="50"/>
                </a:cubicBezTo>
                <a:cubicBezTo>
                  <a:pt x="92" y="54"/>
                  <a:pt x="104" y="55"/>
                  <a:pt x="116" y="56"/>
                </a:cubicBezTo>
                <a:lnTo>
                  <a:pt x="116" y="86"/>
                </a:lnTo>
                <a:close/>
                <a:moveTo>
                  <a:pt x="108" y="12"/>
                </a:moveTo>
                <a:cubicBezTo>
                  <a:pt x="111" y="11"/>
                  <a:pt x="113" y="11"/>
                  <a:pt x="116" y="11"/>
                </a:cubicBezTo>
                <a:cubicBezTo>
                  <a:pt x="116" y="48"/>
                  <a:pt x="116" y="48"/>
                  <a:pt x="116" y="48"/>
                </a:cubicBezTo>
                <a:cubicBezTo>
                  <a:pt x="104" y="48"/>
                  <a:pt x="93" y="46"/>
                  <a:pt x="83" y="44"/>
                </a:cubicBezTo>
                <a:cubicBezTo>
                  <a:pt x="89" y="28"/>
                  <a:pt x="98" y="17"/>
                  <a:pt x="108" y="12"/>
                </a:cubicBezTo>
                <a:close/>
                <a:moveTo>
                  <a:pt x="91" y="16"/>
                </a:moveTo>
                <a:cubicBezTo>
                  <a:pt x="85" y="23"/>
                  <a:pt x="80" y="31"/>
                  <a:pt x="76" y="41"/>
                </a:cubicBezTo>
                <a:cubicBezTo>
                  <a:pt x="72" y="40"/>
                  <a:pt x="67" y="38"/>
                  <a:pt x="63" y="35"/>
                </a:cubicBezTo>
                <a:cubicBezTo>
                  <a:pt x="71" y="27"/>
                  <a:pt x="80" y="20"/>
                  <a:pt x="91" y="16"/>
                </a:cubicBezTo>
                <a:close/>
                <a:moveTo>
                  <a:pt x="58" y="41"/>
                </a:moveTo>
                <a:cubicBezTo>
                  <a:pt x="63" y="44"/>
                  <a:pt x="68" y="46"/>
                  <a:pt x="74" y="48"/>
                </a:cubicBezTo>
                <a:cubicBezTo>
                  <a:pt x="70" y="60"/>
                  <a:pt x="68" y="73"/>
                  <a:pt x="68" y="86"/>
                </a:cubicBezTo>
                <a:cubicBezTo>
                  <a:pt x="41" y="86"/>
                  <a:pt x="41" y="86"/>
                  <a:pt x="41" y="86"/>
                </a:cubicBezTo>
                <a:cubicBezTo>
                  <a:pt x="42" y="69"/>
                  <a:pt x="48" y="53"/>
                  <a:pt x="58" y="41"/>
                </a:cubicBezTo>
                <a:close/>
                <a:moveTo>
                  <a:pt x="199" y="106"/>
                </a:moveTo>
                <a:cubicBezTo>
                  <a:pt x="198" y="106"/>
                  <a:pt x="197" y="107"/>
                  <a:pt x="196" y="108"/>
                </a:cubicBezTo>
                <a:cubicBezTo>
                  <a:pt x="194" y="119"/>
                  <a:pt x="189" y="130"/>
                  <a:pt x="181" y="139"/>
                </a:cubicBezTo>
                <a:cubicBezTo>
                  <a:pt x="177" y="136"/>
                  <a:pt x="171" y="134"/>
                  <a:pt x="165" y="131"/>
                </a:cubicBezTo>
                <a:cubicBezTo>
                  <a:pt x="166" y="130"/>
                  <a:pt x="166" y="128"/>
                  <a:pt x="167" y="126"/>
                </a:cubicBezTo>
                <a:cubicBezTo>
                  <a:pt x="161" y="129"/>
                  <a:pt x="156" y="132"/>
                  <a:pt x="150" y="135"/>
                </a:cubicBezTo>
                <a:cubicBezTo>
                  <a:pt x="152" y="135"/>
                  <a:pt x="154" y="136"/>
                  <a:pt x="156" y="136"/>
                </a:cubicBezTo>
                <a:cubicBezTo>
                  <a:pt x="150" y="152"/>
                  <a:pt x="141" y="163"/>
                  <a:pt x="131" y="168"/>
                </a:cubicBezTo>
                <a:cubicBezTo>
                  <a:pt x="128" y="168"/>
                  <a:pt x="126" y="169"/>
                  <a:pt x="123" y="169"/>
                </a:cubicBezTo>
                <a:cubicBezTo>
                  <a:pt x="123" y="146"/>
                  <a:pt x="123" y="146"/>
                  <a:pt x="123" y="146"/>
                </a:cubicBezTo>
                <a:cubicBezTo>
                  <a:pt x="121" y="147"/>
                  <a:pt x="118" y="147"/>
                  <a:pt x="116" y="148"/>
                </a:cubicBezTo>
                <a:cubicBezTo>
                  <a:pt x="116" y="169"/>
                  <a:pt x="116" y="169"/>
                  <a:pt x="116" y="169"/>
                </a:cubicBezTo>
                <a:cubicBezTo>
                  <a:pt x="113" y="169"/>
                  <a:pt x="111" y="168"/>
                  <a:pt x="108" y="168"/>
                </a:cubicBezTo>
                <a:cubicBezTo>
                  <a:pt x="103" y="165"/>
                  <a:pt x="98" y="161"/>
                  <a:pt x="94" y="156"/>
                </a:cubicBezTo>
                <a:cubicBezTo>
                  <a:pt x="91" y="156"/>
                  <a:pt x="89" y="157"/>
                  <a:pt x="87" y="158"/>
                </a:cubicBezTo>
                <a:cubicBezTo>
                  <a:pt x="88" y="160"/>
                  <a:pt x="90" y="162"/>
                  <a:pt x="91" y="163"/>
                </a:cubicBezTo>
                <a:cubicBezTo>
                  <a:pt x="88" y="162"/>
                  <a:pt x="85" y="161"/>
                  <a:pt x="82" y="159"/>
                </a:cubicBezTo>
                <a:cubicBezTo>
                  <a:pt x="77" y="160"/>
                  <a:pt x="72" y="161"/>
                  <a:pt x="67" y="162"/>
                </a:cubicBezTo>
                <a:cubicBezTo>
                  <a:pt x="82" y="173"/>
                  <a:pt x="100" y="180"/>
                  <a:pt x="120" y="180"/>
                </a:cubicBezTo>
                <a:cubicBezTo>
                  <a:pt x="164" y="180"/>
                  <a:pt x="200" y="148"/>
                  <a:pt x="208" y="106"/>
                </a:cubicBezTo>
                <a:cubicBezTo>
                  <a:pt x="207" y="106"/>
                  <a:pt x="206" y="106"/>
                  <a:pt x="205" y="106"/>
                </a:cubicBezTo>
                <a:cubicBezTo>
                  <a:pt x="203" y="106"/>
                  <a:pt x="201" y="106"/>
                  <a:pt x="199" y="106"/>
                </a:cubicBezTo>
                <a:close/>
                <a:moveTo>
                  <a:pt x="148" y="163"/>
                </a:moveTo>
                <a:cubicBezTo>
                  <a:pt x="154" y="157"/>
                  <a:pt x="159" y="148"/>
                  <a:pt x="163" y="138"/>
                </a:cubicBezTo>
                <a:cubicBezTo>
                  <a:pt x="168" y="140"/>
                  <a:pt x="172" y="142"/>
                  <a:pt x="177" y="144"/>
                </a:cubicBezTo>
                <a:cubicBezTo>
                  <a:pt x="169" y="153"/>
                  <a:pt x="159" y="159"/>
                  <a:pt x="148" y="163"/>
                </a:cubicBezTo>
                <a:close/>
                <a:moveTo>
                  <a:pt x="228" y="75"/>
                </a:moveTo>
                <a:cubicBezTo>
                  <a:pt x="228" y="88"/>
                  <a:pt x="218" y="98"/>
                  <a:pt x="205" y="98"/>
                </a:cubicBezTo>
                <a:cubicBezTo>
                  <a:pt x="202" y="98"/>
                  <a:pt x="200" y="98"/>
                  <a:pt x="198" y="97"/>
                </a:cubicBezTo>
                <a:cubicBezTo>
                  <a:pt x="182" y="109"/>
                  <a:pt x="162" y="121"/>
                  <a:pt x="138" y="131"/>
                </a:cubicBezTo>
                <a:cubicBezTo>
                  <a:pt x="88" y="153"/>
                  <a:pt x="41" y="161"/>
                  <a:pt x="26" y="157"/>
                </a:cubicBezTo>
                <a:cubicBezTo>
                  <a:pt x="0" y="151"/>
                  <a:pt x="31" y="122"/>
                  <a:pt x="31" y="122"/>
                </a:cubicBezTo>
                <a:cubicBezTo>
                  <a:pt x="31" y="122"/>
                  <a:pt x="15" y="148"/>
                  <a:pt x="31" y="148"/>
                </a:cubicBezTo>
                <a:cubicBezTo>
                  <a:pt x="55" y="149"/>
                  <a:pt x="103" y="132"/>
                  <a:pt x="131" y="117"/>
                </a:cubicBezTo>
                <a:cubicBezTo>
                  <a:pt x="153" y="104"/>
                  <a:pt x="170" y="92"/>
                  <a:pt x="183" y="81"/>
                </a:cubicBezTo>
                <a:cubicBezTo>
                  <a:pt x="182" y="79"/>
                  <a:pt x="182" y="77"/>
                  <a:pt x="182" y="75"/>
                </a:cubicBezTo>
                <a:cubicBezTo>
                  <a:pt x="182" y="62"/>
                  <a:pt x="192" y="52"/>
                  <a:pt x="205" y="52"/>
                </a:cubicBezTo>
                <a:cubicBezTo>
                  <a:pt x="218" y="52"/>
                  <a:pt x="228" y="62"/>
                  <a:pt x="228" y="75"/>
                </a:cubicBezTo>
                <a:close/>
              </a:path>
            </a:pathLst>
          </a:custGeom>
          <a:solidFill>
            <a:srgbClr val="233E65"/>
          </a:solidFill>
          <a:ln>
            <a:noFill/>
          </a:ln>
        </p:spPr>
        <p:txBody>
          <a:bodyPr vert="horz" wrap="square" lIns="91440" tIns="45720" rIns="91440" bIns="45720" numCol="1" anchor="t" anchorCtr="0" compatLnSpc="1"/>
          <a:lstStyle/>
          <a:p>
            <a:endParaRPr lang="en-US">
              <a:latin typeface="+mn-ea"/>
            </a:endParaRPr>
          </a:p>
        </p:txBody>
      </p:sp>
      <p:pic>
        <p:nvPicPr>
          <p:cNvPr id="3" name="图片 2" descr="微信图片_202209241902351"/>
          <p:cNvPicPr>
            <a:picLocks noChangeAspect="1"/>
          </p:cNvPicPr>
          <p:nvPr/>
        </p:nvPicPr>
        <p:blipFill>
          <a:blip r:embed="rId4"/>
          <a:stretch>
            <a:fillRect/>
          </a:stretch>
        </p:blipFill>
        <p:spPr>
          <a:xfrm>
            <a:off x="4191000" y="1358476"/>
            <a:ext cx="3380014" cy="5305848"/>
          </a:xfrm>
          <a:prstGeom prst="rect">
            <a:avLst/>
          </a:prstGeom>
        </p:spPr>
      </p:pic>
      <p:pic>
        <p:nvPicPr>
          <p:cNvPr id="4" name="图片 3" descr="微信图片_202209241902352"/>
          <p:cNvPicPr>
            <a:picLocks noChangeAspect="1"/>
          </p:cNvPicPr>
          <p:nvPr/>
        </p:nvPicPr>
        <p:blipFill>
          <a:blip r:embed="rId5"/>
          <a:stretch>
            <a:fillRect/>
          </a:stretch>
        </p:blipFill>
        <p:spPr>
          <a:xfrm>
            <a:off x="522514" y="1358476"/>
            <a:ext cx="3292929" cy="5292883"/>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52" name="TextBox 7"/>
          <p:cNvSpPr txBox="1"/>
          <p:nvPr/>
        </p:nvSpPr>
        <p:spPr>
          <a:xfrm>
            <a:off x="1055911" y="300472"/>
            <a:ext cx="16110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pPr>
            <a:r>
              <a:rPr kumimoji="0" lang="zh-CN" altLang="en-US" sz="2800" b="1" i="0" u="sng" strike="noStrike" kern="1200" cap="none" spc="0" normalizeH="0" baseline="0" noProof="0" dirty="0">
                <a:ln>
                  <a:noFill/>
                </a:ln>
                <a:solidFill>
                  <a:srgbClr val="233E65"/>
                </a:solidFill>
                <a:effectLst/>
                <a:uLnTx/>
                <a:uFillTx/>
                <a:latin typeface="华文新魏" panose="02010800040101010101" pitchFamily="2" charset="-122"/>
                <a:ea typeface="华文新魏" panose="02010800040101010101" pitchFamily="2" charset="-122"/>
                <a:cs typeface="风雨  魏碑" panose="020B0502000000000001" pitchFamily="34" charset="-128"/>
                <a:sym typeface="+mn-lt"/>
              </a:rPr>
              <a:t>航天精神</a:t>
            </a:r>
          </a:p>
        </p:txBody>
      </p:sp>
      <p:sp>
        <p:nvSpPr>
          <p:cNvPr id="1048753" name="任意多边形"/>
          <p:cNvSpPr/>
          <p:nvPr/>
        </p:nvSpPr>
        <p:spPr bwMode="auto">
          <a:xfrm>
            <a:off x="463731" y="379094"/>
            <a:ext cx="536575" cy="424815"/>
          </a:xfrm>
          <a:custGeom>
            <a:avLst/>
            <a:gdLst>
              <a:gd name="T0" fmla="*/ 41 w 228"/>
              <a:gd name="T1" fmla="*/ 93 h 180"/>
              <a:gd name="T2" fmla="*/ 74 w 228"/>
              <a:gd name="T3" fmla="*/ 131 h 180"/>
              <a:gd name="T4" fmla="*/ 86 w 228"/>
              <a:gd name="T5" fmla="*/ 128 h 180"/>
              <a:gd name="T6" fmla="*/ 75 w 228"/>
              <a:gd name="T7" fmla="*/ 93 h 180"/>
              <a:gd name="T8" fmla="*/ 116 w 228"/>
              <a:gd name="T9" fmla="*/ 115 h 180"/>
              <a:gd name="T10" fmla="*/ 123 w 228"/>
              <a:gd name="T11" fmla="*/ 93 h 180"/>
              <a:gd name="T12" fmla="*/ 163 w 228"/>
              <a:gd name="T13" fmla="*/ 86 h 180"/>
              <a:gd name="T14" fmla="*/ 123 w 228"/>
              <a:gd name="T15" fmla="*/ 56 h 180"/>
              <a:gd name="T16" fmla="*/ 164 w 228"/>
              <a:gd name="T17" fmla="*/ 86 h 180"/>
              <a:gd name="T18" fmla="*/ 165 w 228"/>
              <a:gd name="T19" fmla="*/ 48 h 180"/>
              <a:gd name="T20" fmla="*/ 187 w 228"/>
              <a:gd name="T21" fmla="*/ 49 h 180"/>
              <a:gd name="T22" fmla="*/ 120 w 228"/>
              <a:gd name="T23" fmla="*/ 0 h 180"/>
              <a:gd name="T24" fmla="*/ 45 w 228"/>
              <a:gd name="T25" fmla="*/ 139 h 180"/>
              <a:gd name="T26" fmla="*/ 177 w 228"/>
              <a:gd name="T27" fmla="*/ 35 h 180"/>
              <a:gd name="T28" fmla="*/ 148 w 228"/>
              <a:gd name="T29" fmla="*/ 16 h 180"/>
              <a:gd name="T30" fmla="*/ 123 w 228"/>
              <a:gd name="T31" fmla="*/ 11 h 180"/>
              <a:gd name="T32" fmla="*/ 156 w 228"/>
              <a:gd name="T33" fmla="*/ 44 h 180"/>
              <a:gd name="T34" fmla="*/ 123 w 228"/>
              <a:gd name="T35" fmla="*/ 11 h 180"/>
              <a:gd name="T36" fmla="*/ 75 w 228"/>
              <a:gd name="T37" fmla="*/ 86 h 180"/>
              <a:gd name="T38" fmla="*/ 116 w 228"/>
              <a:gd name="T39" fmla="*/ 56 h 180"/>
              <a:gd name="T40" fmla="*/ 108 w 228"/>
              <a:gd name="T41" fmla="*/ 12 h 180"/>
              <a:gd name="T42" fmla="*/ 116 w 228"/>
              <a:gd name="T43" fmla="*/ 48 h 180"/>
              <a:gd name="T44" fmla="*/ 108 w 228"/>
              <a:gd name="T45" fmla="*/ 12 h 180"/>
              <a:gd name="T46" fmla="*/ 76 w 228"/>
              <a:gd name="T47" fmla="*/ 41 h 180"/>
              <a:gd name="T48" fmla="*/ 91 w 228"/>
              <a:gd name="T49" fmla="*/ 16 h 180"/>
              <a:gd name="T50" fmla="*/ 74 w 228"/>
              <a:gd name="T51" fmla="*/ 48 h 180"/>
              <a:gd name="T52" fmla="*/ 41 w 228"/>
              <a:gd name="T53" fmla="*/ 86 h 180"/>
              <a:gd name="T54" fmla="*/ 199 w 228"/>
              <a:gd name="T55" fmla="*/ 106 h 180"/>
              <a:gd name="T56" fmla="*/ 181 w 228"/>
              <a:gd name="T57" fmla="*/ 139 h 180"/>
              <a:gd name="T58" fmla="*/ 167 w 228"/>
              <a:gd name="T59" fmla="*/ 126 h 180"/>
              <a:gd name="T60" fmla="*/ 156 w 228"/>
              <a:gd name="T61" fmla="*/ 136 h 180"/>
              <a:gd name="T62" fmla="*/ 123 w 228"/>
              <a:gd name="T63" fmla="*/ 169 h 180"/>
              <a:gd name="T64" fmla="*/ 116 w 228"/>
              <a:gd name="T65" fmla="*/ 148 h 180"/>
              <a:gd name="T66" fmla="*/ 108 w 228"/>
              <a:gd name="T67" fmla="*/ 168 h 180"/>
              <a:gd name="T68" fmla="*/ 87 w 228"/>
              <a:gd name="T69" fmla="*/ 158 h 180"/>
              <a:gd name="T70" fmla="*/ 82 w 228"/>
              <a:gd name="T71" fmla="*/ 159 h 180"/>
              <a:gd name="T72" fmla="*/ 120 w 228"/>
              <a:gd name="T73" fmla="*/ 180 h 180"/>
              <a:gd name="T74" fmla="*/ 205 w 228"/>
              <a:gd name="T75" fmla="*/ 106 h 180"/>
              <a:gd name="T76" fmla="*/ 148 w 228"/>
              <a:gd name="T77" fmla="*/ 163 h 180"/>
              <a:gd name="T78" fmla="*/ 177 w 228"/>
              <a:gd name="T79" fmla="*/ 144 h 180"/>
              <a:gd name="T80" fmla="*/ 228 w 228"/>
              <a:gd name="T81" fmla="*/ 75 h 180"/>
              <a:gd name="T82" fmla="*/ 198 w 228"/>
              <a:gd name="T83" fmla="*/ 97 h 180"/>
              <a:gd name="T84" fmla="*/ 26 w 228"/>
              <a:gd name="T85" fmla="*/ 157 h 180"/>
              <a:gd name="T86" fmla="*/ 31 w 228"/>
              <a:gd name="T87" fmla="*/ 148 h 180"/>
              <a:gd name="T88" fmla="*/ 183 w 228"/>
              <a:gd name="T89" fmla="*/ 81 h 180"/>
              <a:gd name="T90" fmla="*/ 205 w 228"/>
              <a:gd name="T91" fmla="*/ 52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8" h="180">
                <a:moveTo>
                  <a:pt x="57" y="137"/>
                </a:moveTo>
                <a:cubicBezTo>
                  <a:pt x="47" y="125"/>
                  <a:pt x="42" y="110"/>
                  <a:pt x="41" y="93"/>
                </a:cubicBezTo>
                <a:cubicBezTo>
                  <a:pt x="68" y="93"/>
                  <a:pt x="68" y="93"/>
                  <a:pt x="68" y="93"/>
                </a:cubicBezTo>
                <a:cubicBezTo>
                  <a:pt x="68" y="107"/>
                  <a:pt x="70" y="120"/>
                  <a:pt x="74" y="131"/>
                </a:cubicBezTo>
                <a:cubicBezTo>
                  <a:pt x="72" y="132"/>
                  <a:pt x="70" y="133"/>
                  <a:pt x="68" y="134"/>
                </a:cubicBezTo>
                <a:cubicBezTo>
                  <a:pt x="74" y="132"/>
                  <a:pt x="80" y="130"/>
                  <a:pt x="86" y="128"/>
                </a:cubicBezTo>
                <a:cubicBezTo>
                  <a:pt x="84" y="128"/>
                  <a:pt x="83" y="129"/>
                  <a:pt x="81" y="129"/>
                </a:cubicBezTo>
                <a:cubicBezTo>
                  <a:pt x="78" y="119"/>
                  <a:pt x="75" y="106"/>
                  <a:pt x="75" y="93"/>
                </a:cubicBezTo>
                <a:cubicBezTo>
                  <a:pt x="116" y="93"/>
                  <a:pt x="116" y="93"/>
                  <a:pt x="116" y="93"/>
                </a:cubicBezTo>
                <a:cubicBezTo>
                  <a:pt x="116" y="115"/>
                  <a:pt x="116" y="115"/>
                  <a:pt x="116" y="115"/>
                </a:cubicBezTo>
                <a:cubicBezTo>
                  <a:pt x="119" y="114"/>
                  <a:pt x="121" y="113"/>
                  <a:pt x="123" y="112"/>
                </a:cubicBezTo>
                <a:cubicBezTo>
                  <a:pt x="123" y="93"/>
                  <a:pt x="123" y="93"/>
                  <a:pt x="123" y="93"/>
                </a:cubicBezTo>
                <a:cubicBezTo>
                  <a:pt x="153" y="93"/>
                  <a:pt x="153" y="93"/>
                  <a:pt x="153" y="93"/>
                </a:cubicBezTo>
                <a:cubicBezTo>
                  <a:pt x="157" y="91"/>
                  <a:pt x="160" y="89"/>
                  <a:pt x="163" y="86"/>
                </a:cubicBezTo>
                <a:cubicBezTo>
                  <a:pt x="123" y="86"/>
                  <a:pt x="123" y="86"/>
                  <a:pt x="123" y="86"/>
                </a:cubicBezTo>
                <a:cubicBezTo>
                  <a:pt x="123" y="56"/>
                  <a:pt x="123" y="56"/>
                  <a:pt x="123" y="56"/>
                </a:cubicBezTo>
                <a:cubicBezTo>
                  <a:pt x="136" y="55"/>
                  <a:pt x="148" y="54"/>
                  <a:pt x="159" y="50"/>
                </a:cubicBezTo>
                <a:cubicBezTo>
                  <a:pt x="162" y="61"/>
                  <a:pt x="164" y="73"/>
                  <a:pt x="164" y="86"/>
                </a:cubicBezTo>
                <a:cubicBezTo>
                  <a:pt x="167" y="84"/>
                  <a:pt x="169" y="82"/>
                  <a:pt x="171" y="80"/>
                </a:cubicBezTo>
                <a:cubicBezTo>
                  <a:pt x="170" y="69"/>
                  <a:pt x="168" y="58"/>
                  <a:pt x="165" y="48"/>
                </a:cubicBezTo>
                <a:cubicBezTo>
                  <a:pt x="171" y="46"/>
                  <a:pt x="177" y="44"/>
                  <a:pt x="181" y="41"/>
                </a:cubicBezTo>
                <a:cubicBezTo>
                  <a:pt x="184" y="44"/>
                  <a:pt x="185" y="46"/>
                  <a:pt x="187" y="49"/>
                </a:cubicBezTo>
                <a:cubicBezTo>
                  <a:pt x="190" y="47"/>
                  <a:pt x="194" y="46"/>
                  <a:pt x="197" y="45"/>
                </a:cubicBezTo>
                <a:cubicBezTo>
                  <a:pt x="182" y="18"/>
                  <a:pt x="153" y="0"/>
                  <a:pt x="120" y="0"/>
                </a:cubicBezTo>
                <a:cubicBezTo>
                  <a:pt x="70" y="0"/>
                  <a:pt x="30" y="40"/>
                  <a:pt x="30" y="90"/>
                </a:cubicBezTo>
                <a:cubicBezTo>
                  <a:pt x="30" y="108"/>
                  <a:pt x="35" y="125"/>
                  <a:pt x="45" y="139"/>
                </a:cubicBezTo>
                <a:cubicBezTo>
                  <a:pt x="49" y="139"/>
                  <a:pt x="52" y="138"/>
                  <a:pt x="57" y="137"/>
                </a:cubicBezTo>
                <a:close/>
                <a:moveTo>
                  <a:pt x="177" y="35"/>
                </a:moveTo>
                <a:cubicBezTo>
                  <a:pt x="172" y="38"/>
                  <a:pt x="168" y="40"/>
                  <a:pt x="163" y="41"/>
                </a:cubicBezTo>
                <a:cubicBezTo>
                  <a:pt x="159" y="31"/>
                  <a:pt x="154" y="23"/>
                  <a:pt x="148" y="16"/>
                </a:cubicBezTo>
                <a:cubicBezTo>
                  <a:pt x="159" y="20"/>
                  <a:pt x="169" y="27"/>
                  <a:pt x="177" y="35"/>
                </a:cubicBezTo>
                <a:close/>
                <a:moveTo>
                  <a:pt x="123" y="11"/>
                </a:moveTo>
                <a:cubicBezTo>
                  <a:pt x="126" y="11"/>
                  <a:pt x="128" y="11"/>
                  <a:pt x="131" y="12"/>
                </a:cubicBezTo>
                <a:cubicBezTo>
                  <a:pt x="141" y="17"/>
                  <a:pt x="150" y="28"/>
                  <a:pt x="156" y="44"/>
                </a:cubicBezTo>
                <a:cubicBezTo>
                  <a:pt x="146" y="46"/>
                  <a:pt x="135" y="48"/>
                  <a:pt x="123" y="48"/>
                </a:cubicBezTo>
                <a:lnTo>
                  <a:pt x="123" y="11"/>
                </a:lnTo>
                <a:close/>
                <a:moveTo>
                  <a:pt x="116" y="86"/>
                </a:moveTo>
                <a:cubicBezTo>
                  <a:pt x="75" y="86"/>
                  <a:pt x="75" y="86"/>
                  <a:pt x="75" y="86"/>
                </a:cubicBezTo>
                <a:cubicBezTo>
                  <a:pt x="75" y="73"/>
                  <a:pt x="78" y="61"/>
                  <a:pt x="81" y="50"/>
                </a:cubicBezTo>
                <a:cubicBezTo>
                  <a:pt x="92" y="54"/>
                  <a:pt x="104" y="55"/>
                  <a:pt x="116" y="56"/>
                </a:cubicBezTo>
                <a:lnTo>
                  <a:pt x="116" y="86"/>
                </a:lnTo>
                <a:close/>
                <a:moveTo>
                  <a:pt x="108" y="12"/>
                </a:moveTo>
                <a:cubicBezTo>
                  <a:pt x="111" y="11"/>
                  <a:pt x="113" y="11"/>
                  <a:pt x="116" y="11"/>
                </a:cubicBezTo>
                <a:cubicBezTo>
                  <a:pt x="116" y="48"/>
                  <a:pt x="116" y="48"/>
                  <a:pt x="116" y="48"/>
                </a:cubicBezTo>
                <a:cubicBezTo>
                  <a:pt x="104" y="48"/>
                  <a:pt x="93" y="46"/>
                  <a:pt x="83" y="44"/>
                </a:cubicBezTo>
                <a:cubicBezTo>
                  <a:pt x="89" y="28"/>
                  <a:pt x="98" y="17"/>
                  <a:pt x="108" y="12"/>
                </a:cubicBezTo>
                <a:close/>
                <a:moveTo>
                  <a:pt x="91" y="16"/>
                </a:moveTo>
                <a:cubicBezTo>
                  <a:pt x="85" y="23"/>
                  <a:pt x="80" y="31"/>
                  <a:pt x="76" y="41"/>
                </a:cubicBezTo>
                <a:cubicBezTo>
                  <a:pt x="72" y="40"/>
                  <a:pt x="67" y="38"/>
                  <a:pt x="63" y="35"/>
                </a:cubicBezTo>
                <a:cubicBezTo>
                  <a:pt x="71" y="27"/>
                  <a:pt x="80" y="20"/>
                  <a:pt x="91" y="16"/>
                </a:cubicBezTo>
                <a:close/>
                <a:moveTo>
                  <a:pt x="58" y="41"/>
                </a:moveTo>
                <a:cubicBezTo>
                  <a:pt x="63" y="44"/>
                  <a:pt x="68" y="46"/>
                  <a:pt x="74" y="48"/>
                </a:cubicBezTo>
                <a:cubicBezTo>
                  <a:pt x="70" y="60"/>
                  <a:pt x="68" y="73"/>
                  <a:pt x="68" y="86"/>
                </a:cubicBezTo>
                <a:cubicBezTo>
                  <a:pt x="41" y="86"/>
                  <a:pt x="41" y="86"/>
                  <a:pt x="41" y="86"/>
                </a:cubicBezTo>
                <a:cubicBezTo>
                  <a:pt x="42" y="69"/>
                  <a:pt x="48" y="53"/>
                  <a:pt x="58" y="41"/>
                </a:cubicBezTo>
                <a:close/>
                <a:moveTo>
                  <a:pt x="199" y="106"/>
                </a:moveTo>
                <a:cubicBezTo>
                  <a:pt x="198" y="106"/>
                  <a:pt x="197" y="107"/>
                  <a:pt x="196" y="108"/>
                </a:cubicBezTo>
                <a:cubicBezTo>
                  <a:pt x="194" y="119"/>
                  <a:pt x="189" y="130"/>
                  <a:pt x="181" y="139"/>
                </a:cubicBezTo>
                <a:cubicBezTo>
                  <a:pt x="177" y="136"/>
                  <a:pt x="171" y="134"/>
                  <a:pt x="165" y="131"/>
                </a:cubicBezTo>
                <a:cubicBezTo>
                  <a:pt x="166" y="130"/>
                  <a:pt x="166" y="128"/>
                  <a:pt x="167" y="126"/>
                </a:cubicBezTo>
                <a:cubicBezTo>
                  <a:pt x="161" y="129"/>
                  <a:pt x="156" y="132"/>
                  <a:pt x="150" y="135"/>
                </a:cubicBezTo>
                <a:cubicBezTo>
                  <a:pt x="152" y="135"/>
                  <a:pt x="154" y="136"/>
                  <a:pt x="156" y="136"/>
                </a:cubicBezTo>
                <a:cubicBezTo>
                  <a:pt x="150" y="152"/>
                  <a:pt x="141" y="163"/>
                  <a:pt x="131" y="168"/>
                </a:cubicBezTo>
                <a:cubicBezTo>
                  <a:pt x="128" y="168"/>
                  <a:pt x="126" y="169"/>
                  <a:pt x="123" y="169"/>
                </a:cubicBezTo>
                <a:cubicBezTo>
                  <a:pt x="123" y="146"/>
                  <a:pt x="123" y="146"/>
                  <a:pt x="123" y="146"/>
                </a:cubicBezTo>
                <a:cubicBezTo>
                  <a:pt x="121" y="147"/>
                  <a:pt x="118" y="147"/>
                  <a:pt x="116" y="148"/>
                </a:cubicBezTo>
                <a:cubicBezTo>
                  <a:pt x="116" y="169"/>
                  <a:pt x="116" y="169"/>
                  <a:pt x="116" y="169"/>
                </a:cubicBezTo>
                <a:cubicBezTo>
                  <a:pt x="113" y="169"/>
                  <a:pt x="111" y="168"/>
                  <a:pt x="108" y="168"/>
                </a:cubicBezTo>
                <a:cubicBezTo>
                  <a:pt x="103" y="165"/>
                  <a:pt x="98" y="161"/>
                  <a:pt x="94" y="156"/>
                </a:cubicBezTo>
                <a:cubicBezTo>
                  <a:pt x="91" y="156"/>
                  <a:pt x="89" y="157"/>
                  <a:pt x="87" y="158"/>
                </a:cubicBezTo>
                <a:cubicBezTo>
                  <a:pt x="88" y="160"/>
                  <a:pt x="90" y="162"/>
                  <a:pt x="91" y="163"/>
                </a:cubicBezTo>
                <a:cubicBezTo>
                  <a:pt x="88" y="162"/>
                  <a:pt x="85" y="161"/>
                  <a:pt x="82" y="159"/>
                </a:cubicBezTo>
                <a:cubicBezTo>
                  <a:pt x="77" y="160"/>
                  <a:pt x="72" y="161"/>
                  <a:pt x="67" y="162"/>
                </a:cubicBezTo>
                <a:cubicBezTo>
                  <a:pt x="82" y="173"/>
                  <a:pt x="100" y="180"/>
                  <a:pt x="120" y="180"/>
                </a:cubicBezTo>
                <a:cubicBezTo>
                  <a:pt x="164" y="180"/>
                  <a:pt x="200" y="148"/>
                  <a:pt x="208" y="106"/>
                </a:cubicBezTo>
                <a:cubicBezTo>
                  <a:pt x="207" y="106"/>
                  <a:pt x="206" y="106"/>
                  <a:pt x="205" y="106"/>
                </a:cubicBezTo>
                <a:cubicBezTo>
                  <a:pt x="203" y="106"/>
                  <a:pt x="201" y="106"/>
                  <a:pt x="199" y="106"/>
                </a:cubicBezTo>
                <a:close/>
                <a:moveTo>
                  <a:pt x="148" y="163"/>
                </a:moveTo>
                <a:cubicBezTo>
                  <a:pt x="154" y="157"/>
                  <a:pt x="159" y="148"/>
                  <a:pt x="163" y="138"/>
                </a:cubicBezTo>
                <a:cubicBezTo>
                  <a:pt x="168" y="140"/>
                  <a:pt x="172" y="142"/>
                  <a:pt x="177" y="144"/>
                </a:cubicBezTo>
                <a:cubicBezTo>
                  <a:pt x="169" y="153"/>
                  <a:pt x="159" y="159"/>
                  <a:pt x="148" y="163"/>
                </a:cubicBezTo>
                <a:close/>
                <a:moveTo>
                  <a:pt x="228" y="75"/>
                </a:moveTo>
                <a:cubicBezTo>
                  <a:pt x="228" y="88"/>
                  <a:pt x="218" y="98"/>
                  <a:pt x="205" y="98"/>
                </a:cubicBezTo>
                <a:cubicBezTo>
                  <a:pt x="202" y="98"/>
                  <a:pt x="200" y="98"/>
                  <a:pt x="198" y="97"/>
                </a:cubicBezTo>
                <a:cubicBezTo>
                  <a:pt x="182" y="109"/>
                  <a:pt x="162" y="121"/>
                  <a:pt x="138" y="131"/>
                </a:cubicBezTo>
                <a:cubicBezTo>
                  <a:pt x="88" y="153"/>
                  <a:pt x="41" y="161"/>
                  <a:pt x="26" y="157"/>
                </a:cubicBezTo>
                <a:cubicBezTo>
                  <a:pt x="0" y="151"/>
                  <a:pt x="31" y="122"/>
                  <a:pt x="31" y="122"/>
                </a:cubicBezTo>
                <a:cubicBezTo>
                  <a:pt x="31" y="122"/>
                  <a:pt x="15" y="148"/>
                  <a:pt x="31" y="148"/>
                </a:cubicBezTo>
                <a:cubicBezTo>
                  <a:pt x="55" y="149"/>
                  <a:pt x="103" y="132"/>
                  <a:pt x="131" y="117"/>
                </a:cubicBezTo>
                <a:cubicBezTo>
                  <a:pt x="153" y="104"/>
                  <a:pt x="170" y="92"/>
                  <a:pt x="183" y="81"/>
                </a:cubicBezTo>
                <a:cubicBezTo>
                  <a:pt x="182" y="79"/>
                  <a:pt x="182" y="77"/>
                  <a:pt x="182" y="75"/>
                </a:cubicBezTo>
                <a:cubicBezTo>
                  <a:pt x="182" y="62"/>
                  <a:pt x="192" y="52"/>
                  <a:pt x="205" y="52"/>
                </a:cubicBezTo>
                <a:cubicBezTo>
                  <a:pt x="218" y="52"/>
                  <a:pt x="228" y="62"/>
                  <a:pt x="228" y="75"/>
                </a:cubicBezTo>
                <a:close/>
              </a:path>
            </a:pathLst>
          </a:custGeom>
          <a:solidFill>
            <a:srgbClr val="233E65"/>
          </a:solidFill>
          <a:ln>
            <a:noFill/>
          </a:ln>
        </p:spPr>
        <p:txBody>
          <a:bodyPr vert="horz" wrap="square" lIns="91440" tIns="45720" rIns="91440" bIns="45720" numCol="1" anchor="t" anchorCtr="0" compatLnSpc="1"/>
          <a:lstStyle/>
          <a:p>
            <a:endParaRPr lang="en-US">
              <a:latin typeface="+mn-ea"/>
            </a:endParaRPr>
          </a:p>
        </p:txBody>
      </p:sp>
      <p:pic>
        <p:nvPicPr>
          <p:cNvPr id="3" name="图片 2" descr="2021年6月17日_"/>
          <p:cNvPicPr>
            <a:picLocks noChangeAspect="1"/>
          </p:cNvPicPr>
          <p:nvPr/>
        </p:nvPicPr>
        <p:blipFill>
          <a:blip r:embed="rId3"/>
          <a:stretch>
            <a:fillRect/>
          </a:stretch>
        </p:blipFill>
        <p:spPr>
          <a:xfrm>
            <a:off x="2340428" y="1023747"/>
            <a:ext cx="3837215" cy="4976012"/>
          </a:xfrm>
          <a:prstGeom prst="rect">
            <a:avLst/>
          </a:prstGeom>
        </p:spPr>
      </p:pic>
      <p:sp>
        <p:nvSpPr>
          <p:cNvPr id="2" name="文本框 1">
            <a:extLst>
              <a:ext uri="{FF2B5EF4-FFF2-40B4-BE49-F238E27FC236}">
                <a16:creationId xmlns:a16="http://schemas.microsoft.com/office/drawing/2014/main" id="{B51B66ED-561D-F00C-AADC-783B766602FB}"/>
              </a:ext>
            </a:extLst>
          </p:cNvPr>
          <p:cNvSpPr txBox="1"/>
          <p:nvPr/>
        </p:nvSpPr>
        <p:spPr>
          <a:xfrm>
            <a:off x="5053693" y="5999759"/>
            <a:ext cx="2247899" cy="461665"/>
          </a:xfrm>
          <a:prstGeom prst="rect">
            <a:avLst/>
          </a:prstGeom>
          <a:noFill/>
        </p:spPr>
        <p:txBody>
          <a:bodyPr wrap="square" rtlCol="0">
            <a:spAutoFit/>
          </a:bodyPr>
          <a:lstStyle/>
          <a:p>
            <a:r>
              <a:rPr lang="en-US" altLang="zh-CN" sz="2400" b="1" dirty="0">
                <a:solidFill>
                  <a:srgbClr val="233E65"/>
                </a:solidFill>
                <a:latin typeface="华文新魏" panose="02010800040101010101" pitchFamily="2" charset="-122"/>
                <a:ea typeface="华文新魏" panose="02010800040101010101" pitchFamily="2" charset="-122"/>
              </a:rPr>
              <a:t>2021</a:t>
            </a:r>
            <a:r>
              <a:rPr lang="zh-CN" altLang="en-US" sz="2400" b="1" dirty="0">
                <a:solidFill>
                  <a:srgbClr val="233E65"/>
                </a:solidFill>
                <a:latin typeface="华文新魏" panose="02010800040101010101" pitchFamily="2" charset="-122"/>
                <a:ea typeface="华文新魏" panose="02010800040101010101" pitchFamily="2" charset="-122"/>
              </a:rPr>
              <a:t>年</a:t>
            </a:r>
            <a:r>
              <a:rPr lang="en-US" altLang="zh-CN" sz="2400" b="1" dirty="0">
                <a:solidFill>
                  <a:srgbClr val="233E65"/>
                </a:solidFill>
                <a:latin typeface="华文新魏" panose="02010800040101010101" pitchFamily="2" charset="-122"/>
                <a:ea typeface="华文新魏" panose="02010800040101010101" pitchFamily="2" charset="-122"/>
              </a:rPr>
              <a:t>6</a:t>
            </a:r>
            <a:r>
              <a:rPr lang="zh-CN" altLang="en-US" sz="2400" b="1" dirty="0">
                <a:solidFill>
                  <a:srgbClr val="233E65"/>
                </a:solidFill>
                <a:latin typeface="华文新魏" panose="02010800040101010101" pitchFamily="2" charset="-122"/>
                <a:ea typeface="华文新魏" panose="02010800040101010101" pitchFamily="2" charset="-122"/>
              </a:rPr>
              <a:t>月</a:t>
            </a:r>
            <a:r>
              <a:rPr lang="en-US" altLang="zh-CN" sz="2400" b="1" dirty="0">
                <a:solidFill>
                  <a:srgbClr val="233E65"/>
                </a:solidFill>
                <a:latin typeface="华文新魏" panose="02010800040101010101" pitchFamily="2" charset="-122"/>
                <a:ea typeface="华文新魏" panose="02010800040101010101" pitchFamily="2" charset="-122"/>
              </a:rPr>
              <a:t>17</a:t>
            </a:r>
            <a:r>
              <a:rPr lang="zh-CN" altLang="en-US" sz="2400" b="1" dirty="0">
                <a:solidFill>
                  <a:srgbClr val="233E65"/>
                </a:solidFill>
                <a:latin typeface="华文新魏" panose="02010800040101010101" pitchFamily="2" charset="-122"/>
                <a:ea typeface="华文新魏" panose="02010800040101010101" pitchFamily="2" charset="-122"/>
              </a:rPr>
              <a:t>日</a:t>
            </a:r>
          </a:p>
        </p:txBody>
      </p:sp>
      <p:pic>
        <p:nvPicPr>
          <p:cNvPr id="6" name="图片 5">
            <a:extLst>
              <a:ext uri="{FF2B5EF4-FFF2-40B4-BE49-F238E27FC236}">
                <a16:creationId xmlns:a16="http://schemas.microsoft.com/office/drawing/2014/main" id="{2CF474E3-96D4-D084-668A-BBDF0C1A65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90201" y="1023747"/>
            <a:ext cx="3673434" cy="4893129"/>
          </a:xfrm>
          <a:prstGeom prst="rect">
            <a:avLst/>
          </a:prstGeom>
        </p:spPr>
      </p:pic>
    </p:spTree>
    <p:extLst>
      <p:ext uri="{BB962C8B-B14F-4D97-AF65-F5344CB8AC3E}">
        <p14:creationId xmlns:p14="http://schemas.microsoft.com/office/powerpoint/2010/main" val="338130479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753" grpId="0" bldLvl="0" animBg="1"/>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52" name="TextBox 7"/>
          <p:cNvSpPr txBox="1"/>
          <p:nvPr/>
        </p:nvSpPr>
        <p:spPr>
          <a:xfrm>
            <a:off x="1159326" y="397518"/>
            <a:ext cx="16110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pPr>
            <a:r>
              <a:rPr kumimoji="0" lang="zh-CN" altLang="en-US" sz="2400" b="1" i="0" u="sng" strike="noStrike" kern="1200" cap="none" spc="0" normalizeH="0" baseline="0" noProof="0" dirty="0">
                <a:ln>
                  <a:noFill/>
                </a:ln>
                <a:solidFill>
                  <a:srgbClr val="233E65"/>
                </a:solidFill>
                <a:effectLst/>
                <a:uLnTx/>
                <a:uFillTx/>
                <a:latin typeface="华文新魏" panose="02010800040101010101" pitchFamily="2" charset="-122"/>
                <a:ea typeface="华文新魏" panose="02010800040101010101" pitchFamily="2" charset="-122"/>
                <a:cs typeface="风雨  魏碑" panose="020B0502000000000001" pitchFamily="34" charset="-128"/>
                <a:sym typeface="+mn-lt"/>
              </a:rPr>
              <a:t>航母</a:t>
            </a:r>
            <a:r>
              <a:rPr kumimoji="0" lang="zh-CN" altLang="en-US" sz="2800" b="1" i="0" u="sng" strike="noStrike" kern="1200" cap="none" spc="0" normalizeH="0" baseline="0" noProof="0" dirty="0">
                <a:ln>
                  <a:noFill/>
                </a:ln>
                <a:solidFill>
                  <a:srgbClr val="233E65"/>
                </a:solidFill>
                <a:effectLst/>
                <a:uLnTx/>
                <a:uFillTx/>
                <a:latin typeface="华文新魏" panose="02010800040101010101" pitchFamily="2" charset="-122"/>
                <a:ea typeface="华文新魏" panose="02010800040101010101" pitchFamily="2" charset="-122"/>
                <a:cs typeface="风雨  魏碑" panose="020B0502000000000001" pitchFamily="34" charset="-128"/>
                <a:sym typeface="+mn-lt"/>
              </a:rPr>
              <a:t>精神</a:t>
            </a:r>
          </a:p>
        </p:txBody>
      </p:sp>
      <p:sp>
        <p:nvSpPr>
          <p:cNvPr id="1048753" name="任意多边形"/>
          <p:cNvSpPr/>
          <p:nvPr/>
        </p:nvSpPr>
        <p:spPr bwMode="auto">
          <a:xfrm>
            <a:off x="463731" y="379094"/>
            <a:ext cx="536575" cy="424815"/>
          </a:xfrm>
          <a:custGeom>
            <a:avLst/>
            <a:gdLst>
              <a:gd name="T0" fmla="*/ 41 w 228"/>
              <a:gd name="T1" fmla="*/ 93 h 180"/>
              <a:gd name="T2" fmla="*/ 74 w 228"/>
              <a:gd name="T3" fmla="*/ 131 h 180"/>
              <a:gd name="T4" fmla="*/ 86 w 228"/>
              <a:gd name="T5" fmla="*/ 128 h 180"/>
              <a:gd name="T6" fmla="*/ 75 w 228"/>
              <a:gd name="T7" fmla="*/ 93 h 180"/>
              <a:gd name="T8" fmla="*/ 116 w 228"/>
              <a:gd name="T9" fmla="*/ 115 h 180"/>
              <a:gd name="T10" fmla="*/ 123 w 228"/>
              <a:gd name="T11" fmla="*/ 93 h 180"/>
              <a:gd name="T12" fmla="*/ 163 w 228"/>
              <a:gd name="T13" fmla="*/ 86 h 180"/>
              <a:gd name="T14" fmla="*/ 123 w 228"/>
              <a:gd name="T15" fmla="*/ 56 h 180"/>
              <a:gd name="T16" fmla="*/ 164 w 228"/>
              <a:gd name="T17" fmla="*/ 86 h 180"/>
              <a:gd name="T18" fmla="*/ 165 w 228"/>
              <a:gd name="T19" fmla="*/ 48 h 180"/>
              <a:gd name="T20" fmla="*/ 187 w 228"/>
              <a:gd name="T21" fmla="*/ 49 h 180"/>
              <a:gd name="T22" fmla="*/ 120 w 228"/>
              <a:gd name="T23" fmla="*/ 0 h 180"/>
              <a:gd name="T24" fmla="*/ 45 w 228"/>
              <a:gd name="T25" fmla="*/ 139 h 180"/>
              <a:gd name="T26" fmla="*/ 177 w 228"/>
              <a:gd name="T27" fmla="*/ 35 h 180"/>
              <a:gd name="T28" fmla="*/ 148 w 228"/>
              <a:gd name="T29" fmla="*/ 16 h 180"/>
              <a:gd name="T30" fmla="*/ 123 w 228"/>
              <a:gd name="T31" fmla="*/ 11 h 180"/>
              <a:gd name="T32" fmla="*/ 156 w 228"/>
              <a:gd name="T33" fmla="*/ 44 h 180"/>
              <a:gd name="T34" fmla="*/ 123 w 228"/>
              <a:gd name="T35" fmla="*/ 11 h 180"/>
              <a:gd name="T36" fmla="*/ 75 w 228"/>
              <a:gd name="T37" fmla="*/ 86 h 180"/>
              <a:gd name="T38" fmla="*/ 116 w 228"/>
              <a:gd name="T39" fmla="*/ 56 h 180"/>
              <a:gd name="T40" fmla="*/ 108 w 228"/>
              <a:gd name="T41" fmla="*/ 12 h 180"/>
              <a:gd name="T42" fmla="*/ 116 w 228"/>
              <a:gd name="T43" fmla="*/ 48 h 180"/>
              <a:gd name="T44" fmla="*/ 108 w 228"/>
              <a:gd name="T45" fmla="*/ 12 h 180"/>
              <a:gd name="T46" fmla="*/ 76 w 228"/>
              <a:gd name="T47" fmla="*/ 41 h 180"/>
              <a:gd name="T48" fmla="*/ 91 w 228"/>
              <a:gd name="T49" fmla="*/ 16 h 180"/>
              <a:gd name="T50" fmla="*/ 74 w 228"/>
              <a:gd name="T51" fmla="*/ 48 h 180"/>
              <a:gd name="T52" fmla="*/ 41 w 228"/>
              <a:gd name="T53" fmla="*/ 86 h 180"/>
              <a:gd name="T54" fmla="*/ 199 w 228"/>
              <a:gd name="T55" fmla="*/ 106 h 180"/>
              <a:gd name="T56" fmla="*/ 181 w 228"/>
              <a:gd name="T57" fmla="*/ 139 h 180"/>
              <a:gd name="T58" fmla="*/ 167 w 228"/>
              <a:gd name="T59" fmla="*/ 126 h 180"/>
              <a:gd name="T60" fmla="*/ 156 w 228"/>
              <a:gd name="T61" fmla="*/ 136 h 180"/>
              <a:gd name="T62" fmla="*/ 123 w 228"/>
              <a:gd name="T63" fmla="*/ 169 h 180"/>
              <a:gd name="T64" fmla="*/ 116 w 228"/>
              <a:gd name="T65" fmla="*/ 148 h 180"/>
              <a:gd name="T66" fmla="*/ 108 w 228"/>
              <a:gd name="T67" fmla="*/ 168 h 180"/>
              <a:gd name="T68" fmla="*/ 87 w 228"/>
              <a:gd name="T69" fmla="*/ 158 h 180"/>
              <a:gd name="T70" fmla="*/ 82 w 228"/>
              <a:gd name="T71" fmla="*/ 159 h 180"/>
              <a:gd name="T72" fmla="*/ 120 w 228"/>
              <a:gd name="T73" fmla="*/ 180 h 180"/>
              <a:gd name="T74" fmla="*/ 205 w 228"/>
              <a:gd name="T75" fmla="*/ 106 h 180"/>
              <a:gd name="T76" fmla="*/ 148 w 228"/>
              <a:gd name="T77" fmla="*/ 163 h 180"/>
              <a:gd name="T78" fmla="*/ 177 w 228"/>
              <a:gd name="T79" fmla="*/ 144 h 180"/>
              <a:gd name="T80" fmla="*/ 228 w 228"/>
              <a:gd name="T81" fmla="*/ 75 h 180"/>
              <a:gd name="T82" fmla="*/ 198 w 228"/>
              <a:gd name="T83" fmla="*/ 97 h 180"/>
              <a:gd name="T84" fmla="*/ 26 w 228"/>
              <a:gd name="T85" fmla="*/ 157 h 180"/>
              <a:gd name="T86" fmla="*/ 31 w 228"/>
              <a:gd name="T87" fmla="*/ 148 h 180"/>
              <a:gd name="T88" fmla="*/ 183 w 228"/>
              <a:gd name="T89" fmla="*/ 81 h 180"/>
              <a:gd name="T90" fmla="*/ 205 w 228"/>
              <a:gd name="T91" fmla="*/ 52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8" h="180">
                <a:moveTo>
                  <a:pt x="57" y="137"/>
                </a:moveTo>
                <a:cubicBezTo>
                  <a:pt x="47" y="125"/>
                  <a:pt x="42" y="110"/>
                  <a:pt x="41" y="93"/>
                </a:cubicBezTo>
                <a:cubicBezTo>
                  <a:pt x="68" y="93"/>
                  <a:pt x="68" y="93"/>
                  <a:pt x="68" y="93"/>
                </a:cubicBezTo>
                <a:cubicBezTo>
                  <a:pt x="68" y="107"/>
                  <a:pt x="70" y="120"/>
                  <a:pt x="74" y="131"/>
                </a:cubicBezTo>
                <a:cubicBezTo>
                  <a:pt x="72" y="132"/>
                  <a:pt x="70" y="133"/>
                  <a:pt x="68" y="134"/>
                </a:cubicBezTo>
                <a:cubicBezTo>
                  <a:pt x="74" y="132"/>
                  <a:pt x="80" y="130"/>
                  <a:pt x="86" y="128"/>
                </a:cubicBezTo>
                <a:cubicBezTo>
                  <a:pt x="84" y="128"/>
                  <a:pt x="83" y="129"/>
                  <a:pt x="81" y="129"/>
                </a:cubicBezTo>
                <a:cubicBezTo>
                  <a:pt x="78" y="119"/>
                  <a:pt x="75" y="106"/>
                  <a:pt x="75" y="93"/>
                </a:cubicBezTo>
                <a:cubicBezTo>
                  <a:pt x="116" y="93"/>
                  <a:pt x="116" y="93"/>
                  <a:pt x="116" y="93"/>
                </a:cubicBezTo>
                <a:cubicBezTo>
                  <a:pt x="116" y="115"/>
                  <a:pt x="116" y="115"/>
                  <a:pt x="116" y="115"/>
                </a:cubicBezTo>
                <a:cubicBezTo>
                  <a:pt x="119" y="114"/>
                  <a:pt x="121" y="113"/>
                  <a:pt x="123" y="112"/>
                </a:cubicBezTo>
                <a:cubicBezTo>
                  <a:pt x="123" y="93"/>
                  <a:pt x="123" y="93"/>
                  <a:pt x="123" y="93"/>
                </a:cubicBezTo>
                <a:cubicBezTo>
                  <a:pt x="153" y="93"/>
                  <a:pt x="153" y="93"/>
                  <a:pt x="153" y="93"/>
                </a:cubicBezTo>
                <a:cubicBezTo>
                  <a:pt x="157" y="91"/>
                  <a:pt x="160" y="89"/>
                  <a:pt x="163" y="86"/>
                </a:cubicBezTo>
                <a:cubicBezTo>
                  <a:pt x="123" y="86"/>
                  <a:pt x="123" y="86"/>
                  <a:pt x="123" y="86"/>
                </a:cubicBezTo>
                <a:cubicBezTo>
                  <a:pt x="123" y="56"/>
                  <a:pt x="123" y="56"/>
                  <a:pt x="123" y="56"/>
                </a:cubicBezTo>
                <a:cubicBezTo>
                  <a:pt x="136" y="55"/>
                  <a:pt x="148" y="54"/>
                  <a:pt x="159" y="50"/>
                </a:cubicBezTo>
                <a:cubicBezTo>
                  <a:pt x="162" y="61"/>
                  <a:pt x="164" y="73"/>
                  <a:pt x="164" y="86"/>
                </a:cubicBezTo>
                <a:cubicBezTo>
                  <a:pt x="167" y="84"/>
                  <a:pt x="169" y="82"/>
                  <a:pt x="171" y="80"/>
                </a:cubicBezTo>
                <a:cubicBezTo>
                  <a:pt x="170" y="69"/>
                  <a:pt x="168" y="58"/>
                  <a:pt x="165" y="48"/>
                </a:cubicBezTo>
                <a:cubicBezTo>
                  <a:pt x="171" y="46"/>
                  <a:pt x="177" y="44"/>
                  <a:pt x="181" y="41"/>
                </a:cubicBezTo>
                <a:cubicBezTo>
                  <a:pt x="184" y="44"/>
                  <a:pt x="185" y="46"/>
                  <a:pt x="187" y="49"/>
                </a:cubicBezTo>
                <a:cubicBezTo>
                  <a:pt x="190" y="47"/>
                  <a:pt x="194" y="46"/>
                  <a:pt x="197" y="45"/>
                </a:cubicBezTo>
                <a:cubicBezTo>
                  <a:pt x="182" y="18"/>
                  <a:pt x="153" y="0"/>
                  <a:pt x="120" y="0"/>
                </a:cubicBezTo>
                <a:cubicBezTo>
                  <a:pt x="70" y="0"/>
                  <a:pt x="30" y="40"/>
                  <a:pt x="30" y="90"/>
                </a:cubicBezTo>
                <a:cubicBezTo>
                  <a:pt x="30" y="108"/>
                  <a:pt x="35" y="125"/>
                  <a:pt x="45" y="139"/>
                </a:cubicBezTo>
                <a:cubicBezTo>
                  <a:pt x="49" y="139"/>
                  <a:pt x="52" y="138"/>
                  <a:pt x="57" y="137"/>
                </a:cubicBezTo>
                <a:close/>
                <a:moveTo>
                  <a:pt x="177" y="35"/>
                </a:moveTo>
                <a:cubicBezTo>
                  <a:pt x="172" y="38"/>
                  <a:pt x="168" y="40"/>
                  <a:pt x="163" y="41"/>
                </a:cubicBezTo>
                <a:cubicBezTo>
                  <a:pt x="159" y="31"/>
                  <a:pt x="154" y="23"/>
                  <a:pt x="148" y="16"/>
                </a:cubicBezTo>
                <a:cubicBezTo>
                  <a:pt x="159" y="20"/>
                  <a:pt x="169" y="27"/>
                  <a:pt x="177" y="35"/>
                </a:cubicBezTo>
                <a:close/>
                <a:moveTo>
                  <a:pt x="123" y="11"/>
                </a:moveTo>
                <a:cubicBezTo>
                  <a:pt x="126" y="11"/>
                  <a:pt x="128" y="11"/>
                  <a:pt x="131" y="12"/>
                </a:cubicBezTo>
                <a:cubicBezTo>
                  <a:pt x="141" y="17"/>
                  <a:pt x="150" y="28"/>
                  <a:pt x="156" y="44"/>
                </a:cubicBezTo>
                <a:cubicBezTo>
                  <a:pt x="146" y="46"/>
                  <a:pt x="135" y="48"/>
                  <a:pt x="123" y="48"/>
                </a:cubicBezTo>
                <a:lnTo>
                  <a:pt x="123" y="11"/>
                </a:lnTo>
                <a:close/>
                <a:moveTo>
                  <a:pt x="116" y="86"/>
                </a:moveTo>
                <a:cubicBezTo>
                  <a:pt x="75" y="86"/>
                  <a:pt x="75" y="86"/>
                  <a:pt x="75" y="86"/>
                </a:cubicBezTo>
                <a:cubicBezTo>
                  <a:pt x="75" y="73"/>
                  <a:pt x="78" y="61"/>
                  <a:pt x="81" y="50"/>
                </a:cubicBezTo>
                <a:cubicBezTo>
                  <a:pt x="92" y="54"/>
                  <a:pt x="104" y="55"/>
                  <a:pt x="116" y="56"/>
                </a:cubicBezTo>
                <a:lnTo>
                  <a:pt x="116" y="86"/>
                </a:lnTo>
                <a:close/>
                <a:moveTo>
                  <a:pt x="108" y="12"/>
                </a:moveTo>
                <a:cubicBezTo>
                  <a:pt x="111" y="11"/>
                  <a:pt x="113" y="11"/>
                  <a:pt x="116" y="11"/>
                </a:cubicBezTo>
                <a:cubicBezTo>
                  <a:pt x="116" y="48"/>
                  <a:pt x="116" y="48"/>
                  <a:pt x="116" y="48"/>
                </a:cubicBezTo>
                <a:cubicBezTo>
                  <a:pt x="104" y="48"/>
                  <a:pt x="93" y="46"/>
                  <a:pt x="83" y="44"/>
                </a:cubicBezTo>
                <a:cubicBezTo>
                  <a:pt x="89" y="28"/>
                  <a:pt x="98" y="17"/>
                  <a:pt x="108" y="12"/>
                </a:cubicBezTo>
                <a:close/>
                <a:moveTo>
                  <a:pt x="91" y="16"/>
                </a:moveTo>
                <a:cubicBezTo>
                  <a:pt x="85" y="23"/>
                  <a:pt x="80" y="31"/>
                  <a:pt x="76" y="41"/>
                </a:cubicBezTo>
                <a:cubicBezTo>
                  <a:pt x="72" y="40"/>
                  <a:pt x="67" y="38"/>
                  <a:pt x="63" y="35"/>
                </a:cubicBezTo>
                <a:cubicBezTo>
                  <a:pt x="71" y="27"/>
                  <a:pt x="80" y="20"/>
                  <a:pt x="91" y="16"/>
                </a:cubicBezTo>
                <a:close/>
                <a:moveTo>
                  <a:pt x="58" y="41"/>
                </a:moveTo>
                <a:cubicBezTo>
                  <a:pt x="63" y="44"/>
                  <a:pt x="68" y="46"/>
                  <a:pt x="74" y="48"/>
                </a:cubicBezTo>
                <a:cubicBezTo>
                  <a:pt x="70" y="60"/>
                  <a:pt x="68" y="73"/>
                  <a:pt x="68" y="86"/>
                </a:cubicBezTo>
                <a:cubicBezTo>
                  <a:pt x="41" y="86"/>
                  <a:pt x="41" y="86"/>
                  <a:pt x="41" y="86"/>
                </a:cubicBezTo>
                <a:cubicBezTo>
                  <a:pt x="42" y="69"/>
                  <a:pt x="48" y="53"/>
                  <a:pt x="58" y="41"/>
                </a:cubicBezTo>
                <a:close/>
                <a:moveTo>
                  <a:pt x="199" y="106"/>
                </a:moveTo>
                <a:cubicBezTo>
                  <a:pt x="198" y="106"/>
                  <a:pt x="197" y="107"/>
                  <a:pt x="196" y="108"/>
                </a:cubicBezTo>
                <a:cubicBezTo>
                  <a:pt x="194" y="119"/>
                  <a:pt x="189" y="130"/>
                  <a:pt x="181" y="139"/>
                </a:cubicBezTo>
                <a:cubicBezTo>
                  <a:pt x="177" y="136"/>
                  <a:pt x="171" y="134"/>
                  <a:pt x="165" y="131"/>
                </a:cubicBezTo>
                <a:cubicBezTo>
                  <a:pt x="166" y="130"/>
                  <a:pt x="166" y="128"/>
                  <a:pt x="167" y="126"/>
                </a:cubicBezTo>
                <a:cubicBezTo>
                  <a:pt x="161" y="129"/>
                  <a:pt x="156" y="132"/>
                  <a:pt x="150" y="135"/>
                </a:cubicBezTo>
                <a:cubicBezTo>
                  <a:pt x="152" y="135"/>
                  <a:pt x="154" y="136"/>
                  <a:pt x="156" y="136"/>
                </a:cubicBezTo>
                <a:cubicBezTo>
                  <a:pt x="150" y="152"/>
                  <a:pt x="141" y="163"/>
                  <a:pt x="131" y="168"/>
                </a:cubicBezTo>
                <a:cubicBezTo>
                  <a:pt x="128" y="168"/>
                  <a:pt x="126" y="169"/>
                  <a:pt x="123" y="169"/>
                </a:cubicBezTo>
                <a:cubicBezTo>
                  <a:pt x="123" y="146"/>
                  <a:pt x="123" y="146"/>
                  <a:pt x="123" y="146"/>
                </a:cubicBezTo>
                <a:cubicBezTo>
                  <a:pt x="121" y="147"/>
                  <a:pt x="118" y="147"/>
                  <a:pt x="116" y="148"/>
                </a:cubicBezTo>
                <a:cubicBezTo>
                  <a:pt x="116" y="169"/>
                  <a:pt x="116" y="169"/>
                  <a:pt x="116" y="169"/>
                </a:cubicBezTo>
                <a:cubicBezTo>
                  <a:pt x="113" y="169"/>
                  <a:pt x="111" y="168"/>
                  <a:pt x="108" y="168"/>
                </a:cubicBezTo>
                <a:cubicBezTo>
                  <a:pt x="103" y="165"/>
                  <a:pt x="98" y="161"/>
                  <a:pt x="94" y="156"/>
                </a:cubicBezTo>
                <a:cubicBezTo>
                  <a:pt x="91" y="156"/>
                  <a:pt x="89" y="157"/>
                  <a:pt x="87" y="158"/>
                </a:cubicBezTo>
                <a:cubicBezTo>
                  <a:pt x="88" y="160"/>
                  <a:pt x="90" y="162"/>
                  <a:pt x="91" y="163"/>
                </a:cubicBezTo>
                <a:cubicBezTo>
                  <a:pt x="88" y="162"/>
                  <a:pt x="85" y="161"/>
                  <a:pt x="82" y="159"/>
                </a:cubicBezTo>
                <a:cubicBezTo>
                  <a:pt x="77" y="160"/>
                  <a:pt x="72" y="161"/>
                  <a:pt x="67" y="162"/>
                </a:cubicBezTo>
                <a:cubicBezTo>
                  <a:pt x="82" y="173"/>
                  <a:pt x="100" y="180"/>
                  <a:pt x="120" y="180"/>
                </a:cubicBezTo>
                <a:cubicBezTo>
                  <a:pt x="164" y="180"/>
                  <a:pt x="200" y="148"/>
                  <a:pt x="208" y="106"/>
                </a:cubicBezTo>
                <a:cubicBezTo>
                  <a:pt x="207" y="106"/>
                  <a:pt x="206" y="106"/>
                  <a:pt x="205" y="106"/>
                </a:cubicBezTo>
                <a:cubicBezTo>
                  <a:pt x="203" y="106"/>
                  <a:pt x="201" y="106"/>
                  <a:pt x="199" y="106"/>
                </a:cubicBezTo>
                <a:close/>
                <a:moveTo>
                  <a:pt x="148" y="163"/>
                </a:moveTo>
                <a:cubicBezTo>
                  <a:pt x="154" y="157"/>
                  <a:pt x="159" y="148"/>
                  <a:pt x="163" y="138"/>
                </a:cubicBezTo>
                <a:cubicBezTo>
                  <a:pt x="168" y="140"/>
                  <a:pt x="172" y="142"/>
                  <a:pt x="177" y="144"/>
                </a:cubicBezTo>
                <a:cubicBezTo>
                  <a:pt x="169" y="153"/>
                  <a:pt x="159" y="159"/>
                  <a:pt x="148" y="163"/>
                </a:cubicBezTo>
                <a:close/>
                <a:moveTo>
                  <a:pt x="228" y="75"/>
                </a:moveTo>
                <a:cubicBezTo>
                  <a:pt x="228" y="88"/>
                  <a:pt x="218" y="98"/>
                  <a:pt x="205" y="98"/>
                </a:cubicBezTo>
                <a:cubicBezTo>
                  <a:pt x="202" y="98"/>
                  <a:pt x="200" y="98"/>
                  <a:pt x="198" y="97"/>
                </a:cubicBezTo>
                <a:cubicBezTo>
                  <a:pt x="182" y="109"/>
                  <a:pt x="162" y="121"/>
                  <a:pt x="138" y="131"/>
                </a:cubicBezTo>
                <a:cubicBezTo>
                  <a:pt x="88" y="153"/>
                  <a:pt x="41" y="161"/>
                  <a:pt x="26" y="157"/>
                </a:cubicBezTo>
                <a:cubicBezTo>
                  <a:pt x="0" y="151"/>
                  <a:pt x="31" y="122"/>
                  <a:pt x="31" y="122"/>
                </a:cubicBezTo>
                <a:cubicBezTo>
                  <a:pt x="31" y="122"/>
                  <a:pt x="15" y="148"/>
                  <a:pt x="31" y="148"/>
                </a:cubicBezTo>
                <a:cubicBezTo>
                  <a:pt x="55" y="149"/>
                  <a:pt x="103" y="132"/>
                  <a:pt x="131" y="117"/>
                </a:cubicBezTo>
                <a:cubicBezTo>
                  <a:pt x="153" y="104"/>
                  <a:pt x="170" y="92"/>
                  <a:pt x="183" y="81"/>
                </a:cubicBezTo>
                <a:cubicBezTo>
                  <a:pt x="182" y="79"/>
                  <a:pt x="182" y="77"/>
                  <a:pt x="182" y="75"/>
                </a:cubicBezTo>
                <a:cubicBezTo>
                  <a:pt x="182" y="62"/>
                  <a:pt x="192" y="52"/>
                  <a:pt x="205" y="52"/>
                </a:cubicBezTo>
                <a:cubicBezTo>
                  <a:pt x="218" y="52"/>
                  <a:pt x="228" y="62"/>
                  <a:pt x="228" y="75"/>
                </a:cubicBezTo>
                <a:close/>
              </a:path>
            </a:pathLst>
          </a:custGeom>
          <a:solidFill>
            <a:srgbClr val="233E65"/>
          </a:solidFill>
          <a:ln>
            <a:noFill/>
          </a:ln>
        </p:spPr>
        <p:txBody>
          <a:bodyPr vert="horz" wrap="square" lIns="91440" tIns="45720" rIns="91440" bIns="45720" numCol="1" anchor="t" anchorCtr="0" compatLnSpc="1"/>
          <a:lstStyle/>
          <a:p>
            <a:endParaRPr lang="en-US">
              <a:latin typeface="+mn-ea"/>
            </a:endParaRPr>
          </a:p>
        </p:txBody>
      </p:sp>
      <p:sp>
        <p:nvSpPr>
          <p:cNvPr id="2" name="文本框 1">
            <a:extLst>
              <a:ext uri="{FF2B5EF4-FFF2-40B4-BE49-F238E27FC236}">
                <a16:creationId xmlns:a16="http://schemas.microsoft.com/office/drawing/2014/main" id="{B51B66ED-561D-F00C-AADC-783B766602FB}"/>
              </a:ext>
            </a:extLst>
          </p:cNvPr>
          <p:cNvSpPr txBox="1"/>
          <p:nvPr/>
        </p:nvSpPr>
        <p:spPr>
          <a:xfrm>
            <a:off x="5189762" y="6024616"/>
            <a:ext cx="2430238" cy="461665"/>
          </a:xfrm>
          <a:prstGeom prst="rect">
            <a:avLst/>
          </a:prstGeom>
          <a:noFill/>
        </p:spPr>
        <p:txBody>
          <a:bodyPr wrap="square" rtlCol="0">
            <a:spAutoFit/>
          </a:bodyPr>
          <a:lstStyle/>
          <a:p>
            <a:r>
              <a:rPr lang="en-US" altLang="zh-CN" sz="2400" b="1" dirty="0">
                <a:solidFill>
                  <a:srgbClr val="233E65"/>
                </a:solidFill>
                <a:latin typeface="华文新魏" panose="02010800040101010101" pitchFamily="2" charset="-122"/>
                <a:ea typeface="华文新魏" panose="02010800040101010101" pitchFamily="2" charset="-122"/>
              </a:rPr>
              <a:t>2022</a:t>
            </a:r>
            <a:r>
              <a:rPr lang="zh-CN" altLang="en-US" sz="2400" b="1" dirty="0">
                <a:solidFill>
                  <a:srgbClr val="233E65"/>
                </a:solidFill>
                <a:latin typeface="华文新魏" panose="02010800040101010101" pitchFamily="2" charset="-122"/>
                <a:ea typeface="华文新魏" panose="02010800040101010101" pitchFamily="2" charset="-122"/>
              </a:rPr>
              <a:t>年</a:t>
            </a:r>
            <a:r>
              <a:rPr lang="en-US" altLang="zh-CN" sz="2400" b="1" dirty="0">
                <a:solidFill>
                  <a:srgbClr val="233E65"/>
                </a:solidFill>
                <a:latin typeface="华文新魏" panose="02010800040101010101" pitchFamily="2" charset="-122"/>
                <a:ea typeface="华文新魏" panose="02010800040101010101" pitchFamily="2" charset="-122"/>
              </a:rPr>
              <a:t>6</a:t>
            </a:r>
            <a:r>
              <a:rPr lang="zh-CN" altLang="en-US" sz="2400" b="1" dirty="0">
                <a:solidFill>
                  <a:srgbClr val="233E65"/>
                </a:solidFill>
                <a:latin typeface="华文新魏" panose="02010800040101010101" pitchFamily="2" charset="-122"/>
                <a:ea typeface="华文新魏" panose="02010800040101010101" pitchFamily="2" charset="-122"/>
              </a:rPr>
              <a:t>月</a:t>
            </a:r>
            <a:r>
              <a:rPr lang="en-US" altLang="zh-CN" sz="2400" b="1" dirty="0">
                <a:solidFill>
                  <a:srgbClr val="233E65"/>
                </a:solidFill>
                <a:latin typeface="华文新魏" panose="02010800040101010101" pitchFamily="2" charset="-122"/>
                <a:ea typeface="华文新魏" panose="02010800040101010101" pitchFamily="2" charset="-122"/>
              </a:rPr>
              <a:t>17</a:t>
            </a:r>
            <a:r>
              <a:rPr lang="zh-CN" altLang="en-US" sz="2400" b="1" dirty="0">
                <a:solidFill>
                  <a:srgbClr val="233E65"/>
                </a:solidFill>
                <a:latin typeface="华文新魏" panose="02010800040101010101" pitchFamily="2" charset="-122"/>
                <a:ea typeface="华文新魏" panose="02010800040101010101" pitchFamily="2" charset="-122"/>
              </a:rPr>
              <a:t>日</a:t>
            </a:r>
          </a:p>
        </p:txBody>
      </p:sp>
      <p:pic>
        <p:nvPicPr>
          <p:cNvPr id="10" name="图片 9">
            <a:extLst>
              <a:ext uri="{FF2B5EF4-FFF2-40B4-BE49-F238E27FC236}">
                <a16:creationId xmlns:a16="http://schemas.microsoft.com/office/drawing/2014/main" id="{DE4AFC52-6992-889A-EEBD-101D28BD35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8271" y="1008401"/>
            <a:ext cx="3597729" cy="4970502"/>
          </a:xfrm>
          <a:prstGeom prst="rect">
            <a:avLst/>
          </a:prstGeom>
        </p:spPr>
      </p:pic>
      <p:pic>
        <p:nvPicPr>
          <p:cNvPr id="4" name="图片 3">
            <a:extLst>
              <a:ext uri="{FF2B5EF4-FFF2-40B4-BE49-F238E27FC236}">
                <a16:creationId xmlns:a16="http://schemas.microsoft.com/office/drawing/2014/main" id="{E208EDBB-7CCE-85DE-EC2D-92B2DEA579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3712" y="1008401"/>
            <a:ext cx="3597729" cy="4932179"/>
          </a:xfrm>
          <a:prstGeom prst="rect">
            <a:avLst/>
          </a:prstGeom>
        </p:spPr>
      </p:pic>
    </p:spTree>
    <p:extLst>
      <p:ext uri="{BB962C8B-B14F-4D97-AF65-F5344CB8AC3E}">
        <p14:creationId xmlns:p14="http://schemas.microsoft.com/office/powerpoint/2010/main" val="1329468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753" grpId="0" bldLvl="0" animBg="1"/>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6" name="矩形 10"/>
          <p:cNvSpPr/>
          <p:nvPr/>
        </p:nvSpPr>
        <p:spPr>
          <a:xfrm>
            <a:off x="5017474" y="1676304"/>
            <a:ext cx="6085955" cy="10777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中等线简" panose="02010609000101010101" pitchFamily="49" charset="-122"/>
              <a:ea typeface="汉仪中等线简" panose="02010609000101010101" pitchFamily="49" charset="-122"/>
            </a:endParaRPr>
          </a:p>
        </p:txBody>
      </p:sp>
      <p:grpSp>
        <p:nvGrpSpPr>
          <p:cNvPr id="53" name="组合 16"/>
          <p:cNvGrpSpPr/>
          <p:nvPr/>
        </p:nvGrpSpPr>
        <p:grpSpPr>
          <a:xfrm>
            <a:off x="4626303" y="1900596"/>
            <a:ext cx="6623000" cy="722540"/>
            <a:chOff x="7822015" y="2456806"/>
            <a:chExt cx="5576161" cy="361768"/>
          </a:xfrm>
        </p:grpSpPr>
        <p:sp>
          <p:nvSpPr>
            <p:cNvPr id="1048647" name="文本框"/>
            <p:cNvSpPr/>
            <p:nvPr>
              <p:custDataLst>
                <p:tags r:id="rId3"/>
              </p:custDataLst>
            </p:nvPr>
          </p:nvSpPr>
          <p:spPr>
            <a:xfrm>
              <a:off x="7822015" y="2478555"/>
              <a:ext cx="1353277" cy="340019"/>
            </a:xfrm>
            <a:prstGeom prst="rect">
              <a:avLst/>
            </a:prstGeom>
            <a:noFill/>
          </p:spPr>
          <p:txBody>
            <a:bodyPr wrap="square" lIns="0" tIns="0" rIns="0" bIns="0" rtlCol="0">
              <a:spAutoFit/>
            </a:bodyPr>
            <a:lstStyle/>
            <a:p>
              <a:pPr algn="just"/>
              <a:endParaRPr lang="zh-CN" altLang="en-US" sz="2000" b="1" dirty="0">
                <a:solidFill>
                  <a:schemeClr val="tx1">
                    <a:lumMod val="75000"/>
                    <a:lumOff val="25000"/>
                  </a:schemeClr>
                </a:solidFill>
                <a:latin typeface="华文新魏" panose="02010800040101010101" pitchFamily="2" charset="-122"/>
                <a:ea typeface="华文新魏" panose="02010800040101010101" pitchFamily="2" charset="-122"/>
                <a:cs typeface="风雨  魏碑" panose="020B0502000000000001" pitchFamily="34" charset="-128"/>
                <a:sym typeface="汉仪中等线简" panose="02010609000101010101" pitchFamily="49" charset="-122"/>
              </a:endParaRPr>
            </a:p>
          </p:txBody>
        </p:sp>
        <p:sp>
          <p:nvSpPr>
            <p:cNvPr id="1048648" name="文本框"/>
            <p:cNvSpPr/>
            <p:nvPr>
              <p:custDataLst>
                <p:tags r:id="rId4"/>
              </p:custDataLst>
            </p:nvPr>
          </p:nvSpPr>
          <p:spPr>
            <a:xfrm>
              <a:off x="8148676" y="2456806"/>
              <a:ext cx="5249500" cy="292791"/>
            </a:xfrm>
            <a:prstGeom prst="rect">
              <a:avLst/>
            </a:prstGeom>
            <a:noFill/>
          </p:spPr>
          <p:txBody>
            <a:bodyPr wrap="square" lIns="0" tIns="0" rIns="0" bIns="0" rtlCol="0">
              <a:spAutoFit/>
            </a:bodyPr>
            <a:lstStyle/>
            <a:p>
              <a:pPr algn="just" hangingPunct="0">
                <a:lnSpc>
                  <a:spcPct val="150000"/>
                </a:lnSpc>
              </a:pPr>
              <a:r>
                <a:rPr lang="zh-CN" altLang="en-US" sz="2000" noProof="0" dirty="0">
                  <a:ln>
                    <a:noFill/>
                  </a:ln>
                  <a:solidFill>
                    <a:srgbClr val="233E65"/>
                  </a:solidFill>
                  <a:effectLst/>
                  <a:uLnTx/>
                  <a:uFillTx/>
                  <a:latin typeface="华文新魏" panose="02010800040101010101" pitchFamily="2" charset="-122"/>
                  <a:ea typeface="华文新魏" panose="02010800040101010101" pitchFamily="2" charset="-122"/>
                  <a:cs typeface="风雨  魏碑" panose="020B0502000000000001" pitchFamily="34" charset="-128"/>
                  <a:sym typeface="+mn-lt"/>
                </a:rPr>
                <a:t> </a:t>
              </a:r>
              <a:r>
                <a:rPr lang="zh-CN" altLang="en-US" sz="2800" noProof="0" dirty="0">
                  <a:ln>
                    <a:noFill/>
                  </a:ln>
                  <a:solidFill>
                    <a:srgbClr val="233E65"/>
                  </a:solidFill>
                  <a:effectLst/>
                  <a:uLnTx/>
                  <a:uFillTx/>
                  <a:latin typeface="华文新魏" panose="02010800040101010101" pitchFamily="2" charset="-122"/>
                  <a:ea typeface="华文新魏" panose="02010800040101010101" pitchFamily="2" charset="-122"/>
                  <a:cs typeface="风雨  魏碑" panose="020B0502000000000001" pitchFamily="34" charset="-128"/>
                  <a:sym typeface="+mn-lt"/>
                </a:rPr>
                <a:t>在时代的洪流中乘风破浪、奋勇前行；</a:t>
              </a:r>
              <a:endParaRPr lang="zh-CN" altLang="en-US" sz="2800" dirty="0">
                <a:solidFill>
                  <a:schemeClr val="tx1">
                    <a:lumMod val="75000"/>
                    <a:lumOff val="25000"/>
                  </a:schemeClr>
                </a:solidFill>
                <a:latin typeface="华文新魏" panose="02010800040101010101" pitchFamily="2" charset="-122"/>
                <a:ea typeface="华文新魏" panose="02010800040101010101" pitchFamily="2" charset="-122"/>
                <a:cs typeface="风雨  魏碑" panose="020B0502000000000001" pitchFamily="34" charset="-128"/>
                <a:sym typeface="汉仪中等线简" panose="02010609000101010101" pitchFamily="49" charset="-122"/>
              </a:endParaRPr>
            </a:p>
          </p:txBody>
        </p:sp>
      </p:grpSp>
      <p:sp>
        <p:nvSpPr>
          <p:cNvPr id="1048654" name="任意多边形"/>
          <p:cNvSpPr/>
          <p:nvPr/>
        </p:nvSpPr>
        <p:spPr bwMode="auto">
          <a:xfrm>
            <a:off x="266799" y="288175"/>
            <a:ext cx="536575" cy="424815"/>
          </a:xfrm>
          <a:custGeom>
            <a:avLst/>
            <a:gdLst>
              <a:gd name="T0" fmla="*/ 41 w 228"/>
              <a:gd name="T1" fmla="*/ 93 h 180"/>
              <a:gd name="T2" fmla="*/ 74 w 228"/>
              <a:gd name="T3" fmla="*/ 131 h 180"/>
              <a:gd name="T4" fmla="*/ 86 w 228"/>
              <a:gd name="T5" fmla="*/ 128 h 180"/>
              <a:gd name="T6" fmla="*/ 75 w 228"/>
              <a:gd name="T7" fmla="*/ 93 h 180"/>
              <a:gd name="T8" fmla="*/ 116 w 228"/>
              <a:gd name="T9" fmla="*/ 115 h 180"/>
              <a:gd name="T10" fmla="*/ 123 w 228"/>
              <a:gd name="T11" fmla="*/ 93 h 180"/>
              <a:gd name="T12" fmla="*/ 163 w 228"/>
              <a:gd name="T13" fmla="*/ 86 h 180"/>
              <a:gd name="T14" fmla="*/ 123 w 228"/>
              <a:gd name="T15" fmla="*/ 56 h 180"/>
              <a:gd name="T16" fmla="*/ 164 w 228"/>
              <a:gd name="T17" fmla="*/ 86 h 180"/>
              <a:gd name="T18" fmla="*/ 165 w 228"/>
              <a:gd name="T19" fmla="*/ 48 h 180"/>
              <a:gd name="T20" fmla="*/ 187 w 228"/>
              <a:gd name="T21" fmla="*/ 49 h 180"/>
              <a:gd name="T22" fmla="*/ 120 w 228"/>
              <a:gd name="T23" fmla="*/ 0 h 180"/>
              <a:gd name="T24" fmla="*/ 45 w 228"/>
              <a:gd name="T25" fmla="*/ 139 h 180"/>
              <a:gd name="T26" fmla="*/ 177 w 228"/>
              <a:gd name="T27" fmla="*/ 35 h 180"/>
              <a:gd name="T28" fmla="*/ 148 w 228"/>
              <a:gd name="T29" fmla="*/ 16 h 180"/>
              <a:gd name="T30" fmla="*/ 123 w 228"/>
              <a:gd name="T31" fmla="*/ 11 h 180"/>
              <a:gd name="T32" fmla="*/ 156 w 228"/>
              <a:gd name="T33" fmla="*/ 44 h 180"/>
              <a:gd name="T34" fmla="*/ 123 w 228"/>
              <a:gd name="T35" fmla="*/ 11 h 180"/>
              <a:gd name="T36" fmla="*/ 75 w 228"/>
              <a:gd name="T37" fmla="*/ 86 h 180"/>
              <a:gd name="T38" fmla="*/ 116 w 228"/>
              <a:gd name="T39" fmla="*/ 56 h 180"/>
              <a:gd name="T40" fmla="*/ 108 w 228"/>
              <a:gd name="T41" fmla="*/ 12 h 180"/>
              <a:gd name="T42" fmla="*/ 116 w 228"/>
              <a:gd name="T43" fmla="*/ 48 h 180"/>
              <a:gd name="T44" fmla="*/ 108 w 228"/>
              <a:gd name="T45" fmla="*/ 12 h 180"/>
              <a:gd name="T46" fmla="*/ 76 w 228"/>
              <a:gd name="T47" fmla="*/ 41 h 180"/>
              <a:gd name="T48" fmla="*/ 91 w 228"/>
              <a:gd name="T49" fmla="*/ 16 h 180"/>
              <a:gd name="T50" fmla="*/ 74 w 228"/>
              <a:gd name="T51" fmla="*/ 48 h 180"/>
              <a:gd name="T52" fmla="*/ 41 w 228"/>
              <a:gd name="T53" fmla="*/ 86 h 180"/>
              <a:gd name="T54" fmla="*/ 199 w 228"/>
              <a:gd name="T55" fmla="*/ 106 h 180"/>
              <a:gd name="T56" fmla="*/ 181 w 228"/>
              <a:gd name="T57" fmla="*/ 139 h 180"/>
              <a:gd name="T58" fmla="*/ 167 w 228"/>
              <a:gd name="T59" fmla="*/ 126 h 180"/>
              <a:gd name="T60" fmla="*/ 156 w 228"/>
              <a:gd name="T61" fmla="*/ 136 h 180"/>
              <a:gd name="T62" fmla="*/ 123 w 228"/>
              <a:gd name="T63" fmla="*/ 169 h 180"/>
              <a:gd name="T64" fmla="*/ 116 w 228"/>
              <a:gd name="T65" fmla="*/ 148 h 180"/>
              <a:gd name="T66" fmla="*/ 108 w 228"/>
              <a:gd name="T67" fmla="*/ 168 h 180"/>
              <a:gd name="T68" fmla="*/ 87 w 228"/>
              <a:gd name="T69" fmla="*/ 158 h 180"/>
              <a:gd name="T70" fmla="*/ 82 w 228"/>
              <a:gd name="T71" fmla="*/ 159 h 180"/>
              <a:gd name="T72" fmla="*/ 120 w 228"/>
              <a:gd name="T73" fmla="*/ 180 h 180"/>
              <a:gd name="T74" fmla="*/ 205 w 228"/>
              <a:gd name="T75" fmla="*/ 106 h 180"/>
              <a:gd name="T76" fmla="*/ 148 w 228"/>
              <a:gd name="T77" fmla="*/ 163 h 180"/>
              <a:gd name="T78" fmla="*/ 177 w 228"/>
              <a:gd name="T79" fmla="*/ 144 h 180"/>
              <a:gd name="T80" fmla="*/ 228 w 228"/>
              <a:gd name="T81" fmla="*/ 75 h 180"/>
              <a:gd name="T82" fmla="*/ 198 w 228"/>
              <a:gd name="T83" fmla="*/ 97 h 180"/>
              <a:gd name="T84" fmla="*/ 26 w 228"/>
              <a:gd name="T85" fmla="*/ 157 h 180"/>
              <a:gd name="T86" fmla="*/ 31 w 228"/>
              <a:gd name="T87" fmla="*/ 148 h 180"/>
              <a:gd name="T88" fmla="*/ 183 w 228"/>
              <a:gd name="T89" fmla="*/ 81 h 180"/>
              <a:gd name="T90" fmla="*/ 205 w 228"/>
              <a:gd name="T91" fmla="*/ 52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8" h="180">
                <a:moveTo>
                  <a:pt x="57" y="137"/>
                </a:moveTo>
                <a:cubicBezTo>
                  <a:pt x="47" y="125"/>
                  <a:pt x="42" y="110"/>
                  <a:pt x="41" y="93"/>
                </a:cubicBezTo>
                <a:cubicBezTo>
                  <a:pt x="68" y="93"/>
                  <a:pt x="68" y="93"/>
                  <a:pt x="68" y="93"/>
                </a:cubicBezTo>
                <a:cubicBezTo>
                  <a:pt x="68" y="107"/>
                  <a:pt x="70" y="120"/>
                  <a:pt x="74" y="131"/>
                </a:cubicBezTo>
                <a:cubicBezTo>
                  <a:pt x="72" y="132"/>
                  <a:pt x="70" y="133"/>
                  <a:pt x="68" y="134"/>
                </a:cubicBezTo>
                <a:cubicBezTo>
                  <a:pt x="74" y="132"/>
                  <a:pt x="80" y="130"/>
                  <a:pt x="86" y="128"/>
                </a:cubicBezTo>
                <a:cubicBezTo>
                  <a:pt x="84" y="128"/>
                  <a:pt x="83" y="129"/>
                  <a:pt x="81" y="129"/>
                </a:cubicBezTo>
                <a:cubicBezTo>
                  <a:pt x="78" y="119"/>
                  <a:pt x="75" y="106"/>
                  <a:pt x="75" y="93"/>
                </a:cubicBezTo>
                <a:cubicBezTo>
                  <a:pt x="116" y="93"/>
                  <a:pt x="116" y="93"/>
                  <a:pt x="116" y="93"/>
                </a:cubicBezTo>
                <a:cubicBezTo>
                  <a:pt x="116" y="115"/>
                  <a:pt x="116" y="115"/>
                  <a:pt x="116" y="115"/>
                </a:cubicBezTo>
                <a:cubicBezTo>
                  <a:pt x="119" y="114"/>
                  <a:pt x="121" y="113"/>
                  <a:pt x="123" y="112"/>
                </a:cubicBezTo>
                <a:cubicBezTo>
                  <a:pt x="123" y="93"/>
                  <a:pt x="123" y="93"/>
                  <a:pt x="123" y="93"/>
                </a:cubicBezTo>
                <a:cubicBezTo>
                  <a:pt x="153" y="93"/>
                  <a:pt x="153" y="93"/>
                  <a:pt x="153" y="93"/>
                </a:cubicBezTo>
                <a:cubicBezTo>
                  <a:pt x="157" y="91"/>
                  <a:pt x="160" y="89"/>
                  <a:pt x="163" y="86"/>
                </a:cubicBezTo>
                <a:cubicBezTo>
                  <a:pt x="123" y="86"/>
                  <a:pt x="123" y="86"/>
                  <a:pt x="123" y="86"/>
                </a:cubicBezTo>
                <a:cubicBezTo>
                  <a:pt x="123" y="56"/>
                  <a:pt x="123" y="56"/>
                  <a:pt x="123" y="56"/>
                </a:cubicBezTo>
                <a:cubicBezTo>
                  <a:pt x="136" y="55"/>
                  <a:pt x="148" y="54"/>
                  <a:pt x="159" y="50"/>
                </a:cubicBezTo>
                <a:cubicBezTo>
                  <a:pt x="162" y="61"/>
                  <a:pt x="164" y="73"/>
                  <a:pt x="164" y="86"/>
                </a:cubicBezTo>
                <a:cubicBezTo>
                  <a:pt x="167" y="84"/>
                  <a:pt x="169" y="82"/>
                  <a:pt x="171" y="80"/>
                </a:cubicBezTo>
                <a:cubicBezTo>
                  <a:pt x="170" y="69"/>
                  <a:pt x="168" y="58"/>
                  <a:pt x="165" y="48"/>
                </a:cubicBezTo>
                <a:cubicBezTo>
                  <a:pt x="171" y="46"/>
                  <a:pt x="177" y="44"/>
                  <a:pt x="181" y="41"/>
                </a:cubicBezTo>
                <a:cubicBezTo>
                  <a:pt x="184" y="44"/>
                  <a:pt x="185" y="46"/>
                  <a:pt x="187" y="49"/>
                </a:cubicBezTo>
                <a:cubicBezTo>
                  <a:pt x="190" y="47"/>
                  <a:pt x="194" y="46"/>
                  <a:pt x="197" y="45"/>
                </a:cubicBezTo>
                <a:cubicBezTo>
                  <a:pt x="182" y="18"/>
                  <a:pt x="153" y="0"/>
                  <a:pt x="120" y="0"/>
                </a:cubicBezTo>
                <a:cubicBezTo>
                  <a:pt x="70" y="0"/>
                  <a:pt x="30" y="40"/>
                  <a:pt x="30" y="90"/>
                </a:cubicBezTo>
                <a:cubicBezTo>
                  <a:pt x="30" y="108"/>
                  <a:pt x="35" y="125"/>
                  <a:pt x="45" y="139"/>
                </a:cubicBezTo>
                <a:cubicBezTo>
                  <a:pt x="49" y="139"/>
                  <a:pt x="52" y="138"/>
                  <a:pt x="57" y="137"/>
                </a:cubicBezTo>
                <a:close/>
                <a:moveTo>
                  <a:pt x="177" y="35"/>
                </a:moveTo>
                <a:cubicBezTo>
                  <a:pt x="172" y="38"/>
                  <a:pt x="168" y="40"/>
                  <a:pt x="163" y="41"/>
                </a:cubicBezTo>
                <a:cubicBezTo>
                  <a:pt x="159" y="31"/>
                  <a:pt x="154" y="23"/>
                  <a:pt x="148" y="16"/>
                </a:cubicBezTo>
                <a:cubicBezTo>
                  <a:pt x="159" y="20"/>
                  <a:pt x="169" y="27"/>
                  <a:pt x="177" y="35"/>
                </a:cubicBezTo>
                <a:close/>
                <a:moveTo>
                  <a:pt x="123" y="11"/>
                </a:moveTo>
                <a:cubicBezTo>
                  <a:pt x="126" y="11"/>
                  <a:pt x="128" y="11"/>
                  <a:pt x="131" y="12"/>
                </a:cubicBezTo>
                <a:cubicBezTo>
                  <a:pt x="141" y="17"/>
                  <a:pt x="150" y="28"/>
                  <a:pt x="156" y="44"/>
                </a:cubicBezTo>
                <a:cubicBezTo>
                  <a:pt x="146" y="46"/>
                  <a:pt x="135" y="48"/>
                  <a:pt x="123" y="48"/>
                </a:cubicBezTo>
                <a:lnTo>
                  <a:pt x="123" y="11"/>
                </a:lnTo>
                <a:close/>
                <a:moveTo>
                  <a:pt x="116" y="86"/>
                </a:moveTo>
                <a:cubicBezTo>
                  <a:pt x="75" y="86"/>
                  <a:pt x="75" y="86"/>
                  <a:pt x="75" y="86"/>
                </a:cubicBezTo>
                <a:cubicBezTo>
                  <a:pt x="75" y="73"/>
                  <a:pt x="78" y="61"/>
                  <a:pt x="81" y="50"/>
                </a:cubicBezTo>
                <a:cubicBezTo>
                  <a:pt x="92" y="54"/>
                  <a:pt x="104" y="55"/>
                  <a:pt x="116" y="56"/>
                </a:cubicBezTo>
                <a:lnTo>
                  <a:pt x="116" y="86"/>
                </a:lnTo>
                <a:close/>
                <a:moveTo>
                  <a:pt x="108" y="12"/>
                </a:moveTo>
                <a:cubicBezTo>
                  <a:pt x="111" y="11"/>
                  <a:pt x="113" y="11"/>
                  <a:pt x="116" y="11"/>
                </a:cubicBezTo>
                <a:cubicBezTo>
                  <a:pt x="116" y="48"/>
                  <a:pt x="116" y="48"/>
                  <a:pt x="116" y="48"/>
                </a:cubicBezTo>
                <a:cubicBezTo>
                  <a:pt x="104" y="48"/>
                  <a:pt x="93" y="46"/>
                  <a:pt x="83" y="44"/>
                </a:cubicBezTo>
                <a:cubicBezTo>
                  <a:pt x="89" y="28"/>
                  <a:pt x="98" y="17"/>
                  <a:pt x="108" y="12"/>
                </a:cubicBezTo>
                <a:close/>
                <a:moveTo>
                  <a:pt x="91" y="16"/>
                </a:moveTo>
                <a:cubicBezTo>
                  <a:pt x="85" y="23"/>
                  <a:pt x="80" y="31"/>
                  <a:pt x="76" y="41"/>
                </a:cubicBezTo>
                <a:cubicBezTo>
                  <a:pt x="72" y="40"/>
                  <a:pt x="67" y="38"/>
                  <a:pt x="63" y="35"/>
                </a:cubicBezTo>
                <a:cubicBezTo>
                  <a:pt x="71" y="27"/>
                  <a:pt x="80" y="20"/>
                  <a:pt x="91" y="16"/>
                </a:cubicBezTo>
                <a:close/>
                <a:moveTo>
                  <a:pt x="58" y="41"/>
                </a:moveTo>
                <a:cubicBezTo>
                  <a:pt x="63" y="44"/>
                  <a:pt x="68" y="46"/>
                  <a:pt x="74" y="48"/>
                </a:cubicBezTo>
                <a:cubicBezTo>
                  <a:pt x="70" y="60"/>
                  <a:pt x="68" y="73"/>
                  <a:pt x="68" y="86"/>
                </a:cubicBezTo>
                <a:cubicBezTo>
                  <a:pt x="41" y="86"/>
                  <a:pt x="41" y="86"/>
                  <a:pt x="41" y="86"/>
                </a:cubicBezTo>
                <a:cubicBezTo>
                  <a:pt x="42" y="69"/>
                  <a:pt x="48" y="53"/>
                  <a:pt x="58" y="41"/>
                </a:cubicBezTo>
                <a:close/>
                <a:moveTo>
                  <a:pt x="199" y="106"/>
                </a:moveTo>
                <a:cubicBezTo>
                  <a:pt x="198" y="106"/>
                  <a:pt x="197" y="107"/>
                  <a:pt x="196" y="108"/>
                </a:cubicBezTo>
                <a:cubicBezTo>
                  <a:pt x="194" y="119"/>
                  <a:pt x="189" y="130"/>
                  <a:pt x="181" y="139"/>
                </a:cubicBezTo>
                <a:cubicBezTo>
                  <a:pt x="177" y="136"/>
                  <a:pt x="171" y="134"/>
                  <a:pt x="165" y="131"/>
                </a:cubicBezTo>
                <a:cubicBezTo>
                  <a:pt x="166" y="130"/>
                  <a:pt x="166" y="128"/>
                  <a:pt x="167" y="126"/>
                </a:cubicBezTo>
                <a:cubicBezTo>
                  <a:pt x="161" y="129"/>
                  <a:pt x="156" y="132"/>
                  <a:pt x="150" y="135"/>
                </a:cubicBezTo>
                <a:cubicBezTo>
                  <a:pt x="152" y="135"/>
                  <a:pt x="154" y="136"/>
                  <a:pt x="156" y="136"/>
                </a:cubicBezTo>
                <a:cubicBezTo>
                  <a:pt x="150" y="152"/>
                  <a:pt x="141" y="163"/>
                  <a:pt x="131" y="168"/>
                </a:cubicBezTo>
                <a:cubicBezTo>
                  <a:pt x="128" y="168"/>
                  <a:pt x="126" y="169"/>
                  <a:pt x="123" y="169"/>
                </a:cubicBezTo>
                <a:cubicBezTo>
                  <a:pt x="123" y="146"/>
                  <a:pt x="123" y="146"/>
                  <a:pt x="123" y="146"/>
                </a:cubicBezTo>
                <a:cubicBezTo>
                  <a:pt x="121" y="147"/>
                  <a:pt x="118" y="147"/>
                  <a:pt x="116" y="148"/>
                </a:cubicBezTo>
                <a:cubicBezTo>
                  <a:pt x="116" y="169"/>
                  <a:pt x="116" y="169"/>
                  <a:pt x="116" y="169"/>
                </a:cubicBezTo>
                <a:cubicBezTo>
                  <a:pt x="113" y="169"/>
                  <a:pt x="111" y="168"/>
                  <a:pt x="108" y="168"/>
                </a:cubicBezTo>
                <a:cubicBezTo>
                  <a:pt x="103" y="165"/>
                  <a:pt x="98" y="161"/>
                  <a:pt x="94" y="156"/>
                </a:cubicBezTo>
                <a:cubicBezTo>
                  <a:pt x="91" y="156"/>
                  <a:pt x="89" y="157"/>
                  <a:pt x="87" y="158"/>
                </a:cubicBezTo>
                <a:cubicBezTo>
                  <a:pt x="88" y="160"/>
                  <a:pt x="90" y="162"/>
                  <a:pt x="91" y="163"/>
                </a:cubicBezTo>
                <a:cubicBezTo>
                  <a:pt x="88" y="162"/>
                  <a:pt x="85" y="161"/>
                  <a:pt x="82" y="159"/>
                </a:cubicBezTo>
                <a:cubicBezTo>
                  <a:pt x="77" y="160"/>
                  <a:pt x="72" y="161"/>
                  <a:pt x="67" y="162"/>
                </a:cubicBezTo>
                <a:cubicBezTo>
                  <a:pt x="82" y="173"/>
                  <a:pt x="100" y="180"/>
                  <a:pt x="120" y="180"/>
                </a:cubicBezTo>
                <a:cubicBezTo>
                  <a:pt x="164" y="180"/>
                  <a:pt x="200" y="148"/>
                  <a:pt x="208" y="106"/>
                </a:cubicBezTo>
                <a:cubicBezTo>
                  <a:pt x="207" y="106"/>
                  <a:pt x="206" y="106"/>
                  <a:pt x="205" y="106"/>
                </a:cubicBezTo>
                <a:cubicBezTo>
                  <a:pt x="203" y="106"/>
                  <a:pt x="201" y="106"/>
                  <a:pt x="199" y="106"/>
                </a:cubicBezTo>
                <a:close/>
                <a:moveTo>
                  <a:pt x="148" y="163"/>
                </a:moveTo>
                <a:cubicBezTo>
                  <a:pt x="154" y="157"/>
                  <a:pt x="159" y="148"/>
                  <a:pt x="163" y="138"/>
                </a:cubicBezTo>
                <a:cubicBezTo>
                  <a:pt x="168" y="140"/>
                  <a:pt x="172" y="142"/>
                  <a:pt x="177" y="144"/>
                </a:cubicBezTo>
                <a:cubicBezTo>
                  <a:pt x="169" y="153"/>
                  <a:pt x="159" y="159"/>
                  <a:pt x="148" y="163"/>
                </a:cubicBezTo>
                <a:close/>
                <a:moveTo>
                  <a:pt x="228" y="75"/>
                </a:moveTo>
                <a:cubicBezTo>
                  <a:pt x="228" y="88"/>
                  <a:pt x="218" y="98"/>
                  <a:pt x="205" y="98"/>
                </a:cubicBezTo>
                <a:cubicBezTo>
                  <a:pt x="202" y="98"/>
                  <a:pt x="200" y="98"/>
                  <a:pt x="198" y="97"/>
                </a:cubicBezTo>
                <a:cubicBezTo>
                  <a:pt x="182" y="109"/>
                  <a:pt x="162" y="121"/>
                  <a:pt x="138" y="131"/>
                </a:cubicBezTo>
                <a:cubicBezTo>
                  <a:pt x="88" y="153"/>
                  <a:pt x="41" y="161"/>
                  <a:pt x="26" y="157"/>
                </a:cubicBezTo>
                <a:cubicBezTo>
                  <a:pt x="0" y="151"/>
                  <a:pt x="31" y="122"/>
                  <a:pt x="31" y="122"/>
                </a:cubicBezTo>
                <a:cubicBezTo>
                  <a:pt x="31" y="122"/>
                  <a:pt x="15" y="148"/>
                  <a:pt x="31" y="148"/>
                </a:cubicBezTo>
                <a:cubicBezTo>
                  <a:pt x="55" y="149"/>
                  <a:pt x="103" y="132"/>
                  <a:pt x="131" y="117"/>
                </a:cubicBezTo>
                <a:cubicBezTo>
                  <a:pt x="153" y="104"/>
                  <a:pt x="170" y="92"/>
                  <a:pt x="183" y="81"/>
                </a:cubicBezTo>
                <a:cubicBezTo>
                  <a:pt x="182" y="79"/>
                  <a:pt x="182" y="77"/>
                  <a:pt x="182" y="75"/>
                </a:cubicBezTo>
                <a:cubicBezTo>
                  <a:pt x="182" y="62"/>
                  <a:pt x="192" y="52"/>
                  <a:pt x="205" y="52"/>
                </a:cubicBezTo>
                <a:cubicBezTo>
                  <a:pt x="218" y="52"/>
                  <a:pt x="228" y="62"/>
                  <a:pt x="228" y="75"/>
                </a:cubicBezTo>
                <a:close/>
              </a:path>
            </a:pathLst>
          </a:custGeom>
          <a:solidFill>
            <a:srgbClr val="233E65"/>
          </a:solidFill>
          <a:ln>
            <a:noFill/>
          </a:ln>
        </p:spPr>
        <p:txBody>
          <a:bodyPr vert="horz" wrap="square" lIns="91440" tIns="45720" rIns="91440" bIns="45720" numCol="1" anchor="t" anchorCtr="0" compatLnSpc="1"/>
          <a:lstStyle/>
          <a:p>
            <a:endParaRPr lang="en-US">
              <a:latin typeface="+mn-ea"/>
            </a:endParaRPr>
          </a:p>
        </p:txBody>
      </p:sp>
      <p:grpSp>
        <p:nvGrpSpPr>
          <p:cNvPr id="4" name="组合 16"/>
          <p:cNvGrpSpPr/>
          <p:nvPr/>
        </p:nvGrpSpPr>
        <p:grpSpPr>
          <a:xfrm>
            <a:off x="6502309" y="3906623"/>
            <a:ext cx="5233035" cy="722516"/>
            <a:chOff x="7507989" y="5867507"/>
            <a:chExt cx="6792009" cy="799603"/>
          </a:xfrm>
        </p:grpSpPr>
        <p:sp>
          <p:nvSpPr>
            <p:cNvPr id="5" name="文本框"/>
            <p:cNvSpPr/>
            <p:nvPr>
              <p:custDataLst>
                <p:tags r:id="rId1"/>
              </p:custDataLst>
            </p:nvPr>
          </p:nvSpPr>
          <p:spPr>
            <a:xfrm>
              <a:off x="7507989" y="5867507"/>
              <a:ext cx="1353277" cy="340131"/>
            </a:xfrm>
            <a:prstGeom prst="rect">
              <a:avLst/>
            </a:prstGeom>
            <a:noFill/>
          </p:spPr>
          <p:txBody>
            <a:bodyPr wrap="square" lIns="0" tIns="0" rIns="0" bIns="0" rtlCol="0">
              <a:spAutoFit/>
            </a:bodyPr>
            <a:lstStyle/>
            <a:p>
              <a:pPr algn="just"/>
              <a:endParaRPr lang="zh-CN" altLang="en-US" sz="2000" b="1" noProof="0" dirty="0">
                <a:ln>
                  <a:noFill/>
                </a:ln>
                <a:solidFill>
                  <a:srgbClr val="233E65"/>
                </a:solidFill>
                <a:effectLst/>
                <a:uLnTx/>
                <a:uFillTx/>
                <a:latin typeface="华文新魏" panose="02010800040101010101" pitchFamily="2" charset="-122"/>
                <a:ea typeface="华文新魏" panose="02010800040101010101" pitchFamily="2" charset="-122"/>
                <a:cs typeface="风雨  魏碑" panose="020B0502000000000001" pitchFamily="34" charset="-128"/>
                <a:sym typeface="汉仪中等线简" panose="02010609000101010101" pitchFamily="49" charset="-122"/>
              </a:endParaRPr>
            </a:p>
          </p:txBody>
        </p:sp>
        <p:sp>
          <p:nvSpPr>
            <p:cNvPr id="6" name="文本框"/>
            <p:cNvSpPr/>
            <p:nvPr>
              <p:custDataLst>
                <p:tags r:id="rId2"/>
              </p:custDataLst>
            </p:nvPr>
          </p:nvSpPr>
          <p:spPr>
            <a:xfrm>
              <a:off x="7507989" y="6326496"/>
              <a:ext cx="6792009" cy="34061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pPr>
              <a:r>
                <a:rPr lang="zh-CN" altLang="en-US" sz="2000" noProof="0" dirty="0">
                  <a:ln>
                    <a:noFill/>
                  </a:ln>
                  <a:solidFill>
                    <a:srgbClr val="233E65"/>
                  </a:solidFill>
                  <a:effectLst/>
                  <a:uLnTx/>
                  <a:uFillTx/>
                  <a:latin typeface="华文新魏" panose="02010800040101010101" pitchFamily="2" charset="-122"/>
                  <a:ea typeface="华文新魏" panose="02010800040101010101" pitchFamily="2" charset="-122"/>
                  <a:cs typeface="风雨  魏碑" panose="020B0502000000000001" pitchFamily="34" charset="-128"/>
                  <a:sym typeface="+mn-lt"/>
                </a:rPr>
                <a:t>       </a:t>
              </a:r>
              <a:endParaRPr lang="zh-CN" altLang="en-US" sz="2000" dirty="0">
                <a:solidFill>
                  <a:schemeClr val="tx1">
                    <a:lumMod val="75000"/>
                    <a:lumOff val="25000"/>
                  </a:schemeClr>
                </a:solidFill>
                <a:latin typeface="华文新魏" panose="02010800040101010101" pitchFamily="2" charset="-122"/>
                <a:ea typeface="华文新魏" panose="02010800040101010101" pitchFamily="2" charset="-122"/>
                <a:cs typeface="风雨  魏碑" panose="020B0502000000000001" pitchFamily="34" charset="-128"/>
                <a:sym typeface="汉仪中等线简" panose="02010609000101010101" pitchFamily="49" charset="-122"/>
              </a:endParaRPr>
            </a:p>
          </p:txBody>
        </p:sp>
      </p:grpSp>
      <p:sp>
        <p:nvSpPr>
          <p:cNvPr id="2" name="矩形 10">
            <a:extLst>
              <a:ext uri="{FF2B5EF4-FFF2-40B4-BE49-F238E27FC236}">
                <a16:creationId xmlns:a16="http://schemas.microsoft.com/office/drawing/2014/main" id="{7B5210E0-DA56-05B7-5B2F-D944B678B8F1}"/>
              </a:ext>
            </a:extLst>
          </p:cNvPr>
          <p:cNvSpPr/>
          <p:nvPr/>
        </p:nvSpPr>
        <p:spPr>
          <a:xfrm>
            <a:off x="5377164" y="2938677"/>
            <a:ext cx="6025621" cy="112161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中等线简" panose="02010609000101010101" pitchFamily="49" charset="-122"/>
              <a:ea typeface="汉仪中等线简" panose="02010609000101010101" pitchFamily="49" charset="-122"/>
            </a:endParaRPr>
          </a:p>
        </p:txBody>
      </p:sp>
      <p:sp>
        <p:nvSpPr>
          <p:cNvPr id="3" name="文本框 2">
            <a:extLst>
              <a:ext uri="{FF2B5EF4-FFF2-40B4-BE49-F238E27FC236}">
                <a16:creationId xmlns:a16="http://schemas.microsoft.com/office/drawing/2014/main" id="{6C53B0B0-45B9-5FED-5E17-829566400250}"/>
              </a:ext>
            </a:extLst>
          </p:cNvPr>
          <p:cNvSpPr txBox="1"/>
          <p:nvPr/>
        </p:nvSpPr>
        <p:spPr>
          <a:xfrm>
            <a:off x="5295638" y="3107447"/>
            <a:ext cx="5953665" cy="677108"/>
          </a:xfrm>
          <a:prstGeom prst="rect">
            <a:avLst/>
          </a:prstGeom>
          <a:noFill/>
        </p:spPr>
        <p:txBody>
          <a:bodyPr wrap="square" rtlCol="0">
            <a:spAutoFit/>
          </a:bodyPr>
          <a:lstStyle/>
          <a:p>
            <a:pPr>
              <a:lnSpc>
                <a:spcPct val="150000"/>
              </a:lnSpc>
            </a:pPr>
            <a:r>
              <a:rPr lang="zh-CN" altLang="en-US" sz="2800" dirty="0">
                <a:solidFill>
                  <a:srgbClr val="233E65"/>
                </a:solidFill>
                <a:latin typeface="华文新魏" panose="02010800040101010101" pitchFamily="2" charset="-122"/>
                <a:ea typeface="华文新魏" panose="02010800040101010101" pitchFamily="2" charset="-122"/>
              </a:rPr>
              <a:t>在历史的浪潮中乘风而起、接续而上；</a:t>
            </a:r>
          </a:p>
        </p:txBody>
      </p:sp>
      <p:sp>
        <p:nvSpPr>
          <p:cNvPr id="10" name="矩形 10">
            <a:extLst>
              <a:ext uri="{FF2B5EF4-FFF2-40B4-BE49-F238E27FC236}">
                <a16:creationId xmlns:a16="http://schemas.microsoft.com/office/drawing/2014/main" id="{B5F32DAB-708B-EE10-6251-070970B1BF8A}"/>
              </a:ext>
            </a:extLst>
          </p:cNvPr>
          <p:cNvSpPr/>
          <p:nvPr/>
        </p:nvSpPr>
        <p:spPr>
          <a:xfrm flipV="1">
            <a:off x="5737240" y="4272562"/>
            <a:ext cx="5953665" cy="107235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中等线简" panose="02010609000101010101" pitchFamily="49" charset="-122"/>
              <a:ea typeface="汉仪中等线简" panose="02010609000101010101" pitchFamily="49" charset="-122"/>
            </a:endParaRPr>
          </a:p>
        </p:txBody>
      </p:sp>
      <p:sp>
        <p:nvSpPr>
          <p:cNvPr id="11" name="文本框 10">
            <a:extLst>
              <a:ext uri="{FF2B5EF4-FFF2-40B4-BE49-F238E27FC236}">
                <a16:creationId xmlns:a16="http://schemas.microsoft.com/office/drawing/2014/main" id="{8E5CB004-BBC4-EB47-D971-61C616A10A0E}"/>
              </a:ext>
            </a:extLst>
          </p:cNvPr>
          <p:cNvSpPr txBox="1"/>
          <p:nvPr/>
        </p:nvSpPr>
        <p:spPr>
          <a:xfrm>
            <a:off x="5737241" y="4453687"/>
            <a:ext cx="5937688" cy="677108"/>
          </a:xfrm>
          <a:prstGeom prst="rect">
            <a:avLst/>
          </a:prstGeom>
          <a:noFill/>
        </p:spPr>
        <p:txBody>
          <a:bodyPr wrap="square" rtlCol="0">
            <a:spAutoFit/>
          </a:bodyPr>
          <a:lstStyle/>
          <a:p>
            <a:pPr>
              <a:lnSpc>
                <a:spcPct val="150000"/>
              </a:lnSpc>
            </a:pPr>
            <a:r>
              <a:rPr lang="zh-CN" altLang="en-US" sz="2800" dirty="0">
                <a:solidFill>
                  <a:srgbClr val="233E65"/>
                </a:solidFill>
                <a:latin typeface="华文新魏" panose="02010800040101010101" pitchFamily="2" charset="-122"/>
                <a:ea typeface="华文新魏" panose="02010800040101010101" pitchFamily="2" charset="-122"/>
              </a:rPr>
              <a:t>在复兴的征程中披荆斩棘、高歌猛进！</a:t>
            </a:r>
          </a:p>
        </p:txBody>
      </p:sp>
      <p:sp>
        <p:nvSpPr>
          <p:cNvPr id="13" name="TextBox 7">
            <a:extLst>
              <a:ext uri="{FF2B5EF4-FFF2-40B4-BE49-F238E27FC236}">
                <a16:creationId xmlns:a16="http://schemas.microsoft.com/office/drawing/2014/main" id="{2E97AE2D-6E00-33B2-3A16-B534A369008E}"/>
              </a:ext>
            </a:extLst>
          </p:cNvPr>
          <p:cNvSpPr txBox="1"/>
          <p:nvPr/>
        </p:nvSpPr>
        <p:spPr>
          <a:xfrm>
            <a:off x="7590311" y="6170296"/>
            <a:ext cx="45556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pPr>
            <a:r>
              <a:rPr kumimoji="0" lang="zh-CN" altLang="en-US" sz="2400" b="1" i="0" u="sng" strike="noStrike" kern="1200" cap="none" spc="0" normalizeH="0" baseline="0" noProof="0" dirty="0">
                <a:ln>
                  <a:noFill/>
                </a:ln>
                <a:solidFill>
                  <a:srgbClr val="233E65"/>
                </a:solidFill>
                <a:effectLst/>
                <a:uLnTx/>
                <a:uFillTx/>
                <a:latin typeface="华文新魏" panose="02010800040101010101" pitchFamily="2" charset="-122"/>
                <a:ea typeface="华文新魏" panose="02010800040101010101" pitchFamily="2" charset="-122"/>
                <a:cs typeface="+mn-ea"/>
                <a:sym typeface="+mn-lt"/>
              </a:rPr>
              <a:t>赓续红色血脉，传承航母精神</a:t>
            </a:r>
          </a:p>
        </p:txBody>
      </p:sp>
      <p:sp>
        <p:nvSpPr>
          <p:cNvPr id="14" name="文本框 13">
            <a:extLst>
              <a:ext uri="{FF2B5EF4-FFF2-40B4-BE49-F238E27FC236}">
                <a16:creationId xmlns:a16="http://schemas.microsoft.com/office/drawing/2014/main" id="{8F0318BF-9B57-16E9-0530-CB883514899D}"/>
              </a:ext>
            </a:extLst>
          </p:cNvPr>
          <p:cNvSpPr txBox="1"/>
          <p:nvPr/>
        </p:nvSpPr>
        <p:spPr>
          <a:xfrm>
            <a:off x="848785" y="288175"/>
            <a:ext cx="2449586" cy="523220"/>
          </a:xfrm>
          <a:prstGeom prst="rect">
            <a:avLst/>
          </a:prstGeom>
          <a:noFill/>
        </p:spPr>
        <p:txBody>
          <a:bodyPr wrap="square" rtlCol="0">
            <a:spAutoFit/>
          </a:bodyPr>
          <a:lstStyle/>
          <a:p>
            <a:r>
              <a:rPr lang="zh-CN" altLang="en-US" sz="2800" b="1" u="sng" dirty="0">
                <a:solidFill>
                  <a:srgbClr val="233E65"/>
                </a:solidFill>
                <a:latin typeface="华文新魏" panose="02010800040101010101" pitchFamily="2" charset="-122"/>
                <a:ea typeface="华文新魏" panose="02010800040101010101" pitchFamily="2" charset="-122"/>
                <a:cs typeface="+mn-ea"/>
              </a:rPr>
              <a:t>传承航母精神</a:t>
            </a:r>
          </a:p>
        </p:txBody>
      </p:sp>
      <p:pic>
        <p:nvPicPr>
          <p:cNvPr id="9" name="图片 8">
            <a:extLst>
              <a:ext uri="{FF2B5EF4-FFF2-40B4-BE49-F238E27FC236}">
                <a16:creationId xmlns:a16="http://schemas.microsoft.com/office/drawing/2014/main" id="{E753B464-749F-EC33-E248-884687B9AD4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00300" y="811395"/>
            <a:ext cx="2700990" cy="4767935"/>
          </a:xfrm>
          <a:prstGeom prst="rect">
            <a:avLst/>
          </a:prstGeom>
        </p:spPr>
      </p:pic>
      <p:pic>
        <p:nvPicPr>
          <p:cNvPr id="16" name="图片 15">
            <a:extLst>
              <a:ext uri="{FF2B5EF4-FFF2-40B4-BE49-F238E27FC236}">
                <a16:creationId xmlns:a16="http://schemas.microsoft.com/office/drawing/2014/main" id="{269EB320-15F8-BEE9-A7D3-A895CE14F93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6656" y="1659703"/>
            <a:ext cx="3036063" cy="4806411"/>
          </a:xfrm>
          <a:prstGeom prst="rect">
            <a:avLst/>
          </a:prstGeom>
        </p:spPr>
      </p:pic>
    </p:spTree>
    <p:extLst>
      <p:ext uri="{BB962C8B-B14F-4D97-AF65-F5344CB8AC3E}">
        <p14:creationId xmlns:p14="http://schemas.microsoft.com/office/powerpoint/2010/main" val="209263024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1000"/>
                                        <p:tgtEl>
                                          <p:spTgt spid="53"/>
                                        </p:tgtEl>
                                      </p:cBhvr>
                                    </p:animEffect>
                                    <p:anim calcmode="lin" valueType="num">
                                      <p:cBhvr>
                                        <p:cTn id="8" dur="1000" fill="hold"/>
                                        <p:tgtEl>
                                          <p:spTgt spid="53"/>
                                        </p:tgtEl>
                                        <p:attrNameLst>
                                          <p:attrName>ppt_x</p:attrName>
                                        </p:attrNameLst>
                                      </p:cBhvr>
                                      <p:tavLst>
                                        <p:tav tm="0">
                                          <p:val>
                                            <p:strVal val="#ppt_x"/>
                                          </p:val>
                                        </p:tav>
                                        <p:tav tm="100000">
                                          <p:val>
                                            <p:strVal val="#ppt_x"/>
                                          </p:val>
                                        </p:tav>
                                      </p:tavLst>
                                    </p:anim>
                                    <p:anim calcmode="lin" valueType="num">
                                      <p:cBhvr>
                                        <p:cTn id="9" dur="1000" fill="hold"/>
                                        <p:tgtEl>
                                          <p:spTgt spid="5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48646"/>
                                        </p:tgtEl>
                                        <p:attrNameLst>
                                          <p:attrName>style.visibility</p:attrName>
                                        </p:attrNameLst>
                                      </p:cBhvr>
                                      <p:to>
                                        <p:strVal val="visible"/>
                                      </p:to>
                                    </p:set>
                                    <p:animEffect transition="in" filter="fade">
                                      <p:cBhvr>
                                        <p:cTn id="12" dur="1000"/>
                                        <p:tgtEl>
                                          <p:spTgt spid="1048646"/>
                                        </p:tgtEl>
                                      </p:cBhvr>
                                    </p:animEffect>
                                    <p:anim calcmode="lin" valueType="num">
                                      <p:cBhvr>
                                        <p:cTn id="13" dur="1000" fill="hold"/>
                                        <p:tgtEl>
                                          <p:spTgt spid="1048646"/>
                                        </p:tgtEl>
                                        <p:attrNameLst>
                                          <p:attrName>ppt_x</p:attrName>
                                        </p:attrNameLst>
                                      </p:cBhvr>
                                      <p:tavLst>
                                        <p:tav tm="0">
                                          <p:val>
                                            <p:strVal val="#ppt_x"/>
                                          </p:val>
                                        </p:tav>
                                        <p:tav tm="100000">
                                          <p:val>
                                            <p:strVal val="#ppt_x"/>
                                          </p:val>
                                        </p:tav>
                                      </p:tavLst>
                                    </p:anim>
                                    <p:anim calcmode="lin" valueType="num">
                                      <p:cBhvr>
                                        <p:cTn id="14" dur="1000" fill="hold"/>
                                        <p:tgtEl>
                                          <p:spTgt spid="104864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par>
                                <p:cTn id="40" presetID="10" presetClass="entr" presetSubtype="0" fill="hold"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750"/>
                                        <p:tgtEl>
                                          <p:spTgt spid="16"/>
                                        </p:tgtEl>
                                      </p:cBhvr>
                                    </p:animEffect>
                                  </p:childTnLst>
                                </p:cTn>
                              </p:par>
                              <p:par>
                                <p:cTn id="43" presetID="10" presetClass="entr" presetSubtype="0" fill="hold"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46" grpId="0" animBg="1"/>
      <p:bldP spid="2" grpId="0" animBg="1"/>
      <p:bldP spid="3" grpId="0"/>
      <p:bldP spid="10" grpId="0" animBg="1"/>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79" name="图片 5" descr="98090809"/>
          <p:cNvPicPr>
            <a:picLocks noChangeAspect="1"/>
          </p:cNvPicPr>
          <p:nvPr/>
        </p:nvPicPr>
        <p:blipFill>
          <a:blip r:embed="rId3" cstate="print"/>
          <a:stretch>
            <a:fillRect/>
          </a:stretch>
        </p:blipFill>
        <p:spPr>
          <a:xfrm>
            <a:off x="0" y="1270"/>
            <a:ext cx="12192000" cy="6856730"/>
          </a:xfrm>
          <a:prstGeom prst="rect">
            <a:avLst/>
          </a:prstGeom>
        </p:spPr>
      </p:pic>
      <p:sp>
        <p:nvSpPr>
          <p:cNvPr id="3" name="矩形 2">
            <a:extLst>
              <a:ext uri="{FF2B5EF4-FFF2-40B4-BE49-F238E27FC236}">
                <a16:creationId xmlns:a16="http://schemas.microsoft.com/office/drawing/2014/main" id="{AFF185FF-D09D-DFB5-DA4F-D1CC680F7DC2}"/>
              </a:ext>
            </a:extLst>
          </p:cNvPr>
          <p:cNvSpPr/>
          <p:nvPr/>
        </p:nvSpPr>
        <p:spPr>
          <a:xfrm>
            <a:off x="2445504" y="3622626"/>
            <a:ext cx="7300992" cy="1323439"/>
          </a:xfrm>
          <a:prstGeom prst="rect">
            <a:avLst/>
          </a:prstGeom>
          <a:noFill/>
        </p:spPr>
        <p:txBody>
          <a:bodyPr wrap="square" lIns="91440" tIns="45720" rIns="91440" bIns="45720">
            <a:spAutoFit/>
          </a:bodyPr>
          <a:lstStyle/>
          <a:p>
            <a:pPr algn="ctr"/>
            <a:r>
              <a:rPr lang="zh-CN" altLang="en-US" sz="8000" kern="0" dirty="0">
                <a:ln w="0"/>
                <a:gradFill>
                  <a:gsLst>
                    <a:gs pos="0">
                      <a:schemeClr val="accent5">
                        <a:lumMod val="50000"/>
                      </a:schemeClr>
                    </a:gs>
                    <a:gs pos="50000">
                      <a:schemeClr val="accent5"/>
                    </a:gs>
                    <a:gs pos="100000">
                      <a:schemeClr val="accent5">
                        <a:lumMod val="60000"/>
                        <a:lumOff val="40000"/>
                      </a:schemeClr>
                    </a:gs>
                  </a:gsLst>
                  <a:lin ang="5400000"/>
                </a:gradFill>
                <a:effectLst>
                  <a:glow rad="63500">
                    <a:schemeClr val="accent3">
                      <a:satMod val="175000"/>
                      <a:alpha val="40000"/>
                    </a:schemeClr>
                  </a:glow>
                  <a:reflection blurRad="6350" stA="53000" endA="300" endPos="35500" dir="5400000" sy="-90000" algn="bl" rotWithShape="0"/>
                </a:effectLst>
                <a:latin typeface="汉仪尚巍手书W" panose="00020600040101010101" pitchFamily="18" charset="-122"/>
                <a:ea typeface="汉仪尚巍手书W" panose="00020600040101010101" pitchFamily="18" charset="-122"/>
                <a:cs typeface="+mn-ea"/>
                <a:sym typeface="+mn-lt"/>
              </a:rPr>
              <a:t>感谢您的聆听</a:t>
            </a:r>
            <a:endParaRPr lang="zh-CN" altLang="en-US" sz="8000" dirty="0">
              <a:ln w="0"/>
              <a:gradFill>
                <a:gsLst>
                  <a:gs pos="0">
                    <a:schemeClr val="accent5">
                      <a:lumMod val="50000"/>
                    </a:schemeClr>
                  </a:gs>
                  <a:gs pos="50000">
                    <a:schemeClr val="accent5"/>
                  </a:gs>
                  <a:gs pos="100000">
                    <a:schemeClr val="accent5">
                      <a:lumMod val="60000"/>
                      <a:lumOff val="40000"/>
                    </a:schemeClr>
                  </a:gs>
                </a:gsLst>
                <a:lin ang="5400000"/>
              </a:gradFill>
              <a:effectLst>
                <a:glow rad="63500">
                  <a:schemeClr val="accent3">
                    <a:satMod val="175000"/>
                    <a:alpha val="40000"/>
                  </a:schemeClr>
                </a:glow>
                <a:reflection blurRad="6350" stA="53000" endA="300" endPos="35500" dir="5400000" sy="-90000" algn="bl" rotWithShape="0"/>
              </a:effectLst>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微信图片_202209242028321"/>
          <p:cNvPicPr>
            <a:picLocks noChangeAspect="1"/>
          </p:cNvPicPr>
          <p:nvPr/>
        </p:nvPicPr>
        <p:blipFill>
          <a:blip r:embed="rId3"/>
          <a:stretch>
            <a:fillRect/>
          </a:stretch>
        </p:blipFill>
        <p:spPr>
          <a:xfrm>
            <a:off x="769691" y="1458685"/>
            <a:ext cx="3775094" cy="4924940"/>
          </a:xfrm>
          <a:prstGeom prst="rect">
            <a:avLst/>
          </a:prstGeom>
        </p:spPr>
      </p:pic>
      <p:sp>
        <p:nvSpPr>
          <p:cNvPr id="1048638" name="TextBox 7"/>
          <p:cNvSpPr txBox="1"/>
          <p:nvPr/>
        </p:nvSpPr>
        <p:spPr>
          <a:xfrm>
            <a:off x="1028700" y="383470"/>
            <a:ext cx="10341429"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pPr>
            <a:r>
              <a:rPr kumimoji="0" lang="en-US" altLang="zh-CN" sz="2400" b="1" i="0" u="none" strike="noStrike" kern="1200" cap="none" spc="0" normalizeH="0" baseline="0" noProof="0" dirty="0">
                <a:ln>
                  <a:noFill/>
                </a:ln>
                <a:solidFill>
                  <a:srgbClr val="233E65"/>
                </a:solidFill>
                <a:effectLst/>
                <a:uLnTx/>
                <a:uFillTx/>
                <a:latin typeface="华文新魏" panose="02010800040101010101" pitchFamily="2" charset="-122"/>
                <a:ea typeface="华文新魏" panose="02010800040101010101" pitchFamily="2" charset="-122"/>
                <a:cs typeface="+mn-ea"/>
                <a:sym typeface="+mn-lt"/>
              </a:rPr>
              <a:t>       </a:t>
            </a:r>
            <a:r>
              <a:rPr kumimoji="0" lang="en-US" altLang="zh-CN" sz="2800" b="1" i="0" u="sng" strike="noStrike" kern="1200" cap="none" spc="0" normalizeH="0" baseline="0" noProof="0" dirty="0">
                <a:ln>
                  <a:noFill/>
                </a:ln>
                <a:solidFill>
                  <a:srgbClr val="233E65"/>
                </a:solidFill>
                <a:effectLst/>
                <a:uLnTx/>
                <a:uFillTx/>
                <a:latin typeface="华文新魏" panose="02010800040101010101" pitchFamily="2" charset="-122"/>
                <a:ea typeface="华文新魏" panose="02010800040101010101" pitchFamily="2" charset="-122"/>
                <a:cs typeface="+mn-ea"/>
                <a:sym typeface="+mn-lt"/>
              </a:rPr>
              <a:t>2022</a:t>
            </a:r>
            <a:r>
              <a:rPr kumimoji="0" lang="zh-CN" altLang="en-US" sz="2800" b="1" i="0" u="sng" strike="noStrike" kern="1200" cap="none" spc="0" normalizeH="0" baseline="0" noProof="0" dirty="0">
                <a:ln>
                  <a:noFill/>
                </a:ln>
                <a:solidFill>
                  <a:srgbClr val="233E65"/>
                </a:solidFill>
                <a:effectLst/>
                <a:uLnTx/>
                <a:uFillTx/>
                <a:latin typeface="华文新魏" panose="02010800040101010101" pitchFamily="2" charset="-122"/>
                <a:ea typeface="华文新魏" panose="02010800040101010101" pitchFamily="2" charset="-122"/>
                <a:cs typeface="+mn-ea"/>
                <a:sym typeface="+mn-lt"/>
              </a:rPr>
              <a:t>年</a:t>
            </a:r>
            <a:r>
              <a:rPr kumimoji="0" lang="en-US" altLang="zh-CN" sz="2800" b="1" i="0" u="sng" strike="noStrike" kern="1200" cap="none" spc="0" normalizeH="0" baseline="0" noProof="0" dirty="0">
                <a:ln>
                  <a:noFill/>
                </a:ln>
                <a:solidFill>
                  <a:srgbClr val="233E65"/>
                </a:solidFill>
                <a:effectLst/>
                <a:uLnTx/>
                <a:uFillTx/>
                <a:latin typeface="华文新魏" panose="02010800040101010101" pitchFamily="2" charset="-122"/>
                <a:ea typeface="华文新魏" panose="02010800040101010101" pitchFamily="2" charset="-122"/>
                <a:cs typeface="+mn-ea"/>
                <a:sym typeface="+mn-lt"/>
              </a:rPr>
              <a:t>6</a:t>
            </a:r>
            <a:r>
              <a:rPr kumimoji="0" lang="zh-CN" altLang="en-US" sz="2800" b="1" i="0" u="sng" strike="noStrike" kern="1200" cap="none" spc="0" normalizeH="0" baseline="0" noProof="0" dirty="0">
                <a:ln>
                  <a:noFill/>
                </a:ln>
                <a:solidFill>
                  <a:srgbClr val="233E65"/>
                </a:solidFill>
                <a:effectLst/>
                <a:uLnTx/>
                <a:uFillTx/>
                <a:latin typeface="华文新魏" panose="02010800040101010101" pitchFamily="2" charset="-122"/>
                <a:ea typeface="华文新魏" panose="02010800040101010101" pitchFamily="2" charset="-122"/>
                <a:cs typeface="+mn-ea"/>
                <a:sym typeface="+mn-lt"/>
              </a:rPr>
              <a:t>月</a:t>
            </a:r>
            <a:r>
              <a:rPr kumimoji="0" lang="en-US" altLang="zh-CN" sz="2800" b="1" i="0" u="sng" strike="noStrike" kern="1200" cap="none" spc="0" normalizeH="0" baseline="0" noProof="0" dirty="0">
                <a:ln>
                  <a:noFill/>
                </a:ln>
                <a:solidFill>
                  <a:srgbClr val="233E65"/>
                </a:solidFill>
                <a:effectLst/>
                <a:uLnTx/>
                <a:uFillTx/>
                <a:latin typeface="华文新魏" panose="02010800040101010101" pitchFamily="2" charset="-122"/>
                <a:ea typeface="华文新魏" panose="02010800040101010101" pitchFamily="2" charset="-122"/>
                <a:cs typeface="+mn-ea"/>
                <a:sym typeface="+mn-lt"/>
              </a:rPr>
              <a:t>17</a:t>
            </a:r>
            <a:r>
              <a:rPr kumimoji="0" lang="zh-CN" altLang="en-US" sz="2800" b="1" i="0" u="sng" strike="noStrike" kern="1200" cap="none" spc="0" normalizeH="0" baseline="0" noProof="0" dirty="0">
                <a:ln>
                  <a:noFill/>
                </a:ln>
                <a:solidFill>
                  <a:srgbClr val="233E65"/>
                </a:solidFill>
                <a:effectLst/>
                <a:uLnTx/>
                <a:uFillTx/>
                <a:latin typeface="华文新魏" panose="02010800040101010101" pitchFamily="2" charset="-122"/>
                <a:ea typeface="华文新魏" panose="02010800040101010101" pitchFamily="2" charset="-122"/>
                <a:cs typeface="+mn-ea"/>
                <a:sym typeface="+mn-lt"/>
              </a:rPr>
              <a:t>日，第三艘航空母舰下水命名仪式在中国船舶集团有限公司江南造船厂举行。</a:t>
            </a:r>
          </a:p>
        </p:txBody>
      </p:sp>
      <p:sp>
        <p:nvSpPr>
          <p:cNvPr id="1048639" name="任意多边形"/>
          <p:cNvSpPr/>
          <p:nvPr/>
        </p:nvSpPr>
        <p:spPr bwMode="auto">
          <a:xfrm>
            <a:off x="327660" y="379095"/>
            <a:ext cx="536575" cy="424815"/>
          </a:xfrm>
          <a:custGeom>
            <a:avLst/>
            <a:gdLst>
              <a:gd name="T0" fmla="*/ 41 w 228"/>
              <a:gd name="T1" fmla="*/ 93 h 180"/>
              <a:gd name="T2" fmla="*/ 74 w 228"/>
              <a:gd name="T3" fmla="*/ 131 h 180"/>
              <a:gd name="T4" fmla="*/ 86 w 228"/>
              <a:gd name="T5" fmla="*/ 128 h 180"/>
              <a:gd name="T6" fmla="*/ 75 w 228"/>
              <a:gd name="T7" fmla="*/ 93 h 180"/>
              <a:gd name="T8" fmla="*/ 116 w 228"/>
              <a:gd name="T9" fmla="*/ 115 h 180"/>
              <a:gd name="T10" fmla="*/ 123 w 228"/>
              <a:gd name="T11" fmla="*/ 93 h 180"/>
              <a:gd name="T12" fmla="*/ 163 w 228"/>
              <a:gd name="T13" fmla="*/ 86 h 180"/>
              <a:gd name="T14" fmla="*/ 123 w 228"/>
              <a:gd name="T15" fmla="*/ 56 h 180"/>
              <a:gd name="T16" fmla="*/ 164 w 228"/>
              <a:gd name="T17" fmla="*/ 86 h 180"/>
              <a:gd name="T18" fmla="*/ 165 w 228"/>
              <a:gd name="T19" fmla="*/ 48 h 180"/>
              <a:gd name="T20" fmla="*/ 187 w 228"/>
              <a:gd name="T21" fmla="*/ 49 h 180"/>
              <a:gd name="T22" fmla="*/ 120 w 228"/>
              <a:gd name="T23" fmla="*/ 0 h 180"/>
              <a:gd name="T24" fmla="*/ 45 w 228"/>
              <a:gd name="T25" fmla="*/ 139 h 180"/>
              <a:gd name="T26" fmla="*/ 177 w 228"/>
              <a:gd name="T27" fmla="*/ 35 h 180"/>
              <a:gd name="T28" fmla="*/ 148 w 228"/>
              <a:gd name="T29" fmla="*/ 16 h 180"/>
              <a:gd name="T30" fmla="*/ 123 w 228"/>
              <a:gd name="T31" fmla="*/ 11 h 180"/>
              <a:gd name="T32" fmla="*/ 156 w 228"/>
              <a:gd name="T33" fmla="*/ 44 h 180"/>
              <a:gd name="T34" fmla="*/ 123 w 228"/>
              <a:gd name="T35" fmla="*/ 11 h 180"/>
              <a:gd name="T36" fmla="*/ 75 w 228"/>
              <a:gd name="T37" fmla="*/ 86 h 180"/>
              <a:gd name="T38" fmla="*/ 116 w 228"/>
              <a:gd name="T39" fmla="*/ 56 h 180"/>
              <a:gd name="T40" fmla="*/ 108 w 228"/>
              <a:gd name="T41" fmla="*/ 12 h 180"/>
              <a:gd name="T42" fmla="*/ 116 w 228"/>
              <a:gd name="T43" fmla="*/ 48 h 180"/>
              <a:gd name="T44" fmla="*/ 108 w 228"/>
              <a:gd name="T45" fmla="*/ 12 h 180"/>
              <a:gd name="T46" fmla="*/ 76 w 228"/>
              <a:gd name="T47" fmla="*/ 41 h 180"/>
              <a:gd name="T48" fmla="*/ 91 w 228"/>
              <a:gd name="T49" fmla="*/ 16 h 180"/>
              <a:gd name="T50" fmla="*/ 74 w 228"/>
              <a:gd name="T51" fmla="*/ 48 h 180"/>
              <a:gd name="T52" fmla="*/ 41 w 228"/>
              <a:gd name="T53" fmla="*/ 86 h 180"/>
              <a:gd name="T54" fmla="*/ 199 w 228"/>
              <a:gd name="T55" fmla="*/ 106 h 180"/>
              <a:gd name="T56" fmla="*/ 181 w 228"/>
              <a:gd name="T57" fmla="*/ 139 h 180"/>
              <a:gd name="T58" fmla="*/ 167 w 228"/>
              <a:gd name="T59" fmla="*/ 126 h 180"/>
              <a:gd name="T60" fmla="*/ 156 w 228"/>
              <a:gd name="T61" fmla="*/ 136 h 180"/>
              <a:gd name="T62" fmla="*/ 123 w 228"/>
              <a:gd name="T63" fmla="*/ 169 h 180"/>
              <a:gd name="T64" fmla="*/ 116 w 228"/>
              <a:gd name="T65" fmla="*/ 148 h 180"/>
              <a:gd name="T66" fmla="*/ 108 w 228"/>
              <a:gd name="T67" fmla="*/ 168 h 180"/>
              <a:gd name="T68" fmla="*/ 87 w 228"/>
              <a:gd name="T69" fmla="*/ 158 h 180"/>
              <a:gd name="T70" fmla="*/ 82 w 228"/>
              <a:gd name="T71" fmla="*/ 159 h 180"/>
              <a:gd name="T72" fmla="*/ 120 w 228"/>
              <a:gd name="T73" fmla="*/ 180 h 180"/>
              <a:gd name="T74" fmla="*/ 205 w 228"/>
              <a:gd name="T75" fmla="*/ 106 h 180"/>
              <a:gd name="T76" fmla="*/ 148 w 228"/>
              <a:gd name="T77" fmla="*/ 163 h 180"/>
              <a:gd name="T78" fmla="*/ 177 w 228"/>
              <a:gd name="T79" fmla="*/ 144 h 180"/>
              <a:gd name="T80" fmla="*/ 228 w 228"/>
              <a:gd name="T81" fmla="*/ 75 h 180"/>
              <a:gd name="T82" fmla="*/ 198 w 228"/>
              <a:gd name="T83" fmla="*/ 97 h 180"/>
              <a:gd name="T84" fmla="*/ 26 w 228"/>
              <a:gd name="T85" fmla="*/ 157 h 180"/>
              <a:gd name="T86" fmla="*/ 31 w 228"/>
              <a:gd name="T87" fmla="*/ 148 h 180"/>
              <a:gd name="T88" fmla="*/ 183 w 228"/>
              <a:gd name="T89" fmla="*/ 81 h 180"/>
              <a:gd name="T90" fmla="*/ 205 w 228"/>
              <a:gd name="T91" fmla="*/ 52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8" h="180">
                <a:moveTo>
                  <a:pt x="57" y="137"/>
                </a:moveTo>
                <a:cubicBezTo>
                  <a:pt x="47" y="125"/>
                  <a:pt x="42" y="110"/>
                  <a:pt x="41" y="93"/>
                </a:cubicBezTo>
                <a:cubicBezTo>
                  <a:pt x="68" y="93"/>
                  <a:pt x="68" y="93"/>
                  <a:pt x="68" y="93"/>
                </a:cubicBezTo>
                <a:cubicBezTo>
                  <a:pt x="68" y="107"/>
                  <a:pt x="70" y="120"/>
                  <a:pt x="74" y="131"/>
                </a:cubicBezTo>
                <a:cubicBezTo>
                  <a:pt x="72" y="132"/>
                  <a:pt x="70" y="133"/>
                  <a:pt x="68" y="134"/>
                </a:cubicBezTo>
                <a:cubicBezTo>
                  <a:pt x="74" y="132"/>
                  <a:pt x="80" y="130"/>
                  <a:pt x="86" y="128"/>
                </a:cubicBezTo>
                <a:cubicBezTo>
                  <a:pt x="84" y="128"/>
                  <a:pt x="83" y="129"/>
                  <a:pt x="81" y="129"/>
                </a:cubicBezTo>
                <a:cubicBezTo>
                  <a:pt x="78" y="119"/>
                  <a:pt x="75" y="106"/>
                  <a:pt x="75" y="93"/>
                </a:cubicBezTo>
                <a:cubicBezTo>
                  <a:pt x="116" y="93"/>
                  <a:pt x="116" y="93"/>
                  <a:pt x="116" y="93"/>
                </a:cubicBezTo>
                <a:cubicBezTo>
                  <a:pt x="116" y="115"/>
                  <a:pt x="116" y="115"/>
                  <a:pt x="116" y="115"/>
                </a:cubicBezTo>
                <a:cubicBezTo>
                  <a:pt x="119" y="114"/>
                  <a:pt x="121" y="113"/>
                  <a:pt x="123" y="112"/>
                </a:cubicBezTo>
                <a:cubicBezTo>
                  <a:pt x="123" y="93"/>
                  <a:pt x="123" y="93"/>
                  <a:pt x="123" y="93"/>
                </a:cubicBezTo>
                <a:cubicBezTo>
                  <a:pt x="153" y="93"/>
                  <a:pt x="153" y="93"/>
                  <a:pt x="153" y="93"/>
                </a:cubicBezTo>
                <a:cubicBezTo>
                  <a:pt x="157" y="91"/>
                  <a:pt x="160" y="89"/>
                  <a:pt x="163" y="86"/>
                </a:cubicBezTo>
                <a:cubicBezTo>
                  <a:pt x="123" y="86"/>
                  <a:pt x="123" y="86"/>
                  <a:pt x="123" y="86"/>
                </a:cubicBezTo>
                <a:cubicBezTo>
                  <a:pt x="123" y="56"/>
                  <a:pt x="123" y="56"/>
                  <a:pt x="123" y="56"/>
                </a:cubicBezTo>
                <a:cubicBezTo>
                  <a:pt x="136" y="55"/>
                  <a:pt x="148" y="54"/>
                  <a:pt x="159" y="50"/>
                </a:cubicBezTo>
                <a:cubicBezTo>
                  <a:pt x="162" y="61"/>
                  <a:pt x="164" y="73"/>
                  <a:pt x="164" y="86"/>
                </a:cubicBezTo>
                <a:cubicBezTo>
                  <a:pt x="167" y="84"/>
                  <a:pt x="169" y="82"/>
                  <a:pt x="171" y="80"/>
                </a:cubicBezTo>
                <a:cubicBezTo>
                  <a:pt x="170" y="69"/>
                  <a:pt x="168" y="58"/>
                  <a:pt x="165" y="48"/>
                </a:cubicBezTo>
                <a:cubicBezTo>
                  <a:pt x="171" y="46"/>
                  <a:pt x="177" y="44"/>
                  <a:pt x="181" y="41"/>
                </a:cubicBezTo>
                <a:cubicBezTo>
                  <a:pt x="184" y="44"/>
                  <a:pt x="185" y="46"/>
                  <a:pt x="187" y="49"/>
                </a:cubicBezTo>
                <a:cubicBezTo>
                  <a:pt x="190" y="47"/>
                  <a:pt x="194" y="46"/>
                  <a:pt x="197" y="45"/>
                </a:cubicBezTo>
                <a:cubicBezTo>
                  <a:pt x="182" y="18"/>
                  <a:pt x="153" y="0"/>
                  <a:pt x="120" y="0"/>
                </a:cubicBezTo>
                <a:cubicBezTo>
                  <a:pt x="70" y="0"/>
                  <a:pt x="30" y="40"/>
                  <a:pt x="30" y="90"/>
                </a:cubicBezTo>
                <a:cubicBezTo>
                  <a:pt x="30" y="108"/>
                  <a:pt x="35" y="125"/>
                  <a:pt x="45" y="139"/>
                </a:cubicBezTo>
                <a:cubicBezTo>
                  <a:pt x="49" y="139"/>
                  <a:pt x="52" y="138"/>
                  <a:pt x="57" y="137"/>
                </a:cubicBezTo>
                <a:close/>
                <a:moveTo>
                  <a:pt x="177" y="35"/>
                </a:moveTo>
                <a:cubicBezTo>
                  <a:pt x="172" y="38"/>
                  <a:pt x="168" y="40"/>
                  <a:pt x="163" y="41"/>
                </a:cubicBezTo>
                <a:cubicBezTo>
                  <a:pt x="159" y="31"/>
                  <a:pt x="154" y="23"/>
                  <a:pt x="148" y="16"/>
                </a:cubicBezTo>
                <a:cubicBezTo>
                  <a:pt x="159" y="20"/>
                  <a:pt x="169" y="27"/>
                  <a:pt x="177" y="35"/>
                </a:cubicBezTo>
                <a:close/>
                <a:moveTo>
                  <a:pt x="123" y="11"/>
                </a:moveTo>
                <a:cubicBezTo>
                  <a:pt x="126" y="11"/>
                  <a:pt x="128" y="11"/>
                  <a:pt x="131" y="12"/>
                </a:cubicBezTo>
                <a:cubicBezTo>
                  <a:pt x="141" y="17"/>
                  <a:pt x="150" y="28"/>
                  <a:pt x="156" y="44"/>
                </a:cubicBezTo>
                <a:cubicBezTo>
                  <a:pt x="146" y="46"/>
                  <a:pt x="135" y="48"/>
                  <a:pt x="123" y="48"/>
                </a:cubicBezTo>
                <a:lnTo>
                  <a:pt x="123" y="11"/>
                </a:lnTo>
                <a:close/>
                <a:moveTo>
                  <a:pt x="116" y="86"/>
                </a:moveTo>
                <a:cubicBezTo>
                  <a:pt x="75" y="86"/>
                  <a:pt x="75" y="86"/>
                  <a:pt x="75" y="86"/>
                </a:cubicBezTo>
                <a:cubicBezTo>
                  <a:pt x="75" y="73"/>
                  <a:pt x="78" y="61"/>
                  <a:pt x="81" y="50"/>
                </a:cubicBezTo>
                <a:cubicBezTo>
                  <a:pt x="92" y="54"/>
                  <a:pt x="104" y="55"/>
                  <a:pt x="116" y="56"/>
                </a:cubicBezTo>
                <a:lnTo>
                  <a:pt x="116" y="86"/>
                </a:lnTo>
                <a:close/>
                <a:moveTo>
                  <a:pt x="108" y="12"/>
                </a:moveTo>
                <a:cubicBezTo>
                  <a:pt x="111" y="11"/>
                  <a:pt x="113" y="11"/>
                  <a:pt x="116" y="11"/>
                </a:cubicBezTo>
                <a:cubicBezTo>
                  <a:pt x="116" y="48"/>
                  <a:pt x="116" y="48"/>
                  <a:pt x="116" y="48"/>
                </a:cubicBezTo>
                <a:cubicBezTo>
                  <a:pt x="104" y="48"/>
                  <a:pt x="93" y="46"/>
                  <a:pt x="83" y="44"/>
                </a:cubicBezTo>
                <a:cubicBezTo>
                  <a:pt x="89" y="28"/>
                  <a:pt x="98" y="17"/>
                  <a:pt x="108" y="12"/>
                </a:cubicBezTo>
                <a:close/>
                <a:moveTo>
                  <a:pt x="91" y="16"/>
                </a:moveTo>
                <a:cubicBezTo>
                  <a:pt x="85" y="23"/>
                  <a:pt x="80" y="31"/>
                  <a:pt x="76" y="41"/>
                </a:cubicBezTo>
                <a:cubicBezTo>
                  <a:pt x="72" y="40"/>
                  <a:pt x="67" y="38"/>
                  <a:pt x="63" y="35"/>
                </a:cubicBezTo>
                <a:cubicBezTo>
                  <a:pt x="71" y="27"/>
                  <a:pt x="80" y="20"/>
                  <a:pt x="91" y="16"/>
                </a:cubicBezTo>
                <a:close/>
                <a:moveTo>
                  <a:pt x="58" y="41"/>
                </a:moveTo>
                <a:cubicBezTo>
                  <a:pt x="63" y="44"/>
                  <a:pt x="68" y="46"/>
                  <a:pt x="74" y="48"/>
                </a:cubicBezTo>
                <a:cubicBezTo>
                  <a:pt x="70" y="60"/>
                  <a:pt x="68" y="73"/>
                  <a:pt x="68" y="86"/>
                </a:cubicBezTo>
                <a:cubicBezTo>
                  <a:pt x="41" y="86"/>
                  <a:pt x="41" y="86"/>
                  <a:pt x="41" y="86"/>
                </a:cubicBezTo>
                <a:cubicBezTo>
                  <a:pt x="42" y="69"/>
                  <a:pt x="48" y="53"/>
                  <a:pt x="58" y="41"/>
                </a:cubicBezTo>
                <a:close/>
                <a:moveTo>
                  <a:pt x="199" y="106"/>
                </a:moveTo>
                <a:cubicBezTo>
                  <a:pt x="198" y="106"/>
                  <a:pt x="197" y="107"/>
                  <a:pt x="196" y="108"/>
                </a:cubicBezTo>
                <a:cubicBezTo>
                  <a:pt x="194" y="119"/>
                  <a:pt x="189" y="130"/>
                  <a:pt x="181" y="139"/>
                </a:cubicBezTo>
                <a:cubicBezTo>
                  <a:pt x="177" y="136"/>
                  <a:pt x="171" y="134"/>
                  <a:pt x="165" y="131"/>
                </a:cubicBezTo>
                <a:cubicBezTo>
                  <a:pt x="166" y="130"/>
                  <a:pt x="166" y="128"/>
                  <a:pt x="167" y="126"/>
                </a:cubicBezTo>
                <a:cubicBezTo>
                  <a:pt x="161" y="129"/>
                  <a:pt x="156" y="132"/>
                  <a:pt x="150" y="135"/>
                </a:cubicBezTo>
                <a:cubicBezTo>
                  <a:pt x="152" y="135"/>
                  <a:pt x="154" y="136"/>
                  <a:pt x="156" y="136"/>
                </a:cubicBezTo>
                <a:cubicBezTo>
                  <a:pt x="150" y="152"/>
                  <a:pt x="141" y="163"/>
                  <a:pt x="131" y="168"/>
                </a:cubicBezTo>
                <a:cubicBezTo>
                  <a:pt x="128" y="168"/>
                  <a:pt x="126" y="169"/>
                  <a:pt x="123" y="169"/>
                </a:cubicBezTo>
                <a:cubicBezTo>
                  <a:pt x="123" y="146"/>
                  <a:pt x="123" y="146"/>
                  <a:pt x="123" y="146"/>
                </a:cubicBezTo>
                <a:cubicBezTo>
                  <a:pt x="121" y="147"/>
                  <a:pt x="118" y="147"/>
                  <a:pt x="116" y="148"/>
                </a:cubicBezTo>
                <a:cubicBezTo>
                  <a:pt x="116" y="169"/>
                  <a:pt x="116" y="169"/>
                  <a:pt x="116" y="169"/>
                </a:cubicBezTo>
                <a:cubicBezTo>
                  <a:pt x="113" y="169"/>
                  <a:pt x="111" y="168"/>
                  <a:pt x="108" y="168"/>
                </a:cubicBezTo>
                <a:cubicBezTo>
                  <a:pt x="103" y="165"/>
                  <a:pt x="98" y="161"/>
                  <a:pt x="94" y="156"/>
                </a:cubicBezTo>
                <a:cubicBezTo>
                  <a:pt x="91" y="156"/>
                  <a:pt x="89" y="157"/>
                  <a:pt x="87" y="158"/>
                </a:cubicBezTo>
                <a:cubicBezTo>
                  <a:pt x="88" y="160"/>
                  <a:pt x="90" y="162"/>
                  <a:pt x="91" y="163"/>
                </a:cubicBezTo>
                <a:cubicBezTo>
                  <a:pt x="88" y="162"/>
                  <a:pt x="85" y="161"/>
                  <a:pt x="82" y="159"/>
                </a:cubicBezTo>
                <a:cubicBezTo>
                  <a:pt x="77" y="160"/>
                  <a:pt x="72" y="161"/>
                  <a:pt x="67" y="162"/>
                </a:cubicBezTo>
                <a:cubicBezTo>
                  <a:pt x="82" y="173"/>
                  <a:pt x="100" y="180"/>
                  <a:pt x="120" y="180"/>
                </a:cubicBezTo>
                <a:cubicBezTo>
                  <a:pt x="164" y="180"/>
                  <a:pt x="200" y="148"/>
                  <a:pt x="208" y="106"/>
                </a:cubicBezTo>
                <a:cubicBezTo>
                  <a:pt x="207" y="106"/>
                  <a:pt x="206" y="106"/>
                  <a:pt x="205" y="106"/>
                </a:cubicBezTo>
                <a:cubicBezTo>
                  <a:pt x="203" y="106"/>
                  <a:pt x="201" y="106"/>
                  <a:pt x="199" y="106"/>
                </a:cubicBezTo>
                <a:close/>
                <a:moveTo>
                  <a:pt x="148" y="163"/>
                </a:moveTo>
                <a:cubicBezTo>
                  <a:pt x="154" y="157"/>
                  <a:pt x="159" y="148"/>
                  <a:pt x="163" y="138"/>
                </a:cubicBezTo>
                <a:cubicBezTo>
                  <a:pt x="168" y="140"/>
                  <a:pt x="172" y="142"/>
                  <a:pt x="177" y="144"/>
                </a:cubicBezTo>
                <a:cubicBezTo>
                  <a:pt x="169" y="153"/>
                  <a:pt x="159" y="159"/>
                  <a:pt x="148" y="163"/>
                </a:cubicBezTo>
                <a:close/>
                <a:moveTo>
                  <a:pt x="228" y="75"/>
                </a:moveTo>
                <a:cubicBezTo>
                  <a:pt x="228" y="88"/>
                  <a:pt x="218" y="98"/>
                  <a:pt x="205" y="98"/>
                </a:cubicBezTo>
                <a:cubicBezTo>
                  <a:pt x="202" y="98"/>
                  <a:pt x="200" y="98"/>
                  <a:pt x="198" y="97"/>
                </a:cubicBezTo>
                <a:cubicBezTo>
                  <a:pt x="182" y="109"/>
                  <a:pt x="162" y="121"/>
                  <a:pt x="138" y="131"/>
                </a:cubicBezTo>
                <a:cubicBezTo>
                  <a:pt x="88" y="153"/>
                  <a:pt x="41" y="161"/>
                  <a:pt x="26" y="157"/>
                </a:cubicBezTo>
                <a:cubicBezTo>
                  <a:pt x="0" y="151"/>
                  <a:pt x="31" y="122"/>
                  <a:pt x="31" y="122"/>
                </a:cubicBezTo>
                <a:cubicBezTo>
                  <a:pt x="31" y="122"/>
                  <a:pt x="15" y="148"/>
                  <a:pt x="31" y="148"/>
                </a:cubicBezTo>
                <a:cubicBezTo>
                  <a:pt x="55" y="149"/>
                  <a:pt x="103" y="132"/>
                  <a:pt x="131" y="117"/>
                </a:cubicBezTo>
                <a:cubicBezTo>
                  <a:pt x="153" y="104"/>
                  <a:pt x="170" y="92"/>
                  <a:pt x="183" y="81"/>
                </a:cubicBezTo>
                <a:cubicBezTo>
                  <a:pt x="182" y="79"/>
                  <a:pt x="182" y="77"/>
                  <a:pt x="182" y="75"/>
                </a:cubicBezTo>
                <a:cubicBezTo>
                  <a:pt x="182" y="62"/>
                  <a:pt x="192" y="52"/>
                  <a:pt x="205" y="52"/>
                </a:cubicBezTo>
                <a:cubicBezTo>
                  <a:pt x="218" y="52"/>
                  <a:pt x="228" y="62"/>
                  <a:pt x="228" y="75"/>
                </a:cubicBezTo>
                <a:close/>
              </a:path>
            </a:pathLst>
          </a:custGeom>
          <a:solidFill>
            <a:srgbClr val="233E65"/>
          </a:solidFill>
          <a:ln>
            <a:noFill/>
          </a:ln>
        </p:spPr>
        <p:txBody>
          <a:bodyPr vert="horz" wrap="square" lIns="91440" tIns="45720" rIns="91440" bIns="45720" numCol="1" anchor="t" anchorCtr="0" compatLnSpc="1"/>
          <a:lstStyle/>
          <a:p>
            <a:endParaRPr lang="en-US">
              <a:latin typeface="+mn-ea"/>
            </a:endParaRPr>
          </a:p>
        </p:txBody>
      </p:sp>
      <p:pic>
        <p:nvPicPr>
          <p:cNvPr id="3" name="图片 2" descr="福建舰下水"/>
          <p:cNvPicPr>
            <a:picLocks noChangeAspect="1"/>
          </p:cNvPicPr>
          <p:nvPr/>
        </p:nvPicPr>
        <p:blipFill>
          <a:blip r:embed="rId4"/>
          <a:stretch>
            <a:fillRect/>
          </a:stretch>
        </p:blipFill>
        <p:spPr>
          <a:xfrm>
            <a:off x="4871357" y="1458685"/>
            <a:ext cx="3162299" cy="4884037"/>
          </a:xfrm>
          <a:prstGeom prst="rect">
            <a:avLst/>
          </a:prstGeom>
        </p:spPr>
      </p:pic>
      <p:pic>
        <p:nvPicPr>
          <p:cNvPr id="9" name="图片 8">
            <a:extLst>
              <a:ext uri="{FF2B5EF4-FFF2-40B4-BE49-F238E27FC236}">
                <a16:creationId xmlns:a16="http://schemas.microsoft.com/office/drawing/2014/main" id="{95578063-F057-7592-9645-F7C6BB222291}"/>
              </a:ext>
            </a:extLst>
          </p:cNvPr>
          <p:cNvPicPr>
            <a:picLocks noChangeAspect="1"/>
          </p:cNvPicPr>
          <p:nvPr/>
        </p:nvPicPr>
        <p:blipFill rotWithShape="1">
          <a:blip r:embed="rId5">
            <a:extLst>
              <a:ext uri="{28A0092B-C50C-407E-A947-70E740481C1C}">
                <a14:useLocalDpi xmlns:a14="http://schemas.microsoft.com/office/drawing/2010/main" val="0"/>
              </a:ext>
            </a:extLst>
          </a:blip>
          <a:srcRect l="16323" t="788" r="16099"/>
          <a:stretch/>
        </p:blipFill>
        <p:spPr>
          <a:xfrm>
            <a:off x="8525691" y="1458685"/>
            <a:ext cx="2960915" cy="48840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4">
            <a:extLst>
              <a:ext uri="{FF2B5EF4-FFF2-40B4-BE49-F238E27FC236}">
                <a16:creationId xmlns:a16="http://schemas.microsoft.com/office/drawing/2014/main" id="{30CA7D87-A899-003F-388A-5B5CAA2F847C}"/>
              </a:ext>
            </a:extLst>
          </p:cNvPr>
          <p:cNvSpPr/>
          <p:nvPr/>
        </p:nvSpPr>
        <p:spPr>
          <a:xfrm>
            <a:off x="2999241" y="1569038"/>
            <a:ext cx="1815465" cy="508635"/>
          </a:xfrm>
          <a:prstGeom prst="roundRect">
            <a:avLst/>
          </a:prstGeom>
          <a:solidFill>
            <a:srgbClr val="233E6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dirty="0">
              <a:solidFill>
                <a:schemeClr val="bg1"/>
              </a:solidFill>
              <a:latin typeface="汉仪中等线简" panose="02010609000101010101" pitchFamily="49" charset="-122"/>
              <a:ea typeface="汉仪中等线简" panose="02010609000101010101" pitchFamily="49" charset="-122"/>
              <a:cs typeface="汉仪中等线简" panose="02010609000101010101" pitchFamily="49" charset="-122"/>
            </a:endParaRPr>
          </a:p>
        </p:txBody>
      </p:sp>
      <p:sp>
        <p:nvSpPr>
          <p:cNvPr id="3" name="文本框 2">
            <a:extLst>
              <a:ext uri="{FF2B5EF4-FFF2-40B4-BE49-F238E27FC236}">
                <a16:creationId xmlns:a16="http://schemas.microsoft.com/office/drawing/2014/main" id="{21FF26FF-CB61-5944-50F9-12E188FC1676}"/>
              </a:ext>
            </a:extLst>
          </p:cNvPr>
          <p:cNvSpPr txBox="1"/>
          <p:nvPr/>
        </p:nvSpPr>
        <p:spPr>
          <a:xfrm>
            <a:off x="832983" y="2413337"/>
            <a:ext cx="2264229" cy="1323439"/>
          </a:xfrm>
          <a:prstGeom prst="rect">
            <a:avLst/>
          </a:prstGeom>
          <a:noFill/>
        </p:spPr>
        <p:txBody>
          <a:bodyPr wrap="square" rtlCol="0">
            <a:spAutoFit/>
          </a:bodyPr>
          <a:lstStyle/>
          <a:p>
            <a:r>
              <a:rPr lang="zh-CN" altLang="en-US" sz="6000" u="sng" dirty="0">
                <a:solidFill>
                  <a:srgbClr val="002060"/>
                </a:solidFill>
                <a:latin typeface="华文新魏" panose="02010800040101010101" pitchFamily="2" charset="-122"/>
                <a:ea typeface="华文新魏" panose="02010800040101010101" pitchFamily="2" charset="-122"/>
              </a:rPr>
              <a:t>目录</a:t>
            </a:r>
            <a:endParaRPr lang="en-US" altLang="zh-CN" sz="6000" u="sng" dirty="0">
              <a:solidFill>
                <a:srgbClr val="002060"/>
              </a:solidFill>
              <a:latin typeface="华文新魏" panose="02010800040101010101" pitchFamily="2" charset="-122"/>
              <a:ea typeface="华文新魏" panose="02010800040101010101" pitchFamily="2" charset="-122"/>
            </a:endParaRPr>
          </a:p>
          <a:p>
            <a:r>
              <a:rPr lang="en-US" altLang="zh-CN" sz="2000" dirty="0">
                <a:solidFill>
                  <a:srgbClr val="002060"/>
                </a:solidFill>
                <a:latin typeface="华文新魏" panose="02010800040101010101" pitchFamily="2" charset="-122"/>
                <a:ea typeface="华文新魏" panose="02010800040101010101" pitchFamily="2" charset="-122"/>
              </a:rPr>
              <a:t>  CONTENTS</a:t>
            </a:r>
            <a:endParaRPr lang="zh-CN" altLang="en-US" sz="2000" dirty="0">
              <a:solidFill>
                <a:srgbClr val="002060"/>
              </a:solidFill>
              <a:latin typeface="华文新魏" panose="02010800040101010101" pitchFamily="2" charset="-122"/>
              <a:ea typeface="华文新魏" panose="02010800040101010101" pitchFamily="2" charset="-122"/>
            </a:endParaRPr>
          </a:p>
        </p:txBody>
      </p:sp>
      <p:sp>
        <p:nvSpPr>
          <p:cNvPr id="4" name="文本框 3">
            <a:extLst>
              <a:ext uri="{FF2B5EF4-FFF2-40B4-BE49-F238E27FC236}">
                <a16:creationId xmlns:a16="http://schemas.microsoft.com/office/drawing/2014/main" id="{198C8A4B-14A6-962F-E69C-0FA5906AFCBD}"/>
              </a:ext>
            </a:extLst>
          </p:cNvPr>
          <p:cNvSpPr txBox="1"/>
          <p:nvPr/>
        </p:nvSpPr>
        <p:spPr>
          <a:xfrm>
            <a:off x="3189740" y="1569038"/>
            <a:ext cx="1815465" cy="523220"/>
          </a:xfrm>
          <a:prstGeom prst="rect">
            <a:avLst/>
          </a:prstGeom>
          <a:noFill/>
        </p:spPr>
        <p:txBody>
          <a:bodyPr wrap="square" rtlCol="0">
            <a:spAutoFit/>
          </a:bodyPr>
          <a:lstStyle/>
          <a:p>
            <a:r>
              <a:rPr lang="en-US" altLang="zh-CN" sz="2800" b="1" dirty="0" err="1">
                <a:solidFill>
                  <a:schemeClr val="bg1"/>
                </a:solidFill>
                <a:latin typeface="华文新魏" panose="02010800040101010101" pitchFamily="2" charset="-122"/>
                <a:ea typeface="华文新魏" panose="02010800040101010101" pitchFamily="2" charset="-122"/>
              </a:rPr>
              <a:t>Patr</a:t>
            </a:r>
            <a:r>
              <a:rPr lang="en-US" altLang="zh-CN" sz="2800" b="1" dirty="0">
                <a:solidFill>
                  <a:schemeClr val="bg1"/>
                </a:solidFill>
                <a:latin typeface="华文新魏" panose="02010800040101010101" pitchFamily="2" charset="-122"/>
                <a:ea typeface="华文新魏" panose="02010800040101010101" pitchFamily="2" charset="-122"/>
              </a:rPr>
              <a:t> 01</a:t>
            </a:r>
            <a:endParaRPr lang="zh-CN" altLang="en-US" sz="2800" b="1" dirty="0">
              <a:solidFill>
                <a:schemeClr val="bg1"/>
              </a:solidFill>
              <a:latin typeface="华文新魏" panose="02010800040101010101" pitchFamily="2" charset="-122"/>
              <a:ea typeface="华文新魏" panose="02010800040101010101" pitchFamily="2" charset="-122"/>
            </a:endParaRPr>
          </a:p>
        </p:txBody>
      </p:sp>
      <p:sp>
        <p:nvSpPr>
          <p:cNvPr id="5" name="圆角矩形 4">
            <a:extLst>
              <a:ext uri="{FF2B5EF4-FFF2-40B4-BE49-F238E27FC236}">
                <a16:creationId xmlns:a16="http://schemas.microsoft.com/office/drawing/2014/main" id="{0F451941-5A51-CF27-289E-0F9EC53F508B}"/>
              </a:ext>
            </a:extLst>
          </p:cNvPr>
          <p:cNvSpPr/>
          <p:nvPr/>
        </p:nvSpPr>
        <p:spPr>
          <a:xfrm>
            <a:off x="2999241" y="2935259"/>
            <a:ext cx="1815465" cy="508635"/>
          </a:xfrm>
          <a:prstGeom prst="roundRect">
            <a:avLst/>
          </a:prstGeom>
          <a:solidFill>
            <a:srgbClr val="233E6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dirty="0">
              <a:solidFill>
                <a:schemeClr val="bg1"/>
              </a:solidFill>
              <a:latin typeface="汉仪中等线简" panose="02010609000101010101" pitchFamily="49" charset="-122"/>
              <a:ea typeface="汉仪中等线简" panose="02010609000101010101" pitchFamily="49" charset="-122"/>
              <a:cs typeface="汉仪中等线简" panose="02010609000101010101" pitchFamily="49" charset="-122"/>
            </a:endParaRPr>
          </a:p>
        </p:txBody>
      </p:sp>
      <p:sp>
        <p:nvSpPr>
          <p:cNvPr id="6" name="文本框 5">
            <a:extLst>
              <a:ext uri="{FF2B5EF4-FFF2-40B4-BE49-F238E27FC236}">
                <a16:creationId xmlns:a16="http://schemas.microsoft.com/office/drawing/2014/main" id="{39A522F0-BA71-D420-CD9E-203F052BD304}"/>
              </a:ext>
            </a:extLst>
          </p:cNvPr>
          <p:cNvSpPr txBox="1"/>
          <p:nvPr/>
        </p:nvSpPr>
        <p:spPr>
          <a:xfrm>
            <a:off x="3189739" y="2920161"/>
            <a:ext cx="1815465" cy="523220"/>
          </a:xfrm>
          <a:prstGeom prst="rect">
            <a:avLst/>
          </a:prstGeom>
          <a:noFill/>
        </p:spPr>
        <p:txBody>
          <a:bodyPr wrap="square" rtlCol="0">
            <a:spAutoFit/>
          </a:bodyPr>
          <a:lstStyle/>
          <a:p>
            <a:r>
              <a:rPr lang="en-US" altLang="zh-CN" sz="2800" b="1" dirty="0" err="1">
                <a:solidFill>
                  <a:schemeClr val="bg1"/>
                </a:solidFill>
                <a:latin typeface="华文新魏" panose="02010800040101010101" pitchFamily="2" charset="-122"/>
                <a:ea typeface="华文新魏" panose="02010800040101010101" pitchFamily="2" charset="-122"/>
              </a:rPr>
              <a:t>Patr</a:t>
            </a:r>
            <a:r>
              <a:rPr lang="en-US" altLang="zh-CN" sz="2800" b="1" dirty="0">
                <a:solidFill>
                  <a:schemeClr val="bg1"/>
                </a:solidFill>
                <a:latin typeface="华文新魏" panose="02010800040101010101" pitchFamily="2" charset="-122"/>
                <a:ea typeface="华文新魏" panose="02010800040101010101" pitchFamily="2" charset="-122"/>
              </a:rPr>
              <a:t> 02</a:t>
            </a:r>
            <a:endParaRPr lang="zh-CN" altLang="en-US" sz="2800" b="1" dirty="0">
              <a:solidFill>
                <a:schemeClr val="bg1"/>
              </a:solidFill>
              <a:latin typeface="华文新魏" panose="02010800040101010101" pitchFamily="2" charset="-122"/>
              <a:ea typeface="华文新魏" panose="02010800040101010101" pitchFamily="2" charset="-122"/>
            </a:endParaRPr>
          </a:p>
        </p:txBody>
      </p:sp>
      <p:sp>
        <p:nvSpPr>
          <p:cNvPr id="7" name="圆角矩形 4">
            <a:extLst>
              <a:ext uri="{FF2B5EF4-FFF2-40B4-BE49-F238E27FC236}">
                <a16:creationId xmlns:a16="http://schemas.microsoft.com/office/drawing/2014/main" id="{6D34AA04-0B13-1CE3-4393-36DDA9EE1456}"/>
              </a:ext>
            </a:extLst>
          </p:cNvPr>
          <p:cNvSpPr/>
          <p:nvPr/>
        </p:nvSpPr>
        <p:spPr>
          <a:xfrm>
            <a:off x="3004910" y="4286895"/>
            <a:ext cx="1815465" cy="508635"/>
          </a:xfrm>
          <a:prstGeom prst="roundRect">
            <a:avLst/>
          </a:prstGeom>
          <a:solidFill>
            <a:srgbClr val="233E6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dirty="0">
              <a:solidFill>
                <a:schemeClr val="bg1"/>
              </a:solidFill>
              <a:latin typeface="汉仪中等线简" panose="02010609000101010101" pitchFamily="49" charset="-122"/>
              <a:ea typeface="汉仪中等线简" panose="02010609000101010101" pitchFamily="49" charset="-122"/>
              <a:cs typeface="汉仪中等线简" panose="02010609000101010101" pitchFamily="49" charset="-122"/>
            </a:endParaRPr>
          </a:p>
        </p:txBody>
      </p:sp>
      <p:sp>
        <p:nvSpPr>
          <p:cNvPr id="8" name="文本框 7">
            <a:extLst>
              <a:ext uri="{FF2B5EF4-FFF2-40B4-BE49-F238E27FC236}">
                <a16:creationId xmlns:a16="http://schemas.microsoft.com/office/drawing/2014/main" id="{1113C7F0-7BE1-A43C-7496-F4EA2F0F578E}"/>
              </a:ext>
            </a:extLst>
          </p:cNvPr>
          <p:cNvSpPr txBox="1"/>
          <p:nvPr/>
        </p:nvSpPr>
        <p:spPr>
          <a:xfrm>
            <a:off x="3189739" y="4328753"/>
            <a:ext cx="1815465" cy="523220"/>
          </a:xfrm>
          <a:prstGeom prst="rect">
            <a:avLst/>
          </a:prstGeom>
          <a:noFill/>
        </p:spPr>
        <p:txBody>
          <a:bodyPr wrap="square" rtlCol="0">
            <a:spAutoFit/>
          </a:bodyPr>
          <a:lstStyle/>
          <a:p>
            <a:r>
              <a:rPr lang="en-US" altLang="zh-CN" sz="2800" b="1" dirty="0" err="1">
                <a:solidFill>
                  <a:schemeClr val="bg1"/>
                </a:solidFill>
                <a:latin typeface="华文新魏" panose="02010800040101010101" pitchFamily="2" charset="-122"/>
                <a:ea typeface="华文新魏" panose="02010800040101010101" pitchFamily="2" charset="-122"/>
              </a:rPr>
              <a:t>Patr</a:t>
            </a:r>
            <a:r>
              <a:rPr lang="en-US" altLang="zh-CN" sz="2800" b="1" dirty="0">
                <a:solidFill>
                  <a:schemeClr val="bg1"/>
                </a:solidFill>
                <a:latin typeface="华文新魏" panose="02010800040101010101" pitchFamily="2" charset="-122"/>
                <a:ea typeface="华文新魏" panose="02010800040101010101" pitchFamily="2" charset="-122"/>
              </a:rPr>
              <a:t> 03</a:t>
            </a:r>
            <a:endParaRPr lang="zh-CN" altLang="en-US" sz="2800" b="1" dirty="0">
              <a:solidFill>
                <a:schemeClr val="bg1"/>
              </a:solidFill>
              <a:latin typeface="华文新魏" panose="02010800040101010101" pitchFamily="2" charset="-122"/>
              <a:ea typeface="华文新魏" panose="02010800040101010101" pitchFamily="2" charset="-122"/>
            </a:endParaRPr>
          </a:p>
        </p:txBody>
      </p:sp>
      <p:sp>
        <p:nvSpPr>
          <p:cNvPr id="12" name="矩形 10">
            <a:extLst>
              <a:ext uri="{FF2B5EF4-FFF2-40B4-BE49-F238E27FC236}">
                <a16:creationId xmlns:a16="http://schemas.microsoft.com/office/drawing/2014/main" id="{8F78D28B-44C9-7850-CAD1-DA5E3C11938C}"/>
              </a:ext>
            </a:extLst>
          </p:cNvPr>
          <p:cNvSpPr/>
          <p:nvPr/>
        </p:nvSpPr>
        <p:spPr>
          <a:xfrm>
            <a:off x="4907233" y="2709422"/>
            <a:ext cx="6016581" cy="103769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中等线简" panose="02010609000101010101" pitchFamily="49" charset="-122"/>
              <a:ea typeface="汉仪中等线简" panose="02010609000101010101" pitchFamily="49" charset="-122"/>
            </a:endParaRPr>
          </a:p>
        </p:txBody>
      </p:sp>
      <p:sp>
        <p:nvSpPr>
          <p:cNvPr id="13" name="矩形 10">
            <a:extLst>
              <a:ext uri="{FF2B5EF4-FFF2-40B4-BE49-F238E27FC236}">
                <a16:creationId xmlns:a16="http://schemas.microsoft.com/office/drawing/2014/main" id="{B7FFED90-0211-EC5B-F86E-E755B2AFB5D8}"/>
              </a:ext>
            </a:extLst>
          </p:cNvPr>
          <p:cNvSpPr/>
          <p:nvPr/>
        </p:nvSpPr>
        <p:spPr>
          <a:xfrm>
            <a:off x="4898573" y="4174446"/>
            <a:ext cx="6025242" cy="111451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中等线简" panose="02010609000101010101" pitchFamily="49" charset="-122"/>
              <a:ea typeface="汉仪中等线简" panose="02010609000101010101" pitchFamily="49" charset="-122"/>
            </a:endParaRPr>
          </a:p>
        </p:txBody>
      </p:sp>
      <p:sp>
        <p:nvSpPr>
          <p:cNvPr id="14" name="矩形 10">
            <a:extLst>
              <a:ext uri="{FF2B5EF4-FFF2-40B4-BE49-F238E27FC236}">
                <a16:creationId xmlns:a16="http://schemas.microsoft.com/office/drawing/2014/main" id="{D92A3638-0CE9-A4B7-397A-C0462072CFD3}"/>
              </a:ext>
            </a:extLst>
          </p:cNvPr>
          <p:cNvSpPr/>
          <p:nvPr/>
        </p:nvSpPr>
        <p:spPr>
          <a:xfrm>
            <a:off x="4896347" y="1348746"/>
            <a:ext cx="5978481" cy="10199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中等线简" panose="02010609000101010101" pitchFamily="49" charset="-122"/>
              <a:ea typeface="汉仪中等线简" panose="02010609000101010101" pitchFamily="49" charset="-122"/>
            </a:endParaRPr>
          </a:p>
        </p:txBody>
      </p:sp>
      <p:sp>
        <p:nvSpPr>
          <p:cNvPr id="15" name="文本框 14">
            <a:extLst>
              <a:ext uri="{FF2B5EF4-FFF2-40B4-BE49-F238E27FC236}">
                <a16:creationId xmlns:a16="http://schemas.microsoft.com/office/drawing/2014/main" id="{D3B4C830-96B2-1D3F-753E-0716F0C4B5ED}"/>
              </a:ext>
            </a:extLst>
          </p:cNvPr>
          <p:cNvSpPr txBox="1"/>
          <p:nvPr/>
        </p:nvSpPr>
        <p:spPr>
          <a:xfrm>
            <a:off x="4936672" y="1456469"/>
            <a:ext cx="6678386" cy="954107"/>
          </a:xfrm>
          <a:prstGeom prst="rect">
            <a:avLst/>
          </a:prstGeom>
          <a:noFill/>
        </p:spPr>
        <p:txBody>
          <a:bodyPr wrap="square" rtlCol="0">
            <a:spAutoFit/>
          </a:bodyPr>
          <a:lstStyle/>
          <a:p>
            <a:r>
              <a:rPr lang="zh-CN" altLang="en-US" sz="2800" dirty="0">
                <a:solidFill>
                  <a:srgbClr val="002060"/>
                </a:solidFill>
                <a:latin typeface="华文新魏" panose="02010800040101010101" pitchFamily="2" charset="-122"/>
                <a:ea typeface="华文新魏" panose="02010800040101010101" pitchFamily="2" charset="-122"/>
              </a:rPr>
              <a:t>军舰的定义与特点</a:t>
            </a:r>
            <a:endParaRPr lang="en-US" altLang="zh-CN" sz="2800" dirty="0">
              <a:solidFill>
                <a:srgbClr val="002060"/>
              </a:solidFill>
              <a:latin typeface="华文新魏" panose="02010800040101010101" pitchFamily="2" charset="-122"/>
              <a:ea typeface="华文新魏" panose="02010800040101010101" pitchFamily="2" charset="-122"/>
            </a:endParaRPr>
          </a:p>
          <a:p>
            <a:r>
              <a:rPr lang="en-US" altLang="zh-CN" sz="2800" dirty="0">
                <a:solidFill>
                  <a:srgbClr val="002060"/>
                </a:solidFill>
                <a:latin typeface="华文新魏" panose="02010800040101010101" pitchFamily="2" charset="-122"/>
                <a:ea typeface="华文新魏" panose="02010800040101010101" pitchFamily="2" charset="-122"/>
              </a:rPr>
              <a:t>——</a:t>
            </a:r>
            <a:r>
              <a:rPr lang="zh-CN" altLang="en-US" sz="2800" dirty="0">
                <a:solidFill>
                  <a:srgbClr val="002060"/>
                </a:solidFill>
                <a:latin typeface="华文新魏" panose="02010800040101010101" pitchFamily="2" charset="-122"/>
                <a:ea typeface="华文新魏" panose="02010800040101010101" pitchFamily="2" charset="-122"/>
              </a:rPr>
              <a:t>了解航母是海军的核心作战力量</a:t>
            </a:r>
          </a:p>
        </p:txBody>
      </p:sp>
      <p:sp>
        <p:nvSpPr>
          <p:cNvPr id="16" name="文本框 15">
            <a:extLst>
              <a:ext uri="{FF2B5EF4-FFF2-40B4-BE49-F238E27FC236}">
                <a16:creationId xmlns:a16="http://schemas.microsoft.com/office/drawing/2014/main" id="{B9F72E17-EBCF-2AAC-6A71-86ECF2444BA9}"/>
              </a:ext>
            </a:extLst>
          </p:cNvPr>
          <p:cNvSpPr txBox="1"/>
          <p:nvPr/>
        </p:nvSpPr>
        <p:spPr>
          <a:xfrm>
            <a:off x="4898572" y="2782669"/>
            <a:ext cx="6716486" cy="954107"/>
          </a:xfrm>
          <a:prstGeom prst="rect">
            <a:avLst/>
          </a:prstGeom>
          <a:noFill/>
        </p:spPr>
        <p:txBody>
          <a:bodyPr wrap="square" rtlCol="0">
            <a:spAutoFit/>
          </a:bodyPr>
          <a:lstStyle/>
          <a:p>
            <a:r>
              <a:rPr lang="zh-CN" altLang="en-US" sz="2800" dirty="0">
                <a:solidFill>
                  <a:srgbClr val="002060"/>
                </a:solidFill>
                <a:latin typeface="华文新魏" panose="02010800040101010101" pitchFamily="2" charset="-122"/>
                <a:ea typeface="华文新魏" panose="02010800040101010101" pitchFamily="2" charset="-122"/>
              </a:rPr>
              <a:t>建造航母的重要性</a:t>
            </a:r>
            <a:endParaRPr lang="en-US" altLang="zh-CN" sz="2800" dirty="0">
              <a:solidFill>
                <a:srgbClr val="002060"/>
              </a:solidFill>
              <a:latin typeface="华文新魏" panose="02010800040101010101" pitchFamily="2" charset="-122"/>
              <a:ea typeface="华文新魏" panose="02010800040101010101" pitchFamily="2" charset="-122"/>
            </a:endParaRPr>
          </a:p>
          <a:p>
            <a:r>
              <a:rPr lang="en-US" altLang="zh-CN" sz="2800" dirty="0">
                <a:solidFill>
                  <a:srgbClr val="002060"/>
                </a:solidFill>
                <a:latin typeface="华文新魏" panose="02010800040101010101" pitchFamily="2" charset="-122"/>
                <a:ea typeface="华文新魏" panose="02010800040101010101" pitchFamily="2" charset="-122"/>
              </a:rPr>
              <a:t>——</a:t>
            </a:r>
            <a:r>
              <a:rPr lang="zh-CN" altLang="en-US" sz="2800" dirty="0">
                <a:solidFill>
                  <a:srgbClr val="002060"/>
                </a:solidFill>
                <a:latin typeface="华文新魏" panose="02010800040101010101" pitchFamily="2" charset="-122"/>
                <a:ea typeface="华文新魏" panose="02010800040101010101" pitchFamily="2" charset="-122"/>
              </a:rPr>
              <a:t>感受三航母时代发展变化</a:t>
            </a:r>
          </a:p>
        </p:txBody>
      </p:sp>
      <p:sp>
        <p:nvSpPr>
          <p:cNvPr id="17" name="文本框 16">
            <a:extLst>
              <a:ext uri="{FF2B5EF4-FFF2-40B4-BE49-F238E27FC236}">
                <a16:creationId xmlns:a16="http://schemas.microsoft.com/office/drawing/2014/main" id="{9B1CD8E9-C542-9AE5-CDA4-C35C12F1A51F}"/>
              </a:ext>
            </a:extLst>
          </p:cNvPr>
          <p:cNvSpPr txBox="1"/>
          <p:nvPr/>
        </p:nvSpPr>
        <p:spPr>
          <a:xfrm>
            <a:off x="4898572" y="4298899"/>
            <a:ext cx="6346371" cy="954107"/>
          </a:xfrm>
          <a:prstGeom prst="rect">
            <a:avLst/>
          </a:prstGeom>
          <a:noFill/>
        </p:spPr>
        <p:txBody>
          <a:bodyPr wrap="square" rtlCol="0">
            <a:spAutoFit/>
          </a:bodyPr>
          <a:lstStyle/>
          <a:p>
            <a:r>
              <a:rPr lang="zh-CN" altLang="en-US" sz="2800" dirty="0">
                <a:solidFill>
                  <a:srgbClr val="002060"/>
                </a:solidFill>
                <a:latin typeface="华文新魏" panose="02010800040101010101" pitchFamily="2" charset="-122"/>
                <a:ea typeface="华文新魏" panose="02010800040101010101" pitchFamily="2" charset="-122"/>
              </a:rPr>
              <a:t>建造电磁弹射航母的难度</a:t>
            </a:r>
            <a:endParaRPr lang="en-US" altLang="zh-CN" sz="2800" dirty="0">
              <a:solidFill>
                <a:srgbClr val="002060"/>
              </a:solidFill>
              <a:latin typeface="华文新魏" panose="02010800040101010101" pitchFamily="2" charset="-122"/>
              <a:ea typeface="华文新魏" panose="02010800040101010101" pitchFamily="2" charset="-122"/>
            </a:endParaRPr>
          </a:p>
          <a:p>
            <a:r>
              <a:rPr lang="en-US" altLang="zh-CN" sz="2800" dirty="0">
                <a:solidFill>
                  <a:srgbClr val="002060"/>
                </a:solidFill>
                <a:latin typeface="华文新魏" panose="02010800040101010101" pitchFamily="2" charset="-122"/>
                <a:ea typeface="华文新魏" panose="02010800040101010101" pitchFamily="2" charset="-122"/>
              </a:rPr>
              <a:t>——</a:t>
            </a:r>
            <a:r>
              <a:rPr lang="zh-CN" altLang="en-US" sz="2800" dirty="0">
                <a:solidFill>
                  <a:srgbClr val="002060"/>
                </a:solidFill>
                <a:latin typeface="华文新魏" panose="02010800040101010101" pitchFamily="2" charset="-122"/>
                <a:ea typeface="华文新魏" panose="02010800040101010101" pitchFamily="2" charset="-122"/>
              </a:rPr>
              <a:t>体悟中国工业实力和技术的增强</a:t>
            </a:r>
          </a:p>
        </p:txBody>
      </p:sp>
    </p:spTree>
    <p:extLst>
      <p:ext uri="{BB962C8B-B14F-4D97-AF65-F5344CB8AC3E}">
        <p14:creationId xmlns:p14="http://schemas.microsoft.com/office/powerpoint/2010/main" val="18827587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62" name="图片 3" descr="866886"/>
          <p:cNvPicPr>
            <a:picLocks noChangeAspect="1"/>
          </p:cNvPicPr>
          <p:nvPr/>
        </p:nvPicPr>
        <p:blipFill>
          <a:blip r:embed="rId3" cstate="print"/>
          <a:stretch>
            <a:fillRect/>
          </a:stretch>
        </p:blipFill>
        <p:spPr>
          <a:xfrm>
            <a:off x="76200" y="1270"/>
            <a:ext cx="12192000" cy="6856730"/>
          </a:xfrm>
          <a:prstGeom prst="rect">
            <a:avLst/>
          </a:prstGeom>
        </p:spPr>
      </p:pic>
      <p:sp>
        <p:nvSpPr>
          <p:cNvPr id="1048641" name="圆角矩形 4"/>
          <p:cNvSpPr/>
          <p:nvPr/>
        </p:nvSpPr>
        <p:spPr>
          <a:xfrm>
            <a:off x="3870096" y="1605663"/>
            <a:ext cx="1815465" cy="508635"/>
          </a:xfrm>
          <a:prstGeom prst="roundRect">
            <a:avLst/>
          </a:prstGeom>
          <a:solidFill>
            <a:srgbClr val="233E6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dirty="0">
              <a:solidFill>
                <a:schemeClr val="bg1"/>
              </a:solidFill>
              <a:latin typeface="汉仪中等线简" panose="02010609000101010101" pitchFamily="49" charset="-122"/>
              <a:ea typeface="汉仪中等线简" panose="02010609000101010101" pitchFamily="49" charset="-122"/>
              <a:cs typeface="汉仪中等线简" panose="02010609000101010101" pitchFamily="49" charset="-122"/>
            </a:endParaRPr>
          </a:p>
        </p:txBody>
      </p:sp>
      <p:sp>
        <p:nvSpPr>
          <p:cNvPr id="1048642" name="文本框 1"/>
          <p:cNvSpPr txBox="1"/>
          <p:nvPr/>
        </p:nvSpPr>
        <p:spPr>
          <a:xfrm>
            <a:off x="4024719" y="1605663"/>
            <a:ext cx="1506220" cy="523220"/>
          </a:xfrm>
          <a:prstGeom prst="rect">
            <a:avLst/>
          </a:prstGeom>
          <a:solidFill>
            <a:srgbClr val="233E65"/>
          </a:solidFill>
        </p:spPr>
        <p:txBody>
          <a:bodyPr wrap="square" rtlCol="0">
            <a:spAutoFit/>
          </a:bodyPr>
          <a:lstStyle/>
          <a:p>
            <a:r>
              <a:rPr lang="en-US" altLang="zh-CN" sz="2800" b="1" dirty="0">
                <a:solidFill>
                  <a:schemeClr val="bg1"/>
                </a:solidFill>
                <a:latin typeface="华文新魏" panose="02010800040101010101" pitchFamily="2" charset="-122"/>
                <a:ea typeface="华文新魏" panose="02010800040101010101" pitchFamily="2" charset="-122"/>
                <a:cs typeface="风雨  魏碑" panose="020B0502000000000001" pitchFamily="34" charset="-128"/>
              </a:rPr>
              <a:t>PART 01</a:t>
            </a:r>
          </a:p>
        </p:txBody>
      </p:sp>
      <p:sp>
        <p:nvSpPr>
          <p:cNvPr id="1048643" name="文本框 8"/>
          <p:cNvSpPr txBox="1"/>
          <p:nvPr/>
        </p:nvSpPr>
        <p:spPr>
          <a:xfrm>
            <a:off x="2607129" y="2786742"/>
            <a:ext cx="9187542" cy="1446550"/>
          </a:xfrm>
          <a:prstGeom prst="rect">
            <a:avLst/>
          </a:prstGeom>
          <a:noFill/>
        </p:spPr>
        <p:txBody>
          <a:bodyPr wrap="square" rtlCol="0">
            <a:spAutoFit/>
          </a:bodyPr>
          <a:lstStyle/>
          <a:p>
            <a:pPr algn="ctr"/>
            <a:r>
              <a:rPr lang="zh-CN" altLang="en-US" sz="4400" dirty="0">
                <a:solidFill>
                  <a:schemeClr val="bg1"/>
                </a:solidFill>
                <a:latin typeface="汉仪铸字木头人W" panose="00020600040101010101" pitchFamily="18" charset="-122"/>
                <a:ea typeface="汉仪铸字木头人W" panose="00020600040101010101" pitchFamily="18" charset="-122"/>
                <a:cs typeface="+mn-ea"/>
                <a:sym typeface="+mn-lt"/>
              </a:rPr>
              <a:t>军舰的定义与特点</a:t>
            </a:r>
            <a:endParaRPr lang="en-US" altLang="zh-CN" sz="4400" dirty="0">
              <a:solidFill>
                <a:schemeClr val="bg1"/>
              </a:solidFill>
              <a:latin typeface="汉仪铸字木头人W" panose="00020600040101010101" pitchFamily="18" charset="-122"/>
              <a:ea typeface="汉仪铸字木头人W" panose="00020600040101010101" pitchFamily="18" charset="-122"/>
              <a:cs typeface="+mn-ea"/>
              <a:sym typeface="+mn-lt"/>
            </a:endParaRPr>
          </a:p>
          <a:p>
            <a:pPr algn="ctr"/>
            <a:r>
              <a:rPr lang="en-US" altLang="zh-CN" sz="4400" dirty="0">
                <a:solidFill>
                  <a:schemeClr val="bg1"/>
                </a:solidFill>
                <a:latin typeface="汉仪铸字木头人W" panose="00020600040101010101" pitchFamily="18" charset="-122"/>
                <a:ea typeface="汉仪铸字木头人W" panose="00020600040101010101" pitchFamily="18" charset="-122"/>
                <a:cs typeface="+mn-ea"/>
                <a:sym typeface="+mn-lt"/>
              </a:rPr>
              <a:t>   —</a:t>
            </a:r>
            <a:r>
              <a:rPr lang="zh-CN" altLang="en-US" sz="4400" dirty="0">
                <a:solidFill>
                  <a:schemeClr val="bg1"/>
                </a:solidFill>
                <a:latin typeface="汉仪铸字木头人W" panose="00020600040101010101" pitchFamily="18" charset="-122"/>
                <a:ea typeface="汉仪铸字木头人W" panose="00020600040101010101" pitchFamily="18" charset="-122"/>
                <a:cs typeface="+mn-ea"/>
                <a:sym typeface="+mn-lt"/>
              </a:rPr>
              <a:t>了解航母是海军的核心作战力量</a:t>
            </a: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2" name="椭圆 13"/>
          <p:cNvSpPr/>
          <p:nvPr/>
        </p:nvSpPr>
        <p:spPr>
          <a:xfrm rot="19638186">
            <a:off x="487045" y="2045335"/>
            <a:ext cx="2506345" cy="2503170"/>
          </a:xfrm>
          <a:prstGeom prst="ellipse">
            <a:avLst/>
          </a:prstGeom>
          <a:solidFill>
            <a:srgbClr val="233E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bg1"/>
              </a:solidFill>
              <a:latin typeface="汉仪中等线简" panose="02010609000101010101" pitchFamily="49" charset="-122"/>
              <a:ea typeface="汉仪中等线简" panose="02010609000101010101" pitchFamily="49" charset="-122"/>
            </a:endParaRPr>
          </a:p>
        </p:txBody>
      </p:sp>
      <p:sp>
        <p:nvSpPr>
          <p:cNvPr id="1048613" name="文本框"/>
          <p:cNvSpPr/>
          <p:nvPr>
            <p:custDataLst>
              <p:tags r:id="rId1"/>
            </p:custDataLst>
          </p:nvPr>
        </p:nvSpPr>
        <p:spPr>
          <a:xfrm>
            <a:off x="3609975" y="1705610"/>
            <a:ext cx="7410450" cy="3446780"/>
          </a:xfrm>
          <a:prstGeom prst="rect">
            <a:avLst/>
          </a:prstGeom>
          <a:noFill/>
        </p:spPr>
        <p:txBody>
          <a:bodyPr wrap="square" lIns="0" tIns="0" rIns="0" bIns="0" rtlCol="0">
            <a:spAutoFit/>
          </a:bodyPr>
          <a:lstStyle/>
          <a:p>
            <a:pPr algn="just"/>
            <a:r>
              <a:rPr lang="zh-CN" altLang="en-US" sz="3200" dirty="0">
                <a:solidFill>
                  <a:schemeClr val="tx1">
                    <a:lumMod val="75000"/>
                    <a:lumOff val="25000"/>
                  </a:schemeClr>
                </a:solidFill>
                <a:latin typeface="华文新魏" panose="02010800040101010101" pitchFamily="2" charset="-122"/>
                <a:ea typeface="华文新魏" panose="02010800040101010101" pitchFamily="2" charset="-122"/>
                <a:cs typeface="风雨  魏碑" panose="020B0502000000000001" pitchFamily="34" charset="-128"/>
                <a:sym typeface="汉仪中等线简" panose="02010609000101010101" pitchFamily="49" charset="-122"/>
              </a:rPr>
              <a:t>       人类战争形态正在由机械化战争向信息化战争转变，信息化战争是现代战争的发展方向。而信息化装备是信息化战争的物质基础，是信息化军队作战能力生成的基石，极大地影响着战争的进程和结局。信息化作战平台是信息化装备的重要组成部分，是信息化战争的重要武器。</a:t>
            </a:r>
          </a:p>
        </p:txBody>
      </p:sp>
      <p:sp>
        <p:nvSpPr>
          <p:cNvPr id="1048623" name="TextBox 7"/>
          <p:cNvSpPr txBox="1"/>
          <p:nvPr/>
        </p:nvSpPr>
        <p:spPr>
          <a:xfrm>
            <a:off x="926038" y="329892"/>
            <a:ext cx="276013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pPr>
            <a:r>
              <a:rPr kumimoji="0" lang="zh-CN" altLang="en-US" sz="2800" b="1" i="0" u="sng" strike="noStrike" kern="1200" cap="none" spc="0" normalizeH="0" baseline="0" noProof="0" dirty="0">
                <a:ln>
                  <a:noFill/>
                </a:ln>
                <a:solidFill>
                  <a:srgbClr val="233E65"/>
                </a:solidFill>
                <a:effectLst/>
                <a:uLnTx/>
                <a:uFillTx/>
                <a:latin typeface="华文新魏" panose="02010800040101010101" pitchFamily="2" charset="-122"/>
                <a:ea typeface="华文新魏" panose="02010800040101010101" pitchFamily="2" charset="-122"/>
                <a:cs typeface="风雨  魏碑" panose="020B0502000000000001" pitchFamily="34" charset="-128"/>
                <a:sym typeface="+mn-lt"/>
              </a:rPr>
              <a:t>信息化作战平台</a:t>
            </a:r>
          </a:p>
        </p:txBody>
      </p:sp>
      <p:sp>
        <p:nvSpPr>
          <p:cNvPr id="1048624" name="任意多边形"/>
          <p:cNvSpPr/>
          <p:nvPr/>
        </p:nvSpPr>
        <p:spPr bwMode="auto">
          <a:xfrm>
            <a:off x="327660" y="379095"/>
            <a:ext cx="536575" cy="424815"/>
          </a:xfrm>
          <a:custGeom>
            <a:avLst/>
            <a:gdLst>
              <a:gd name="T0" fmla="*/ 41 w 228"/>
              <a:gd name="T1" fmla="*/ 93 h 180"/>
              <a:gd name="T2" fmla="*/ 74 w 228"/>
              <a:gd name="T3" fmla="*/ 131 h 180"/>
              <a:gd name="T4" fmla="*/ 86 w 228"/>
              <a:gd name="T5" fmla="*/ 128 h 180"/>
              <a:gd name="T6" fmla="*/ 75 w 228"/>
              <a:gd name="T7" fmla="*/ 93 h 180"/>
              <a:gd name="T8" fmla="*/ 116 w 228"/>
              <a:gd name="T9" fmla="*/ 115 h 180"/>
              <a:gd name="T10" fmla="*/ 123 w 228"/>
              <a:gd name="T11" fmla="*/ 93 h 180"/>
              <a:gd name="T12" fmla="*/ 163 w 228"/>
              <a:gd name="T13" fmla="*/ 86 h 180"/>
              <a:gd name="T14" fmla="*/ 123 w 228"/>
              <a:gd name="T15" fmla="*/ 56 h 180"/>
              <a:gd name="T16" fmla="*/ 164 w 228"/>
              <a:gd name="T17" fmla="*/ 86 h 180"/>
              <a:gd name="T18" fmla="*/ 165 w 228"/>
              <a:gd name="T19" fmla="*/ 48 h 180"/>
              <a:gd name="T20" fmla="*/ 187 w 228"/>
              <a:gd name="T21" fmla="*/ 49 h 180"/>
              <a:gd name="T22" fmla="*/ 120 w 228"/>
              <a:gd name="T23" fmla="*/ 0 h 180"/>
              <a:gd name="T24" fmla="*/ 45 w 228"/>
              <a:gd name="T25" fmla="*/ 139 h 180"/>
              <a:gd name="T26" fmla="*/ 177 w 228"/>
              <a:gd name="T27" fmla="*/ 35 h 180"/>
              <a:gd name="T28" fmla="*/ 148 w 228"/>
              <a:gd name="T29" fmla="*/ 16 h 180"/>
              <a:gd name="T30" fmla="*/ 123 w 228"/>
              <a:gd name="T31" fmla="*/ 11 h 180"/>
              <a:gd name="T32" fmla="*/ 156 w 228"/>
              <a:gd name="T33" fmla="*/ 44 h 180"/>
              <a:gd name="T34" fmla="*/ 123 w 228"/>
              <a:gd name="T35" fmla="*/ 11 h 180"/>
              <a:gd name="T36" fmla="*/ 75 w 228"/>
              <a:gd name="T37" fmla="*/ 86 h 180"/>
              <a:gd name="T38" fmla="*/ 116 w 228"/>
              <a:gd name="T39" fmla="*/ 56 h 180"/>
              <a:gd name="T40" fmla="*/ 108 w 228"/>
              <a:gd name="T41" fmla="*/ 12 h 180"/>
              <a:gd name="T42" fmla="*/ 116 w 228"/>
              <a:gd name="T43" fmla="*/ 48 h 180"/>
              <a:gd name="T44" fmla="*/ 108 w 228"/>
              <a:gd name="T45" fmla="*/ 12 h 180"/>
              <a:gd name="T46" fmla="*/ 76 w 228"/>
              <a:gd name="T47" fmla="*/ 41 h 180"/>
              <a:gd name="T48" fmla="*/ 91 w 228"/>
              <a:gd name="T49" fmla="*/ 16 h 180"/>
              <a:gd name="T50" fmla="*/ 74 w 228"/>
              <a:gd name="T51" fmla="*/ 48 h 180"/>
              <a:gd name="T52" fmla="*/ 41 w 228"/>
              <a:gd name="T53" fmla="*/ 86 h 180"/>
              <a:gd name="T54" fmla="*/ 199 w 228"/>
              <a:gd name="T55" fmla="*/ 106 h 180"/>
              <a:gd name="T56" fmla="*/ 181 w 228"/>
              <a:gd name="T57" fmla="*/ 139 h 180"/>
              <a:gd name="T58" fmla="*/ 167 w 228"/>
              <a:gd name="T59" fmla="*/ 126 h 180"/>
              <a:gd name="T60" fmla="*/ 156 w 228"/>
              <a:gd name="T61" fmla="*/ 136 h 180"/>
              <a:gd name="T62" fmla="*/ 123 w 228"/>
              <a:gd name="T63" fmla="*/ 169 h 180"/>
              <a:gd name="T64" fmla="*/ 116 w 228"/>
              <a:gd name="T65" fmla="*/ 148 h 180"/>
              <a:gd name="T66" fmla="*/ 108 w 228"/>
              <a:gd name="T67" fmla="*/ 168 h 180"/>
              <a:gd name="T68" fmla="*/ 87 w 228"/>
              <a:gd name="T69" fmla="*/ 158 h 180"/>
              <a:gd name="T70" fmla="*/ 82 w 228"/>
              <a:gd name="T71" fmla="*/ 159 h 180"/>
              <a:gd name="T72" fmla="*/ 120 w 228"/>
              <a:gd name="T73" fmla="*/ 180 h 180"/>
              <a:gd name="T74" fmla="*/ 205 w 228"/>
              <a:gd name="T75" fmla="*/ 106 h 180"/>
              <a:gd name="T76" fmla="*/ 148 w 228"/>
              <a:gd name="T77" fmla="*/ 163 h 180"/>
              <a:gd name="T78" fmla="*/ 177 w 228"/>
              <a:gd name="T79" fmla="*/ 144 h 180"/>
              <a:gd name="T80" fmla="*/ 228 w 228"/>
              <a:gd name="T81" fmla="*/ 75 h 180"/>
              <a:gd name="T82" fmla="*/ 198 w 228"/>
              <a:gd name="T83" fmla="*/ 97 h 180"/>
              <a:gd name="T84" fmla="*/ 26 w 228"/>
              <a:gd name="T85" fmla="*/ 157 h 180"/>
              <a:gd name="T86" fmla="*/ 31 w 228"/>
              <a:gd name="T87" fmla="*/ 148 h 180"/>
              <a:gd name="T88" fmla="*/ 183 w 228"/>
              <a:gd name="T89" fmla="*/ 81 h 180"/>
              <a:gd name="T90" fmla="*/ 205 w 228"/>
              <a:gd name="T91" fmla="*/ 52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8" h="180">
                <a:moveTo>
                  <a:pt x="57" y="137"/>
                </a:moveTo>
                <a:cubicBezTo>
                  <a:pt x="47" y="125"/>
                  <a:pt x="42" y="110"/>
                  <a:pt x="41" y="93"/>
                </a:cubicBezTo>
                <a:cubicBezTo>
                  <a:pt x="68" y="93"/>
                  <a:pt x="68" y="93"/>
                  <a:pt x="68" y="93"/>
                </a:cubicBezTo>
                <a:cubicBezTo>
                  <a:pt x="68" y="107"/>
                  <a:pt x="70" y="120"/>
                  <a:pt x="74" y="131"/>
                </a:cubicBezTo>
                <a:cubicBezTo>
                  <a:pt x="72" y="132"/>
                  <a:pt x="70" y="133"/>
                  <a:pt x="68" y="134"/>
                </a:cubicBezTo>
                <a:cubicBezTo>
                  <a:pt x="74" y="132"/>
                  <a:pt x="80" y="130"/>
                  <a:pt x="86" y="128"/>
                </a:cubicBezTo>
                <a:cubicBezTo>
                  <a:pt x="84" y="128"/>
                  <a:pt x="83" y="129"/>
                  <a:pt x="81" y="129"/>
                </a:cubicBezTo>
                <a:cubicBezTo>
                  <a:pt x="78" y="119"/>
                  <a:pt x="75" y="106"/>
                  <a:pt x="75" y="93"/>
                </a:cubicBezTo>
                <a:cubicBezTo>
                  <a:pt x="116" y="93"/>
                  <a:pt x="116" y="93"/>
                  <a:pt x="116" y="93"/>
                </a:cubicBezTo>
                <a:cubicBezTo>
                  <a:pt x="116" y="115"/>
                  <a:pt x="116" y="115"/>
                  <a:pt x="116" y="115"/>
                </a:cubicBezTo>
                <a:cubicBezTo>
                  <a:pt x="119" y="114"/>
                  <a:pt x="121" y="113"/>
                  <a:pt x="123" y="112"/>
                </a:cubicBezTo>
                <a:cubicBezTo>
                  <a:pt x="123" y="93"/>
                  <a:pt x="123" y="93"/>
                  <a:pt x="123" y="93"/>
                </a:cubicBezTo>
                <a:cubicBezTo>
                  <a:pt x="153" y="93"/>
                  <a:pt x="153" y="93"/>
                  <a:pt x="153" y="93"/>
                </a:cubicBezTo>
                <a:cubicBezTo>
                  <a:pt x="157" y="91"/>
                  <a:pt x="160" y="89"/>
                  <a:pt x="163" y="86"/>
                </a:cubicBezTo>
                <a:cubicBezTo>
                  <a:pt x="123" y="86"/>
                  <a:pt x="123" y="86"/>
                  <a:pt x="123" y="86"/>
                </a:cubicBezTo>
                <a:cubicBezTo>
                  <a:pt x="123" y="56"/>
                  <a:pt x="123" y="56"/>
                  <a:pt x="123" y="56"/>
                </a:cubicBezTo>
                <a:cubicBezTo>
                  <a:pt x="136" y="55"/>
                  <a:pt x="148" y="54"/>
                  <a:pt x="159" y="50"/>
                </a:cubicBezTo>
                <a:cubicBezTo>
                  <a:pt x="162" y="61"/>
                  <a:pt x="164" y="73"/>
                  <a:pt x="164" y="86"/>
                </a:cubicBezTo>
                <a:cubicBezTo>
                  <a:pt x="167" y="84"/>
                  <a:pt x="169" y="82"/>
                  <a:pt x="171" y="80"/>
                </a:cubicBezTo>
                <a:cubicBezTo>
                  <a:pt x="170" y="69"/>
                  <a:pt x="168" y="58"/>
                  <a:pt x="165" y="48"/>
                </a:cubicBezTo>
                <a:cubicBezTo>
                  <a:pt x="171" y="46"/>
                  <a:pt x="177" y="44"/>
                  <a:pt x="181" y="41"/>
                </a:cubicBezTo>
                <a:cubicBezTo>
                  <a:pt x="184" y="44"/>
                  <a:pt x="185" y="46"/>
                  <a:pt x="187" y="49"/>
                </a:cubicBezTo>
                <a:cubicBezTo>
                  <a:pt x="190" y="47"/>
                  <a:pt x="194" y="46"/>
                  <a:pt x="197" y="45"/>
                </a:cubicBezTo>
                <a:cubicBezTo>
                  <a:pt x="182" y="18"/>
                  <a:pt x="153" y="0"/>
                  <a:pt x="120" y="0"/>
                </a:cubicBezTo>
                <a:cubicBezTo>
                  <a:pt x="70" y="0"/>
                  <a:pt x="30" y="40"/>
                  <a:pt x="30" y="90"/>
                </a:cubicBezTo>
                <a:cubicBezTo>
                  <a:pt x="30" y="108"/>
                  <a:pt x="35" y="125"/>
                  <a:pt x="45" y="139"/>
                </a:cubicBezTo>
                <a:cubicBezTo>
                  <a:pt x="49" y="139"/>
                  <a:pt x="52" y="138"/>
                  <a:pt x="57" y="137"/>
                </a:cubicBezTo>
                <a:close/>
                <a:moveTo>
                  <a:pt x="177" y="35"/>
                </a:moveTo>
                <a:cubicBezTo>
                  <a:pt x="172" y="38"/>
                  <a:pt x="168" y="40"/>
                  <a:pt x="163" y="41"/>
                </a:cubicBezTo>
                <a:cubicBezTo>
                  <a:pt x="159" y="31"/>
                  <a:pt x="154" y="23"/>
                  <a:pt x="148" y="16"/>
                </a:cubicBezTo>
                <a:cubicBezTo>
                  <a:pt x="159" y="20"/>
                  <a:pt x="169" y="27"/>
                  <a:pt x="177" y="35"/>
                </a:cubicBezTo>
                <a:close/>
                <a:moveTo>
                  <a:pt x="123" y="11"/>
                </a:moveTo>
                <a:cubicBezTo>
                  <a:pt x="126" y="11"/>
                  <a:pt x="128" y="11"/>
                  <a:pt x="131" y="12"/>
                </a:cubicBezTo>
                <a:cubicBezTo>
                  <a:pt x="141" y="17"/>
                  <a:pt x="150" y="28"/>
                  <a:pt x="156" y="44"/>
                </a:cubicBezTo>
                <a:cubicBezTo>
                  <a:pt x="146" y="46"/>
                  <a:pt x="135" y="48"/>
                  <a:pt x="123" y="48"/>
                </a:cubicBezTo>
                <a:lnTo>
                  <a:pt x="123" y="11"/>
                </a:lnTo>
                <a:close/>
                <a:moveTo>
                  <a:pt x="116" y="86"/>
                </a:moveTo>
                <a:cubicBezTo>
                  <a:pt x="75" y="86"/>
                  <a:pt x="75" y="86"/>
                  <a:pt x="75" y="86"/>
                </a:cubicBezTo>
                <a:cubicBezTo>
                  <a:pt x="75" y="73"/>
                  <a:pt x="78" y="61"/>
                  <a:pt x="81" y="50"/>
                </a:cubicBezTo>
                <a:cubicBezTo>
                  <a:pt x="92" y="54"/>
                  <a:pt x="104" y="55"/>
                  <a:pt x="116" y="56"/>
                </a:cubicBezTo>
                <a:lnTo>
                  <a:pt x="116" y="86"/>
                </a:lnTo>
                <a:close/>
                <a:moveTo>
                  <a:pt x="108" y="12"/>
                </a:moveTo>
                <a:cubicBezTo>
                  <a:pt x="111" y="11"/>
                  <a:pt x="113" y="11"/>
                  <a:pt x="116" y="11"/>
                </a:cubicBezTo>
                <a:cubicBezTo>
                  <a:pt x="116" y="48"/>
                  <a:pt x="116" y="48"/>
                  <a:pt x="116" y="48"/>
                </a:cubicBezTo>
                <a:cubicBezTo>
                  <a:pt x="104" y="48"/>
                  <a:pt x="93" y="46"/>
                  <a:pt x="83" y="44"/>
                </a:cubicBezTo>
                <a:cubicBezTo>
                  <a:pt x="89" y="28"/>
                  <a:pt x="98" y="17"/>
                  <a:pt x="108" y="12"/>
                </a:cubicBezTo>
                <a:close/>
                <a:moveTo>
                  <a:pt x="91" y="16"/>
                </a:moveTo>
                <a:cubicBezTo>
                  <a:pt x="85" y="23"/>
                  <a:pt x="80" y="31"/>
                  <a:pt x="76" y="41"/>
                </a:cubicBezTo>
                <a:cubicBezTo>
                  <a:pt x="72" y="40"/>
                  <a:pt x="67" y="38"/>
                  <a:pt x="63" y="35"/>
                </a:cubicBezTo>
                <a:cubicBezTo>
                  <a:pt x="71" y="27"/>
                  <a:pt x="80" y="20"/>
                  <a:pt x="91" y="16"/>
                </a:cubicBezTo>
                <a:close/>
                <a:moveTo>
                  <a:pt x="58" y="41"/>
                </a:moveTo>
                <a:cubicBezTo>
                  <a:pt x="63" y="44"/>
                  <a:pt x="68" y="46"/>
                  <a:pt x="74" y="48"/>
                </a:cubicBezTo>
                <a:cubicBezTo>
                  <a:pt x="70" y="60"/>
                  <a:pt x="68" y="73"/>
                  <a:pt x="68" y="86"/>
                </a:cubicBezTo>
                <a:cubicBezTo>
                  <a:pt x="41" y="86"/>
                  <a:pt x="41" y="86"/>
                  <a:pt x="41" y="86"/>
                </a:cubicBezTo>
                <a:cubicBezTo>
                  <a:pt x="42" y="69"/>
                  <a:pt x="48" y="53"/>
                  <a:pt x="58" y="41"/>
                </a:cubicBezTo>
                <a:close/>
                <a:moveTo>
                  <a:pt x="199" y="106"/>
                </a:moveTo>
                <a:cubicBezTo>
                  <a:pt x="198" y="106"/>
                  <a:pt x="197" y="107"/>
                  <a:pt x="196" y="108"/>
                </a:cubicBezTo>
                <a:cubicBezTo>
                  <a:pt x="194" y="119"/>
                  <a:pt x="189" y="130"/>
                  <a:pt x="181" y="139"/>
                </a:cubicBezTo>
                <a:cubicBezTo>
                  <a:pt x="177" y="136"/>
                  <a:pt x="171" y="134"/>
                  <a:pt x="165" y="131"/>
                </a:cubicBezTo>
                <a:cubicBezTo>
                  <a:pt x="166" y="130"/>
                  <a:pt x="166" y="128"/>
                  <a:pt x="167" y="126"/>
                </a:cubicBezTo>
                <a:cubicBezTo>
                  <a:pt x="161" y="129"/>
                  <a:pt x="156" y="132"/>
                  <a:pt x="150" y="135"/>
                </a:cubicBezTo>
                <a:cubicBezTo>
                  <a:pt x="152" y="135"/>
                  <a:pt x="154" y="136"/>
                  <a:pt x="156" y="136"/>
                </a:cubicBezTo>
                <a:cubicBezTo>
                  <a:pt x="150" y="152"/>
                  <a:pt x="141" y="163"/>
                  <a:pt x="131" y="168"/>
                </a:cubicBezTo>
                <a:cubicBezTo>
                  <a:pt x="128" y="168"/>
                  <a:pt x="126" y="169"/>
                  <a:pt x="123" y="169"/>
                </a:cubicBezTo>
                <a:cubicBezTo>
                  <a:pt x="123" y="146"/>
                  <a:pt x="123" y="146"/>
                  <a:pt x="123" y="146"/>
                </a:cubicBezTo>
                <a:cubicBezTo>
                  <a:pt x="121" y="147"/>
                  <a:pt x="118" y="147"/>
                  <a:pt x="116" y="148"/>
                </a:cubicBezTo>
                <a:cubicBezTo>
                  <a:pt x="116" y="169"/>
                  <a:pt x="116" y="169"/>
                  <a:pt x="116" y="169"/>
                </a:cubicBezTo>
                <a:cubicBezTo>
                  <a:pt x="113" y="169"/>
                  <a:pt x="111" y="168"/>
                  <a:pt x="108" y="168"/>
                </a:cubicBezTo>
                <a:cubicBezTo>
                  <a:pt x="103" y="165"/>
                  <a:pt x="98" y="161"/>
                  <a:pt x="94" y="156"/>
                </a:cubicBezTo>
                <a:cubicBezTo>
                  <a:pt x="91" y="156"/>
                  <a:pt x="89" y="157"/>
                  <a:pt x="87" y="158"/>
                </a:cubicBezTo>
                <a:cubicBezTo>
                  <a:pt x="88" y="160"/>
                  <a:pt x="90" y="162"/>
                  <a:pt x="91" y="163"/>
                </a:cubicBezTo>
                <a:cubicBezTo>
                  <a:pt x="88" y="162"/>
                  <a:pt x="85" y="161"/>
                  <a:pt x="82" y="159"/>
                </a:cubicBezTo>
                <a:cubicBezTo>
                  <a:pt x="77" y="160"/>
                  <a:pt x="72" y="161"/>
                  <a:pt x="67" y="162"/>
                </a:cubicBezTo>
                <a:cubicBezTo>
                  <a:pt x="82" y="173"/>
                  <a:pt x="100" y="180"/>
                  <a:pt x="120" y="180"/>
                </a:cubicBezTo>
                <a:cubicBezTo>
                  <a:pt x="164" y="180"/>
                  <a:pt x="200" y="148"/>
                  <a:pt x="208" y="106"/>
                </a:cubicBezTo>
                <a:cubicBezTo>
                  <a:pt x="207" y="106"/>
                  <a:pt x="206" y="106"/>
                  <a:pt x="205" y="106"/>
                </a:cubicBezTo>
                <a:cubicBezTo>
                  <a:pt x="203" y="106"/>
                  <a:pt x="201" y="106"/>
                  <a:pt x="199" y="106"/>
                </a:cubicBezTo>
                <a:close/>
                <a:moveTo>
                  <a:pt x="148" y="163"/>
                </a:moveTo>
                <a:cubicBezTo>
                  <a:pt x="154" y="157"/>
                  <a:pt x="159" y="148"/>
                  <a:pt x="163" y="138"/>
                </a:cubicBezTo>
                <a:cubicBezTo>
                  <a:pt x="168" y="140"/>
                  <a:pt x="172" y="142"/>
                  <a:pt x="177" y="144"/>
                </a:cubicBezTo>
                <a:cubicBezTo>
                  <a:pt x="169" y="153"/>
                  <a:pt x="159" y="159"/>
                  <a:pt x="148" y="163"/>
                </a:cubicBezTo>
                <a:close/>
                <a:moveTo>
                  <a:pt x="228" y="75"/>
                </a:moveTo>
                <a:cubicBezTo>
                  <a:pt x="228" y="88"/>
                  <a:pt x="218" y="98"/>
                  <a:pt x="205" y="98"/>
                </a:cubicBezTo>
                <a:cubicBezTo>
                  <a:pt x="202" y="98"/>
                  <a:pt x="200" y="98"/>
                  <a:pt x="198" y="97"/>
                </a:cubicBezTo>
                <a:cubicBezTo>
                  <a:pt x="182" y="109"/>
                  <a:pt x="162" y="121"/>
                  <a:pt x="138" y="131"/>
                </a:cubicBezTo>
                <a:cubicBezTo>
                  <a:pt x="88" y="153"/>
                  <a:pt x="41" y="161"/>
                  <a:pt x="26" y="157"/>
                </a:cubicBezTo>
                <a:cubicBezTo>
                  <a:pt x="0" y="151"/>
                  <a:pt x="31" y="122"/>
                  <a:pt x="31" y="122"/>
                </a:cubicBezTo>
                <a:cubicBezTo>
                  <a:pt x="31" y="122"/>
                  <a:pt x="15" y="148"/>
                  <a:pt x="31" y="148"/>
                </a:cubicBezTo>
                <a:cubicBezTo>
                  <a:pt x="55" y="149"/>
                  <a:pt x="103" y="132"/>
                  <a:pt x="131" y="117"/>
                </a:cubicBezTo>
                <a:cubicBezTo>
                  <a:pt x="153" y="104"/>
                  <a:pt x="170" y="92"/>
                  <a:pt x="183" y="81"/>
                </a:cubicBezTo>
                <a:cubicBezTo>
                  <a:pt x="182" y="79"/>
                  <a:pt x="182" y="77"/>
                  <a:pt x="182" y="75"/>
                </a:cubicBezTo>
                <a:cubicBezTo>
                  <a:pt x="182" y="62"/>
                  <a:pt x="192" y="52"/>
                  <a:pt x="205" y="52"/>
                </a:cubicBezTo>
                <a:cubicBezTo>
                  <a:pt x="218" y="52"/>
                  <a:pt x="228" y="62"/>
                  <a:pt x="228" y="75"/>
                </a:cubicBezTo>
                <a:close/>
              </a:path>
            </a:pathLst>
          </a:custGeom>
          <a:solidFill>
            <a:srgbClr val="233E65"/>
          </a:solidFill>
          <a:ln>
            <a:noFill/>
          </a:ln>
        </p:spPr>
        <p:txBody>
          <a:bodyPr vert="horz" wrap="square" lIns="91440" tIns="45720" rIns="91440" bIns="45720" numCol="1" anchor="t" anchorCtr="0" compatLnSpc="1"/>
          <a:lstStyle/>
          <a:p>
            <a:endParaRPr lang="en-US">
              <a:latin typeface="+mn-ea"/>
            </a:endParaRPr>
          </a:p>
        </p:txBody>
      </p:sp>
      <p:pic>
        <p:nvPicPr>
          <p:cNvPr id="2097160" name="图片 2" descr="989787897789"/>
          <p:cNvPicPr>
            <a:picLocks noChangeAspect="1"/>
          </p:cNvPicPr>
          <p:nvPr/>
        </p:nvPicPr>
        <p:blipFill>
          <a:blip r:embed="rId4" cstate="print"/>
          <a:stretch>
            <a:fillRect/>
          </a:stretch>
        </p:blipFill>
        <p:spPr>
          <a:xfrm rot="19740000">
            <a:off x="715010" y="2613025"/>
            <a:ext cx="2051050" cy="13677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097160"/>
                                        </p:tgtEl>
                                        <p:attrNameLst>
                                          <p:attrName>style.visibility</p:attrName>
                                        </p:attrNameLst>
                                      </p:cBhvr>
                                      <p:to>
                                        <p:strVal val="visible"/>
                                      </p:to>
                                    </p:set>
                                    <p:animEffect transition="in" filter="wipe(down)">
                                      <p:cBhvr>
                                        <p:cTn id="7" dur="500"/>
                                        <p:tgtEl>
                                          <p:spTgt spid="209716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48612"/>
                                        </p:tgtEl>
                                        <p:attrNameLst>
                                          <p:attrName>style.visibility</p:attrName>
                                        </p:attrNameLst>
                                      </p:cBhvr>
                                      <p:to>
                                        <p:strVal val="visible"/>
                                      </p:to>
                                    </p:set>
                                    <p:animEffect transition="in" filter="wipe(down)">
                                      <p:cBhvr>
                                        <p:cTn id="10" dur="500"/>
                                        <p:tgtEl>
                                          <p:spTgt spid="104861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48613"/>
                                        </p:tgtEl>
                                        <p:attrNameLst>
                                          <p:attrName>style.visibility</p:attrName>
                                        </p:attrNameLst>
                                      </p:cBhvr>
                                      <p:to>
                                        <p:strVal val="visible"/>
                                      </p:to>
                                    </p:set>
                                    <p:animEffect transition="in" filter="wipe(down)">
                                      <p:cBhvr>
                                        <p:cTn id="13" dur="500"/>
                                        <p:tgtEl>
                                          <p:spTgt spid="10486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12" grpId="0" animBg="1"/>
      <p:bldP spid="10486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10"/>
          <p:cNvSpPr/>
          <p:nvPr/>
        </p:nvSpPr>
        <p:spPr>
          <a:xfrm>
            <a:off x="5431971" y="3363685"/>
            <a:ext cx="6373177" cy="256504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中等线简" panose="02010609000101010101" pitchFamily="49" charset="-122"/>
              <a:ea typeface="汉仪中等线简" panose="02010609000101010101" pitchFamily="49" charset="-122"/>
            </a:endParaRPr>
          </a:p>
        </p:txBody>
      </p:sp>
      <p:pic>
        <p:nvPicPr>
          <p:cNvPr id="2097163" name="图片 3" descr="uss-america-aircraft-carrier-ship-united-states-preview"/>
          <p:cNvPicPr>
            <a:picLocks noChangeAspect="1"/>
          </p:cNvPicPr>
          <p:nvPr/>
        </p:nvPicPr>
        <p:blipFill>
          <a:blip r:embed="rId7" cstate="print"/>
          <a:srcRect/>
          <a:stretch>
            <a:fillRect/>
          </a:stretch>
        </p:blipFill>
        <p:spPr>
          <a:xfrm>
            <a:off x="386851" y="1791685"/>
            <a:ext cx="4821555" cy="3502660"/>
          </a:xfrm>
          <a:prstGeom prst="rect">
            <a:avLst/>
          </a:prstGeom>
          <a:ln>
            <a:noFill/>
          </a:ln>
        </p:spPr>
      </p:pic>
      <p:sp>
        <p:nvSpPr>
          <p:cNvPr id="1048646" name="矩形 10"/>
          <p:cNvSpPr/>
          <p:nvPr/>
        </p:nvSpPr>
        <p:spPr>
          <a:xfrm>
            <a:off x="4777622" y="994308"/>
            <a:ext cx="7117944" cy="138545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中等线简" panose="02010609000101010101" pitchFamily="49" charset="-122"/>
              <a:ea typeface="汉仪中等线简" panose="02010609000101010101" pitchFamily="49" charset="-122"/>
            </a:endParaRPr>
          </a:p>
        </p:txBody>
      </p:sp>
      <p:grpSp>
        <p:nvGrpSpPr>
          <p:cNvPr id="53" name="组合 16"/>
          <p:cNvGrpSpPr/>
          <p:nvPr/>
        </p:nvGrpSpPr>
        <p:grpSpPr>
          <a:xfrm>
            <a:off x="4798194" y="1159423"/>
            <a:ext cx="7006954" cy="1055225"/>
            <a:chOff x="7822015" y="1840975"/>
            <a:chExt cx="7752002" cy="1167428"/>
          </a:xfrm>
        </p:grpSpPr>
        <p:sp>
          <p:nvSpPr>
            <p:cNvPr id="1048647" name="文本框"/>
            <p:cNvSpPr/>
            <p:nvPr>
              <p:custDataLst>
                <p:tags r:id="rId3"/>
              </p:custDataLst>
            </p:nvPr>
          </p:nvSpPr>
          <p:spPr>
            <a:xfrm>
              <a:off x="7822015" y="2478555"/>
              <a:ext cx="1353277" cy="340019"/>
            </a:xfrm>
            <a:prstGeom prst="rect">
              <a:avLst/>
            </a:prstGeom>
            <a:noFill/>
          </p:spPr>
          <p:txBody>
            <a:bodyPr wrap="square" lIns="0" tIns="0" rIns="0" bIns="0" rtlCol="0">
              <a:spAutoFit/>
            </a:bodyPr>
            <a:lstStyle/>
            <a:p>
              <a:pPr algn="just"/>
              <a:endParaRPr lang="zh-CN" altLang="en-US" sz="2000" b="1" dirty="0">
                <a:solidFill>
                  <a:schemeClr val="tx1">
                    <a:lumMod val="75000"/>
                    <a:lumOff val="25000"/>
                  </a:schemeClr>
                </a:solidFill>
                <a:latin typeface="华文新魏" panose="02010800040101010101" pitchFamily="2" charset="-122"/>
                <a:ea typeface="华文新魏" panose="02010800040101010101" pitchFamily="2" charset="-122"/>
                <a:cs typeface="风雨  魏碑" panose="020B0502000000000001" pitchFamily="34" charset="-128"/>
                <a:sym typeface="汉仪中等线简" panose="02010609000101010101" pitchFamily="49" charset="-122"/>
              </a:endParaRPr>
            </a:p>
          </p:txBody>
        </p:sp>
        <p:sp>
          <p:nvSpPr>
            <p:cNvPr id="1048648" name="文本框"/>
            <p:cNvSpPr/>
            <p:nvPr>
              <p:custDataLst>
                <p:tags r:id="rId4"/>
              </p:custDataLst>
            </p:nvPr>
          </p:nvSpPr>
          <p:spPr>
            <a:xfrm>
              <a:off x="8138790" y="1840975"/>
              <a:ext cx="7435227" cy="1167428"/>
            </a:xfrm>
            <a:prstGeom prst="rect">
              <a:avLst/>
            </a:prstGeom>
            <a:noFill/>
          </p:spPr>
          <p:txBody>
            <a:bodyPr wrap="square" lIns="0" tIns="0" rIns="0" bIns="0" rtlCol="0">
              <a:spAutoFit/>
            </a:bodyPr>
            <a:lstStyle/>
            <a:p>
              <a:pPr algn="just" hangingPunct="0">
                <a:lnSpc>
                  <a:spcPct val="150000"/>
                </a:lnSpc>
              </a:pPr>
              <a:r>
                <a:rPr lang="zh-CN" altLang="en-US" sz="2400" dirty="0">
                  <a:solidFill>
                    <a:schemeClr val="tx1">
                      <a:lumMod val="75000"/>
                      <a:lumOff val="25000"/>
                    </a:schemeClr>
                  </a:solidFill>
                  <a:latin typeface="华文新魏" panose="02010800040101010101" pitchFamily="2" charset="-122"/>
                  <a:ea typeface="华文新魏" panose="02010800040101010101" pitchFamily="2" charset="-122"/>
                  <a:cs typeface="风雨  魏碑" panose="020B0502000000000001" pitchFamily="34" charset="-128"/>
                  <a:sym typeface="汉仪中等线简" panose="02010609000101010101" pitchFamily="49" charset="-122"/>
                </a:rPr>
                <a:t>       军舰是军用舰艇的简称，是指主要在海洋进行作战或实施勤务保障的军用舰、艇、船的统称。</a:t>
              </a:r>
            </a:p>
          </p:txBody>
        </p:sp>
      </p:grpSp>
      <p:sp>
        <p:nvSpPr>
          <p:cNvPr id="1048653" name="TextBox 7"/>
          <p:cNvSpPr txBox="1"/>
          <p:nvPr/>
        </p:nvSpPr>
        <p:spPr>
          <a:xfrm>
            <a:off x="957943" y="379096"/>
            <a:ext cx="183968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pPr>
            <a:r>
              <a:rPr kumimoji="0" lang="zh-CN" altLang="en-US" sz="2800" b="1" i="0" u="sng" strike="noStrike" kern="1200" cap="none" spc="0" normalizeH="0" baseline="0" noProof="0" dirty="0">
                <a:ln>
                  <a:noFill/>
                </a:ln>
                <a:solidFill>
                  <a:srgbClr val="233E65"/>
                </a:solidFill>
                <a:effectLst/>
                <a:uLnTx/>
                <a:uFillTx/>
                <a:latin typeface="华文新魏" panose="02010800040101010101" pitchFamily="2" charset="-122"/>
                <a:ea typeface="华文新魏" panose="02010800040101010101" pitchFamily="2" charset="-122"/>
                <a:cs typeface="+mn-ea"/>
                <a:sym typeface="+mn-lt"/>
              </a:rPr>
              <a:t>军舰</a:t>
            </a:r>
          </a:p>
        </p:txBody>
      </p:sp>
      <p:sp>
        <p:nvSpPr>
          <p:cNvPr id="1048654" name="任意多边形"/>
          <p:cNvSpPr/>
          <p:nvPr/>
        </p:nvSpPr>
        <p:spPr bwMode="auto">
          <a:xfrm>
            <a:off x="327660" y="379095"/>
            <a:ext cx="536575" cy="424815"/>
          </a:xfrm>
          <a:custGeom>
            <a:avLst/>
            <a:gdLst>
              <a:gd name="T0" fmla="*/ 41 w 228"/>
              <a:gd name="T1" fmla="*/ 93 h 180"/>
              <a:gd name="T2" fmla="*/ 74 w 228"/>
              <a:gd name="T3" fmla="*/ 131 h 180"/>
              <a:gd name="T4" fmla="*/ 86 w 228"/>
              <a:gd name="T5" fmla="*/ 128 h 180"/>
              <a:gd name="T6" fmla="*/ 75 w 228"/>
              <a:gd name="T7" fmla="*/ 93 h 180"/>
              <a:gd name="T8" fmla="*/ 116 w 228"/>
              <a:gd name="T9" fmla="*/ 115 h 180"/>
              <a:gd name="T10" fmla="*/ 123 w 228"/>
              <a:gd name="T11" fmla="*/ 93 h 180"/>
              <a:gd name="T12" fmla="*/ 163 w 228"/>
              <a:gd name="T13" fmla="*/ 86 h 180"/>
              <a:gd name="T14" fmla="*/ 123 w 228"/>
              <a:gd name="T15" fmla="*/ 56 h 180"/>
              <a:gd name="T16" fmla="*/ 164 w 228"/>
              <a:gd name="T17" fmla="*/ 86 h 180"/>
              <a:gd name="T18" fmla="*/ 165 w 228"/>
              <a:gd name="T19" fmla="*/ 48 h 180"/>
              <a:gd name="T20" fmla="*/ 187 w 228"/>
              <a:gd name="T21" fmla="*/ 49 h 180"/>
              <a:gd name="T22" fmla="*/ 120 w 228"/>
              <a:gd name="T23" fmla="*/ 0 h 180"/>
              <a:gd name="T24" fmla="*/ 45 w 228"/>
              <a:gd name="T25" fmla="*/ 139 h 180"/>
              <a:gd name="T26" fmla="*/ 177 w 228"/>
              <a:gd name="T27" fmla="*/ 35 h 180"/>
              <a:gd name="T28" fmla="*/ 148 w 228"/>
              <a:gd name="T29" fmla="*/ 16 h 180"/>
              <a:gd name="T30" fmla="*/ 123 w 228"/>
              <a:gd name="T31" fmla="*/ 11 h 180"/>
              <a:gd name="T32" fmla="*/ 156 w 228"/>
              <a:gd name="T33" fmla="*/ 44 h 180"/>
              <a:gd name="T34" fmla="*/ 123 w 228"/>
              <a:gd name="T35" fmla="*/ 11 h 180"/>
              <a:gd name="T36" fmla="*/ 75 w 228"/>
              <a:gd name="T37" fmla="*/ 86 h 180"/>
              <a:gd name="T38" fmla="*/ 116 w 228"/>
              <a:gd name="T39" fmla="*/ 56 h 180"/>
              <a:gd name="T40" fmla="*/ 108 w 228"/>
              <a:gd name="T41" fmla="*/ 12 h 180"/>
              <a:gd name="T42" fmla="*/ 116 w 228"/>
              <a:gd name="T43" fmla="*/ 48 h 180"/>
              <a:gd name="T44" fmla="*/ 108 w 228"/>
              <a:gd name="T45" fmla="*/ 12 h 180"/>
              <a:gd name="T46" fmla="*/ 76 w 228"/>
              <a:gd name="T47" fmla="*/ 41 h 180"/>
              <a:gd name="T48" fmla="*/ 91 w 228"/>
              <a:gd name="T49" fmla="*/ 16 h 180"/>
              <a:gd name="T50" fmla="*/ 74 w 228"/>
              <a:gd name="T51" fmla="*/ 48 h 180"/>
              <a:gd name="T52" fmla="*/ 41 w 228"/>
              <a:gd name="T53" fmla="*/ 86 h 180"/>
              <a:gd name="T54" fmla="*/ 199 w 228"/>
              <a:gd name="T55" fmla="*/ 106 h 180"/>
              <a:gd name="T56" fmla="*/ 181 w 228"/>
              <a:gd name="T57" fmla="*/ 139 h 180"/>
              <a:gd name="T58" fmla="*/ 167 w 228"/>
              <a:gd name="T59" fmla="*/ 126 h 180"/>
              <a:gd name="T60" fmla="*/ 156 w 228"/>
              <a:gd name="T61" fmla="*/ 136 h 180"/>
              <a:gd name="T62" fmla="*/ 123 w 228"/>
              <a:gd name="T63" fmla="*/ 169 h 180"/>
              <a:gd name="T64" fmla="*/ 116 w 228"/>
              <a:gd name="T65" fmla="*/ 148 h 180"/>
              <a:gd name="T66" fmla="*/ 108 w 228"/>
              <a:gd name="T67" fmla="*/ 168 h 180"/>
              <a:gd name="T68" fmla="*/ 87 w 228"/>
              <a:gd name="T69" fmla="*/ 158 h 180"/>
              <a:gd name="T70" fmla="*/ 82 w 228"/>
              <a:gd name="T71" fmla="*/ 159 h 180"/>
              <a:gd name="T72" fmla="*/ 120 w 228"/>
              <a:gd name="T73" fmla="*/ 180 h 180"/>
              <a:gd name="T74" fmla="*/ 205 w 228"/>
              <a:gd name="T75" fmla="*/ 106 h 180"/>
              <a:gd name="T76" fmla="*/ 148 w 228"/>
              <a:gd name="T77" fmla="*/ 163 h 180"/>
              <a:gd name="T78" fmla="*/ 177 w 228"/>
              <a:gd name="T79" fmla="*/ 144 h 180"/>
              <a:gd name="T80" fmla="*/ 228 w 228"/>
              <a:gd name="T81" fmla="*/ 75 h 180"/>
              <a:gd name="T82" fmla="*/ 198 w 228"/>
              <a:gd name="T83" fmla="*/ 97 h 180"/>
              <a:gd name="T84" fmla="*/ 26 w 228"/>
              <a:gd name="T85" fmla="*/ 157 h 180"/>
              <a:gd name="T86" fmla="*/ 31 w 228"/>
              <a:gd name="T87" fmla="*/ 148 h 180"/>
              <a:gd name="T88" fmla="*/ 183 w 228"/>
              <a:gd name="T89" fmla="*/ 81 h 180"/>
              <a:gd name="T90" fmla="*/ 205 w 228"/>
              <a:gd name="T91" fmla="*/ 52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8" h="180">
                <a:moveTo>
                  <a:pt x="57" y="137"/>
                </a:moveTo>
                <a:cubicBezTo>
                  <a:pt x="47" y="125"/>
                  <a:pt x="42" y="110"/>
                  <a:pt x="41" y="93"/>
                </a:cubicBezTo>
                <a:cubicBezTo>
                  <a:pt x="68" y="93"/>
                  <a:pt x="68" y="93"/>
                  <a:pt x="68" y="93"/>
                </a:cubicBezTo>
                <a:cubicBezTo>
                  <a:pt x="68" y="107"/>
                  <a:pt x="70" y="120"/>
                  <a:pt x="74" y="131"/>
                </a:cubicBezTo>
                <a:cubicBezTo>
                  <a:pt x="72" y="132"/>
                  <a:pt x="70" y="133"/>
                  <a:pt x="68" y="134"/>
                </a:cubicBezTo>
                <a:cubicBezTo>
                  <a:pt x="74" y="132"/>
                  <a:pt x="80" y="130"/>
                  <a:pt x="86" y="128"/>
                </a:cubicBezTo>
                <a:cubicBezTo>
                  <a:pt x="84" y="128"/>
                  <a:pt x="83" y="129"/>
                  <a:pt x="81" y="129"/>
                </a:cubicBezTo>
                <a:cubicBezTo>
                  <a:pt x="78" y="119"/>
                  <a:pt x="75" y="106"/>
                  <a:pt x="75" y="93"/>
                </a:cubicBezTo>
                <a:cubicBezTo>
                  <a:pt x="116" y="93"/>
                  <a:pt x="116" y="93"/>
                  <a:pt x="116" y="93"/>
                </a:cubicBezTo>
                <a:cubicBezTo>
                  <a:pt x="116" y="115"/>
                  <a:pt x="116" y="115"/>
                  <a:pt x="116" y="115"/>
                </a:cubicBezTo>
                <a:cubicBezTo>
                  <a:pt x="119" y="114"/>
                  <a:pt x="121" y="113"/>
                  <a:pt x="123" y="112"/>
                </a:cubicBezTo>
                <a:cubicBezTo>
                  <a:pt x="123" y="93"/>
                  <a:pt x="123" y="93"/>
                  <a:pt x="123" y="93"/>
                </a:cubicBezTo>
                <a:cubicBezTo>
                  <a:pt x="153" y="93"/>
                  <a:pt x="153" y="93"/>
                  <a:pt x="153" y="93"/>
                </a:cubicBezTo>
                <a:cubicBezTo>
                  <a:pt x="157" y="91"/>
                  <a:pt x="160" y="89"/>
                  <a:pt x="163" y="86"/>
                </a:cubicBezTo>
                <a:cubicBezTo>
                  <a:pt x="123" y="86"/>
                  <a:pt x="123" y="86"/>
                  <a:pt x="123" y="86"/>
                </a:cubicBezTo>
                <a:cubicBezTo>
                  <a:pt x="123" y="56"/>
                  <a:pt x="123" y="56"/>
                  <a:pt x="123" y="56"/>
                </a:cubicBezTo>
                <a:cubicBezTo>
                  <a:pt x="136" y="55"/>
                  <a:pt x="148" y="54"/>
                  <a:pt x="159" y="50"/>
                </a:cubicBezTo>
                <a:cubicBezTo>
                  <a:pt x="162" y="61"/>
                  <a:pt x="164" y="73"/>
                  <a:pt x="164" y="86"/>
                </a:cubicBezTo>
                <a:cubicBezTo>
                  <a:pt x="167" y="84"/>
                  <a:pt x="169" y="82"/>
                  <a:pt x="171" y="80"/>
                </a:cubicBezTo>
                <a:cubicBezTo>
                  <a:pt x="170" y="69"/>
                  <a:pt x="168" y="58"/>
                  <a:pt x="165" y="48"/>
                </a:cubicBezTo>
                <a:cubicBezTo>
                  <a:pt x="171" y="46"/>
                  <a:pt x="177" y="44"/>
                  <a:pt x="181" y="41"/>
                </a:cubicBezTo>
                <a:cubicBezTo>
                  <a:pt x="184" y="44"/>
                  <a:pt x="185" y="46"/>
                  <a:pt x="187" y="49"/>
                </a:cubicBezTo>
                <a:cubicBezTo>
                  <a:pt x="190" y="47"/>
                  <a:pt x="194" y="46"/>
                  <a:pt x="197" y="45"/>
                </a:cubicBezTo>
                <a:cubicBezTo>
                  <a:pt x="182" y="18"/>
                  <a:pt x="153" y="0"/>
                  <a:pt x="120" y="0"/>
                </a:cubicBezTo>
                <a:cubicBezTo>
                  <a:pt x="70" y="0"/>
                  <a:pt x="30" y="40"/>
                  <a:pt x="30" y="90"/>
                </a:cubicBezTo>
                <a:cubicBezTo>
                  <a:pt x="30" y="108"/>
                  <a:pt x="35" y="125"/>
                  <a:pt x="45" y="139"/>
                </a:cubicBezTo>
                <a:cubicBezTo>
                  <a:pt x="49" y="139"/>
                  <a:pt x="52" y="138"/>
                  <a:pt x="57" y="137"/>
                </a:cubicBezTo>
                <a:close/>
                <a:moveTo>
                  <a:pt x="177" y="35"/>
                </a:moveTo>
                <a:cubicBezTo>
                  <a:pt x="172" y="38"/>
                  <a:pt x="168" y="40"/>
                  <a:pt x="163" y="41"/>
                </a:cubicBezTo>
                <a:cubicBezTo>
                  <a:pt x="159" y="31"/>
                  <a:pt x="154" y="23"/>
                  <a:pt x="148" y="16"/>
                </a:cubicBezTo>
                <a:cubicBezTo>
                  <a:pt x="159" y="20"/>
                  <a:pt x="169" y="27"/>
                  <a:pt x="177" y="35"/>
                </a:cubicBezTo>
                <a:close/>
                <a:moveTo>
                  <a:pt x="123" y="11"/>
                </a:moveTo>
                <a:cubicBezTo>
                  <a:pt x="126" y="11"/>
                  <a:pt x="128" y="11"/>
                  <a:pt x="131" y="12"/>
                </a:cubicBezTo>
                <a:cubicBezTo>
                  <a:pt x="141" y="17"/>
                  <a:pt x="150" y="28"/>
                  <a:pt x="156" y="44"/>
                </a:cubicBezTo>
                <a:cubicBezTo>
                  <a:pt x="146" y="46"/>
                  <a:pt x="135" y="48"/>
                  <a:pt x="123" y="48"/>
                </a:cubicBezTo>
                <a:lnTo>
                  <a:pt x="123" y="11"/>
                </a:lnTo>
                <a:close/>
                <a:moveTo>
                  <a:pt x="116" y="86"/>
                </a:moveTo>
                <a:cubicBezTo>
                  <a:pt x="75" y="86"/>
                  <a:pt x="75" y="86"/>
                  <a:pt x="75" y="86"/>
                </a:cubicBezTo>
                <a:cubicBezTo>
                  <a:pt x="75" y="73"/>
                  <a:pt x="78" y="61"/>
                  <a:pt x="81" y="50"/>
                </a:cubicBezTo>
                <a:cubicBezTo>
                  <a:pt x="92" y="54"/>
                  <a:pt x="104" y="55"/>
                  <a:pt x="116" y="56"/>
                </a:cubicBezTo>
                <a:lnTo>
                  <a:pt x="116" y="86"/>
                </a:lnTo>
                <a:close/>
                <a:moveTo>
                  <a:pt x="108" y="12"/>
                </a:moveTo>
                <a:cubicBezTo>
                  <a:pt x="111" y="11"/>
                  <a:pt x="113" y="11"/>
                  <a:pt x="116" y="11"/>
                </a:cubicBezTo>
                <a:cubicBezTo>
                  <a:pt x="116" y="48"/>
                  <a:pt x="116" y="48"/>
                  <a:pt x="116" y="48"/>
                </a:cubicBezTo>
                <a:cubicBezTo>
                  <a:pt x="104" y="48"/>
                  <a:pt x="93" y="46"/>
                  <a:pt x="83" y="44"/>
                </a:cubicBezTo>
                <a:cubicBezTo>
                  <a:pt x="89" y="28"/>
                  <a:pt x="98" y="17"/>
                  <a:pt x="108" y="12"/>
                </a:cubicBezTo>
                <a:close/>
                <a:moveTo>
                  <a:pt x="91" y="16"/>
                </a:moveTo>
                <a:cubicBezTo>
                  <a:pt x="85" y="23"/>
                  <a:pt x="80" y="31"/>
                  <a:pt x="76" y="41"/>
                </a:cubicBezTo>
                <a:cubicBezTo>
                  <a:pt x="72" y="40"/>
                  <a:pt x="67" y="38"/>
                  <a:pt x="63" y="35"/>
                </a:cubicBezTo>
                <a:cubicBezTo>
                  <a:pt x="71" y="27"/>
                  <a:pt x="80" y="20"/>
                  <a:pt x="91" y="16"/>
                </a:cubicBezTo>
                <a:close/>
                <a:moveTo>
                  <a:pt x="58" y="41"/>
                </a:moveTo>
                <a:cubicBezTo>
                  <a:pt x="63" y="44"/>
                  <a:pt x="68" y="46"/>
                  <a:pt x="74" y="48"/>
                </a:cubicBezTo>
                <a:cubicBezTo>
                  <a:pt x="70" y="60"/>
                  <a:pt x="68" y="73"/>
                  <a:pt x="68" y="86"/>
                </a:cubicBezTo>
                <a:cubicBezTo>
                  <a:pt x="41" y="86"/>
                  <a:pt x="41" y="86"/>
                  <a:pt x="41" y="86"/>
                </a:cubicBezTo>
                <a:cubicBezTo>
                  <a:pt x="42" y="69"/>
                  <a:pt x="48" y="53"/>
                  <a:pt x="58" y="41"/>
                </a:cubicBezTo>
                <a:close/>
                <a:moveTo>
                  <a:pt x="199" y="106"/>
                </a:moveTo>
                <a:cubicBezTo>
                  <a:pt x="198" y="106"/>
                  <a:pt x="197" y="107"/>
                  <a:pt x="196" y="108"/>
                </a:cubicBezTo>
                <a:cubicBezTo>
                  <a:pt x="194" y="119"/>
                  <a:pt x="189" y="130"/>
                  <a:pt x="181" y="139"/>
                </a:cubicBezTo>
                <a:cubicBezTo>
                  <a:pt x="177" y="136"/>
                  <a:pt x="171" y="134"/>
                  <a:pt x="165" y="131"/>
                </a:cubicBezTo>
                <a:cubicBezTo>
                  <a:pt x="166" y="130"/>
                  <a:pt x="166" y="128"/>
                  <a:pt x="167" y="126"/>
                </a:cubicBezTo>
                <a:cubicBezTo>
                  <a:pt x="161" y="129"/>
                  <a:pt x="156" y="132"/>
                  <a:pt x="150" y="135"/>
                </a:cubicBezTo>
                <a:cubicBezTo>
                  <a:pt x="152" y="135"/>
                  <a:pt x="154" y="136"/>
                  <a:pt x="156" y="136"/>
                </a:cubicBezTo>
                <a:cubicBezTo>
                  <a:pt x="150" y="152"/>
                  <a:pt x="141" y="163"/>
                  <a:pt x="131" y="168"/>
                </a:cubicBezTo>
                <a:cubicBezTo>
                  <a:pt x="128" y="168"/>
                  <a:pt x="126" y="169"/>
                  <a:pt x="123" y="169"/>
                </a:cubicBezTo>
                <a:cubicBezTo>
                  <a:pt x="123" y="146"/>
                  <a:pt x="123" y="146"/>
                  <a:pt x="123" y="146"/>
                </a:cubicBezTo>
                <a:cubicBezTo>
                  <a:pt x="121" y="147"/>
                  <a:pt x="118" y="147"/>
                  <a:pt x="116" y="148"/>
                </a:cubicBezTo>
                <a:cubicBezTo>
                  <a:pt x="116" y="169"/>
                  <a:pt x="116" y="169"/>
                  <a:pt x="116" y="169"/>
                </a:cubicBezTo>
                <a:cubicBezTo>
                  <a:pt x="113" y="169"/>
                  <a:pt x="111" y="168"/>
                  <a:pt x="108" y="168"/>
                </a:cubicBezTo>
                <a:cubicBezTo>
                  <a:pt x="103" y="165"/>
                  <a:pt x="98" y="161"/>
                  <a:pt x="94" y="156"/>
                </a:cubicBezTo>
                <a:cubicBezTo>
                  <a:pt x="91" y="156"/>
                  <a:pt x="89" y="157"/>
                  <a:pt x="87" y="158"/>
                </a:cubicBezTo>
                <a:cubicBezTo>
                  <a:pt x="88" y="160"/>
                  <a:pt x="90" y="162"/>
                  <a:pt x="91" y="163"/>
                </a:cubicBezTo>
                <a:cubicBezTo>
                  <a:pt x="88" y="162"/>
                  <a:pt x="85" y="161"/>
                  <a:pt x="82" y="159"/>
                </a:cubicBezTo>
                <a:cubicBezTo>
                  <a:pt x="77" y="160"/>
                  <a:pt x="72" y="161"/>
                  <a:pt x="67" y="162"/>
                </a:cubicBezTo>
                <a:cubicBezTo>
                  <a:pt x="82" y="173"/>
                  <a:pt x="100" y="180"/>
                  <a:pt x="120" y="180"/>
                </a:cubicBezTo>
                <a:cubicBezTo>
                  <a:pt x="164" y="180"/>
                  <a:pt x="200" y="148"/>
                  <a:pt x="208" y="106"/>
                </a:cubicBezTo>
                <a:cubicBezTo>
                  <a:pt x="207" y="106"/>
                  <a:pt x="206" y="106"/>
                  <a:pt x="205" y="106"/>
                </a:cubicBezTo>
                <a:cubicBezTo>
                  <a:pt x="203" y="106"/>
                  <a:pt x="201" y="106"/>
                  <a:pt x="199" y="106"/>
                </a:cubicBezTo>
                <a:close/>
                <a:moveTo>
                  <a:pt x="148" y="163"/>
                </a:moveTo>
                <a:cubicBezTo>
                  <a:pt x="154" y="157"/>
                  <a:pt x="159" y="148"/>
                  <a:pt x="163" y="138"/>
                </a:cubicBezTo>
                <a:cubicBezTo>
                  <a:pt x="168" y="140"/>
                  <a:pt x="172" y="142"/>
                  <a:pt x="177" y="144"/>
                </a:cubicBezTo>
                <a:cubicBezTo>
                  <a:pt x="169" y="153"/>
                  <a:pt x="159" y="159"/>
                  <a:pt x="148" y="163"/>
                </a:cubicBezTo>
                <a:close/>
                <a:moveTo>
                  <a:pt x="228" y="75"/>
                </a:moveTo>
                <a:cubicBezTo>
                  <a:pt x="228" y="88"/>
                  <a:pt x="218" y="98"/>
                  <a:pt x="205" y="98"/>
                </a:cubicBezTo>
                <a:cubicBezTo>
                  <a:pt x="202" y="98"/>
                  <a:pt x="200" y="98"/>
                  <a:pt x="198" y="97"/>
                </a:cubicBezTo>
                <a:cubicBezTo>
                  <a:pt x="182" y="109"/>
                  <a:pt x="162" y="121"/>
                  <a:pt x="138" y="131"/>
                </a:cubicBezTo>
                <a:cubicBezTo>
                  <a:pt x="88" y="153"/>
                  <a:pt x="41" y="161"/>
                  <a:pt x="26" y="157"/>
                </a:cubicBezTo>
                <a:cubicBezTo>
                  <a:pt x="0" y="151"/>
                  <a:pt x="31" y="122"/>
                  <a:pt x="31" y="122"/>
                </a:cubicBezTo>
                <a:cubicBezTo>
                  <a:pt x="31" y="122"/>
                  <a:pt x="15" y="148"/>
                  <a:pt x="31" y="148"/>
                </a:cubicBezTo>
                <a:cubicBezTo>
                  <a:pt x="55" y="149"/>
                  <a:pt x="103" y="132"/>
                  <a:pt x="131" y="117"/>
                </a:cubicBezTo>
                <a:cubicBezTo>
                  <a:pt x="153" y="104"/>
                  <a:pt x="170" y="92"/>
                  <a:pt x="183" y="81"/>
                </a:cubicBezTo>
                <a:cubicBezTo>
                  <a:pt x="182" y="79"/>
                  <a:pt x="182" y="77"/>
                  <a:pt x="182" y="75"/>
                </a:cubicBezTo>
                <a:cubicBezTo>
                  <a:pt x="182" y="62"/>
                  <a:pt x="192" y="52"/>
                  <a:pt x="205" y="52"/>
                </a:cubicBezTo>
                <a:cubicBezTo>
                  <a:pt x="218" y="52"/>
                  <a:pt x="228" y="62"/>
                  <a:pt x="228" y="75"/>
                </a:cubicBezTo>
                <a:close/>
              </a:path>
            </a:pathLst>
          </a:custGeom>
          <a:solidFill>
            <a:srgbClr val="233E65"/>
          </a:solidFill>
          <a:ln>
            <a:noFill/>
          </a:ln>
        </p:spPr>
        <p:txBody>
          <a:bodyPr vert="horz" wrap="square" lIns="91440" tIns="45720" rIns="91440" bIns="45720" numCol="1" anchor="t" anchorCtr="0" compatLnSpc="1"/>
          <a:lstStyle/>
          <a:p>
            <a:endParaRPr lang="en-US">
              <a:latin typeface="+mn-ea"/>
            </a:endParaRPr>
          </a:p>
        </p:txBody>
      </p:sp>
      <p:grpSp>
        <p:nvGrpSpPr>
          <p:cNvPr id="4" name="组合 16"/>
          <p:cNvGrpSpPr/>
          <p:nvPr/>
        </p:nvGrpSpPr>
        <p:grpSpPr>
          <a:xfrm>
            <a:off x="5540829" y="3428999"/>
            <a:ext cx="6264320" cy="2219751"/>
            <a:chOff x="6673625" y="5236440"/>
            <a:chExt cx="8217528" cy="2456583"/>
          </a:xfrm>
        </p:grpSpPr>
        <p:sp>
          <p:nvSpPr>
            <p:cNvPr id="5" name="文本框"/>
            <p:cNvSpPr/>
            <p:nvPr>
              <p:custDataLst>
                <p:tags r:id="rId1"/>
              </p:custDataLst>
            </p:nvPr>
          </p:nvSpPr>
          <p:spPr>
            <a:xfrm>
              <a:off x="7507989" y="5867507"/>
              <a:ext cx="1353277" cy="340131"/>
            </a:xfrm>
            <a:prstGeom prst="rect">
              <a:avLst/>
            </a:prstGeom>
            <a:noFill/>
          </p:spPr>
          <p:txBody>
            <a:bodyPr wrap="square" lIns="0" tIns="0" rIns="0" bIns="0" rtlCol="0">
              <a:spAutoFit/>
            </a:bodyPr>
            <a:lstStyle/>
            <a:p>
              <a:pPr algn="just"/>
              <a:endParaRPr lang="zh-CN" altLang="en-US" sz="2000" b="1" noProof="0" dirty="0">
                <a:ln>
                  <a:noFill/>
                </a:ln>
                <a:solidFill>
                  <a:srgbClr val="233E65"/>
                </a:solidFill>
                <a:effectLst/>
                <a:uLnTx/>
                <a:uFillTx/>
                <a:latin typeface="华文新魏" panose="02010800040101010101" pitchFamily="2" charset="-122"/>
                <a:ea typeface="华文新魏" panose="02010800040101010101" pitchFamily="2" charset="-122"/>
                <a:cs typeface="风雨  魏碑" panose="020B0502000000000001" pitchFamily="34" charset="-128"/>
                <a:sym typeface="汉仪中等线简" panose="02010609000101010101" pitchFamily="49" charset="-122"/>
              </a:endParaRPr>
            </a:p>
          </p:txBody>
        </p:sp>
        <p:sp>
          <p:nvSpPr>
            <p:cNvPr id="6" name="文本框"/>
            <p:cNvSpPr/>
            <p:nvPr>
              <p:custDataLst>
                <p:tags r:id="rId2"/>
              </p:custDataLst>
            </p:nvPr>
          </p:nvSpPr>
          <p:spPr>
            <a:xfrm>
              <a:off x="6673625" y="5236440"/>
              <a:ext cx="8217528" cy="2456583"/>
            </a:xfrm>
            <a:prstGeom prst="rect">
              <a:avLst/>
            </a:prstGeom>
            <a:noFill/>
          </p:spPr>
          <p:txBody>
            <a:bodyPr wrap="square" lIns="0" tIns="0" rIns="0" bIns="0" rtlCol="0">
              <a:spAutoFit/>
            </a:bodyPr>
            <a:lstStyle/>
            <a:p>
              <a:pPr marL="0" marR="0" lvl="0" indent="0" algn="l" defTabSz="914400" rtl="0" eaLnBrk="1" fontAlgn="auto" latinLnBrk="0" hangingPunct="1">
                <a:lnSpc>
                  <a:spcPts val="2800"/>
                </a:lnSpc>
                <a:spcBef>
                  <a:spcPts val="0"/>
                </a:spcBef>
                <a:spcAft>
                  <a:spcPts val="0"/>
                </a:spcAft>
                <a:buClrTx/>
                <a:buSzTx/>
                <a:buFontTx/>
                <a:buNone/>
              </a:pPr>
              <a:r>
                <a:rPr lang="zh-CN" altLang="en-US" sz="2000" noProof="0" dirty="0">
                  <a:ln>
                    <a:noFill/>
                  </a:ln>
                  <a:solidFill>
                    <a:srgbClr val="233E65"/>
                  </a:solidFill>
                  <a:effectLst/>
                  <a:uLnTx/>
                  <a:uFillTx/>
                  <a:latin typeface="华文新魏" panose="02010800040101010101" pitchFamily="2" charset="-122"/>
                  <a:ea typeface="华文新魏" panose="02010800040101010101" pitchFamily="2" charset="-122"/>
                  <a:cs typeface="风雨  魏碑" panose="020B0502000000000001" pitchFamily="34" charset="-128"/>
                  <a:sym typeface="+mn-lt"/>
                </a:rPr>
                <a:t> </a:t>
              </a:r>
              <a:r>
                <a:rPr lang="zh-CN" altLang="en-US" sz="2400" noProof="0" dirty="0">
                  <a:ln>
                    <a:noFill/>
                  </a:ln>
                  <a:solidFill>
                    <a:srgbClr val="233E65"/>
                  </a:solidFill>
                  <a:effectLst/>
                  <a:uLnTx/>
                  <a:uFillTx/>
                  <a:latin typeface="华文新魏" panose="02010800040101010101" pitchFamily="2" charset="-122"/>
                  <a:ea typeface="华文新魏" panose="02010800040101010101" pitchFamily="2" charset="-122"/>
                  <a:cs typeface="风雨  魏碑" panose="020B0502000000000001" pitchFamily="34" charset="-128"/>
                  <a:sym typeface="+mn-lt"/>
                </a:rPr>
                <a:t>通常分为水面舰艇和潜艇两大类；</a:t>
              </a:r>
              <a:endParaRPr lang="en-US" altLang="zh-CN" sz="2400" noProof="0" dirty="0">
                <a:ln>
                  <a:noFill/>
                </a:ln>
                <a:solidFill>
                  <a:srgbClr val="233E65"/>
                </a:solidFill>
                <a:effectLst/>
                <a:uLnTx/>
                <a:uFillTx/>
                <a:latin typeface="华文新魏" panose="02010800040101010101" pitchFamily="2" charset="-122"/>
                <a:ea typeface="华文新魏" panose="02010800040101010101" pitchFamily="2" charset="-122"/>
                <a:cs typeface="风雨  魏碑" panose="020B0502000000000001" pitchFamily="34" charset="-128"/>
                <a:sym typeface="+mn-lt"/>
              </a:endParaRPr>
            </a:p>
            <a:p>
              <a:pPr marL="0" marR="0" lvl="0" indent="0" algn="l" defTabSz="914400" rtl="0" eaLnBrk="1" fontAlgn="auto" latinLnBrk="0" hangingPunct="1">
                <a:lnSpc>
                  <a:spcPts val="2800"/>
                </a:lnSpc>
                <a:spcBef>
                  <a:spcPts val="0"/>
                </a:spcBef>
                <a:spcAft>
                  <a:spcPts val="0"/>
                </a:spcAft>
                <a:buClrTx/>
                <a:buSzTx/>
                <a:buFontTx/>
                <a:buNone/>
              </a:pPr>
              <a:r>
                <a:rPr lang="zh-CN" altLang="en-US" sz="2400" dirty="0">
                  <a:solidFill>
                    <a:srgbClr val="233E65"/>
                  </a:solidFill>
                  <a:latin typeface="华文新魏" panose="02010800040101010101" pitchFamily="2" charset="-122"/>
                  <a:ea typeface="华文新魏" panose="02010800040101010101" pitchFamily="2" charset="-122"/>
                  <a:cs typeface="风雨  魏碑" panose="020B0502000000000001" pitchFamily="34" charset="-128"/>
                  <a:sym typeface="+mn-lt"/>
                </a:rPr>
                <a:t>按舰艇的基本使命划分的类别，可分为战斗舰艇、登陆作战舰艇和勤务舰船；</a:t>
              </a:r>
              <a:endParaRPr lang="en-US" altLang="zh-CN" sz="2400" dirty="0">
                <a:solidFill>
                  <a:srgbClr val="233E65"/>
                </a:solidFill>
                <a:latin typeface="华文新魏" panose="02010800040101010101" pitchFamily="2" charset="-122"/>
                <a:ea typeface="华文新魏" panose="02010800040101010101" pitchFamily="2" charset="-122"/>
                <a:cs typeface="风雨  魏碑" panose="020B0502000000000001" pitchFamily="34" charset="-128"/>
                <a:sym typeface="+mn-lt"/>
              </a:endParaRPr>
            </a:p>
            <a:p>
              <a:pPr marL="0" marR="0" lvl="0" indent="0" algn="l" defTabSz="914400" rtl="0" eaLnBrk="1" fontAlgn="auto" latinLnBrk="0" hangingPunct="1">
                <a:lnSpc>
                  <a:spcPts val="2800"/>
                </a:lnSpc>
                <a:spcBef>
                  <a:spcPts val="0"/>
                </a:spcBef>
                <a:spcAft>
                  <a:spcPts val="0"/>
                </a:spcAft>
                <a:buClrTx/>
                <a:buSzTx/>
                <a:buFontTx/>
                <a:buNone/>
              </a:pPr>
              <a:r>
                <a:rPr lang="zh-CN" altLang="en-US" sz="2400" dirty="0">
                  <a:solidFill>
                    <a:srgbClr val="233E65"/>
                  </a:solidFill>
                  <a:latin typeface="华文新魏" panose="02010800040101010101" pitchFamily="2" charset="-122"/>
                  <a:ea typeface="华文新魏" panose="02010800040101010101" pitchFamily="2" charset="-122"/>
                  <a:cs typeface="风雨  魏碑" panose="020B0502000000000001" pitchFamily="34" charset="-128"/>
                  <a:sym typeface="+mn-lt"/>
                </a:rPr>
                <a:t>同一类舰艇中，按担负基本任务不同划分舰艇种别，如战斗舰艇类有航空母舰、巡洋舰、驱逐舰、护卫舰、导弹艇、鱼雷艇、潜艇等。</a:t>
              </a:r>
              <a:endParaRPr lang="zh-CN" altLang="en-US" sz="2400" dirty="0">
                <a:solidFill>
                  <a:schemeClr val="tx1">
                    <a:lumMod val="75000"/>
                    <a:lumOff val="25000"/>
                  </a:schemeClr>
                </a:solidFill>
                <a:latin typeface="华文新魏" panose="02010800040101010101" pitchFamily="2" charset="-122"/>
                <a:ea typeface="华文新魏" panose="02010800040101010101" pitchFamily="2" charset="-122"/>
                <a:cs typeface="风雨  魏碑" panose="020B0502000000000001" pitchFamily="34" charset="-128"/>
                <a:sym typeface="汉仪中等线简" panose="02010609000101010101" pitchFamily="49"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97163"/>
                                        </p:tgtEl>
                                        <p:attrNameLst>
                                          <p:attrName>style.visibility</p:attrName>
                                        </p:attrNameLst>
                                      </p:cBhvr>
                                      <p:to>
                                        <p:strVal val="visible"/>
                                      </p:to>
                                    </p:set>
                                    <p:animEffect transition="in" filter="fade">
                                      <p:cBhvr>
                                        <p:cTn id="7" dur="1000"/>
                                        <p:tgtEl>
                                          <p:spTgt spid="2097163"/>
                                        </p:tgtEl>
                                      </p:cBhvr>
                                    </p:animEffect>
                                    <p:anim calcmode="lin" valueType="num">
                                      <p:cBhvr>
                                        <p:cTn id="8" dur="1000" fill="hold"/>
                                        <p:tgtEl>
                                          <p:spTgt spid="2097163"/>
                                        </p:tgtEl>
                                        <p:attrNameLst>
                                          <p:attrName>ppt_x</p:attrName>
                                        </p:attrNameLst>
                                      </p:cBhvr>
                                      <p:tavLst>
                                        <p:tav tm="0">
                                          <p:val>
                                            <p:strVal val="#ppt_x"/>
                                          </p:val>
                                        </p:tav>
                                        <p:tav tm="100000">
                                          <p:val>
                                            <p:strVal val="#ppt_x"/>
                                          </p:val>
                                        </p:tav>
                                      </p:tavLst>
                                    </p:anim>
                                    <p:anim calcmode="lin" valueType="num">
                                      <p:cBhvr>
                                        <p:cTn id="9" dur="1000" fill="hold"/>
                                        <p:tgtEl>
                                          <p:spTgt spid="209716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1000"/>
                                        <p:tgtEl>
                                          <p:spTgt spid="53"/>
                                        </p:tgtEl>
                                      </p:cBhvr>
                                    </p:animEffect>
                                    <p:anim calcmode="lin" valueType="num">
                                      <p:cBhvr>
                                        <p:cTn id="13" dur="1000" fill="hold"/>
                                        <p:tgtEl>
                                          <p:spTgt spid="53"/>
                                        </p:tgtEl>
                                        <p:attrNameLst>
                                          <p:attrName>ppt_x</p:attrName>
                                        </p:attrNameLst>
                                      </p:cBhvr>
                                      <p:tavLst>
                                        <p:tav tm="0">
                                          <p:val>
                                            <p:strVal val="#ppt_x"/>
                                          </p:val>
                                        </p:tav>
                                        <p:tav tm="100000">
                                          <p:val>
                                            <p:strVal val="#ppt_x"/>
                                          </p:val>
                                        </p:tav>
                                      </p:tavLst>
                                    </p:anim>
                                    <p:anim calcmode="lin" valueType="num">
                                      <p:cBhvr>
                                        <p:cTn id="14" dur="1000" fill="hold"/>
                                        <p:tgtEl>
                                          <p:spTgt spid="5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48646"/>
                                        </p:tgtEl>
                                        <p:attrNameLst>
                                          <p:attrName>style.visibility</p:attrName>
                                        </p:attrNameLst>
                                      </p:cBhvr>
                                      <p:to>
                                        <p:strVal val="visible"/>
                                      </p:to>
                                    </p:set>
                                    <p:animEffect transition="in" filter="fade">
                                      <p:cBhvr>
                                        <p:cTn id="17" dur="1000"/>
                                        <p:tgtEl>
                                          <p:spTgt spid="1048646"/>
                                        </p:tgtEl>
                                      </p:cBhvr>
                                    </p:animEffect>
                                    <p:anim calcmode="lin" valueType="num">
                                      <p:cBhvr>
                                        <p:cTn id="18" dur="1000" fill="hold"/>
                                        <p:tgtEl>
                                          <p:spTgt spid="1048646"/>
                                        </p:tgtEl>
                                        <p:attrNameLst>
                                          <p:attrName>ppt_x</p:attrName>
                                        </p:attrNameLst>
                                      </p:cBhvr>
                                      <p:tavLst>
                                        <p:tav tm="0">
                                          <p:val>
                                            <p:strVal val="#ppt_x"/>
                                          </p:val>
                                        </p:tav>
                                        <p:tav tm="100000">
                                          <p:val>
                                            <p:strVal val="#ppt_x"/>
                                          </p:val>
                                        </p:tav>
                                      </p:tavLst>
                                    </p:anim>
                                    <p:anim calcmode="lin" valueType="num">
                                      <p:cBhvr>
                                        <p:cTn id="19" dur="1000" fill="hold"/>
                                        <p:tgtEl>
                                          <p:spTgt spid="104864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4864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6" name="矩形 10"/>
          <p:cNvSpPr/>
          <p:nvPr/>
        </p:nvSpPr>
        <p:spPr>
          <a:xfrm>
            <a:off x="4075886" y="1293902"/>
            <a:ext cx="7779358" cy="191238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中等线简" panose="02010609000101010101" pitchFamily="49" charset="-122"/>
              <a:ea typeface="汉仪中等线简" panose="02010609000101010101" pitchFamily="49" charset="-122"/>
            </a:endParaRPr>
          </a:p>
        </p:txBody>
      </p:sp>
      <p:grpSp>
        <p:nvGrpSpPr>
          <p:cNvPr id="53" name="组合 16"/>
          <p:cNvGrpSpPr/>
          <p:nvPr/>
        </p:nvGrpSpPr>
        <p:grpSpPr>
          <a:xfrm>
            <a:off x="4305302" y="1455643"/>
            <a:ext cx="7470140" cy="1609223"/>
            <a:chOff x="7342208" y="2168689"/>
            <a:chExt cx="7271817" cy="1780330"/>
          </a:xfrm>
        </p:grpSpPr>
        <p:sp>
          <p:nvSpPr>
            <p:cNvPr id="1048647" name="文本框"/>
            <p:cNvSpPr/>
            <p:nvPr>
              <p:custDataLst>
                <p:tags r:id="rId3"/>
              </p:custDataLst>
            </p:nvPr>
          </p:nvSpPr>
          <p:spPr>
            <a:xfrm>
              <a:off x="7822015" y="2478555"/>
              <a:ext cx="1353277" cy="340019"/>
            </a:xfrm>
            <a:prstGeom prst="rect">
              <a:avLst/>
            </a:prstGeom>
            <a:noFill/>
          </p:spPr>
          <p:txBody>
            <a:bodyPr wrap="square" lIns="0" tIns="0" rIns="0" bIns="0" rtlCol="0">
              <a:spAutoFit/>
            </a:bodyPr>
            <a:lstStyle/>
            <a:p>
              <a:pPr algn="just"/>
              <a:endParaRPr lang="zh-CN" altLang="en-US" sz="2000" b="1" dirty="0">
                <a:solidFill>
                  <a:schemeClr val="tx1">
                    <a:lumMod val="75000"/>
                    <a:lumOff val="25000"/>
                  </a:schemeClr>
                </a:solidFill>
                <a:latin typeface="华文新魏" panose="02010800040101010101" pitchFamily="2" charset="-122"/>
                <a:ea typeface="华文新魏" panose="02010800040101010101" pitchFamily="2" charset="-122"/>
                <a:cs typeface="风雨  魏碑" panose="020B0502000000000001" pitchFamily="34" charset="-128"/>
                <a:sym typeface="汉仪中等线简" panose="02010609000101010101" pitchFamily="49" charset="-122"/>
              </a:endParaRPr>
            </a:p>
          </p:txBody>
        </p:sp>
        <p:sp>
          <p:nvSpPr>
            <p:cNvPr id="1048648" name="文本框"/>
            <p:cNvSpPr/>
            <p:nvPr>
              <p:custDataLst>
                <p:tags r:id="rId4"/>
              </p:custDataLst>
            </p:nvPr>
          </p:nvSpPr>
          <p:spPr>
            <a:xfrm>
              <a:off x="7342208" y="2168689"/>
              <a:ext cx="7271817" cy="1780330"/>
            </a:xfrm>
            <a:prstGeom prst="rect">
              <a:avLst/>
            </a:prstGeom>
            <a:noFill/>
          </p:spPr>
          <p:txBody>
            <a:bodyPr wrap="square" lIns="0" tIns="0" rIns="0" bIns="0" rtlCol="0">
              <a:spAutoFit/>
            </a:bodyPr>
            <a:lstStyle/>
            <a:p>
              <a:pPr algn="just" hangingPunct="0">
                <a:lnSpc>
                  <a:spcPct val="150000"/>
                </a:lnSpc>
              </a:pPr>
              <a:r>
                <a:rPr lang="zh-CN" altLang="en-US" sz="2000" noProof="0" dirty="0">
                  <a:ln>
                    <a:noFill/>
                  </a:ln>
                  <a:solidFill>
                    <a:srgbClr val="233E65"/>
                  </a:solidFill>
                  <a:effectLst/>
                  <a:uLnTx/>
                  <a:uFillTx/>
                  <a:latin typeface="华文新魏" panose="02010800040101010101" pitchFamily="2" charset="-122"/>
                  <a:ea typeface="华文新魏" panose="02010800040101010101" pitchFamily="2" charset="-122"/>
                  <a:cs typeface="风雨  魏碑" panose="020B0502000000000001" pitchFamily="34" charset="-128"/>
                  <a:sym typeface="+mn-lt"/>
                </a:rPr>
                <a:t>       </a:t>
              </a:r>
              <a:r>
                <a:rPr lang="zh-CN" altLang="en-US" sz="2400" noProof="0" dirty="0">
                  <a:ln>
                    <a:noFill/>
                  </a:ln>
                  <a:solidFill>
                    <a:srgbClr val="233E65"/>
                  </a:solidFill>
                  <a:effectLst/>
                  <a:uLnTx/>
                  <a:uFillTx/>
                  <a:latin typeface="华文新魏" panose="02010800040101010101" pitchFamily="2" charset="-122"/>
                  <a:ea typeface="华文新魏" panose="02010800040101010101" pitchFamily="2" charset="-122"/>
                  <a:cs typeface="风雨  魏碑" panose="020B0502000000000001" pitchFamily="34" charset="-128"/>
                  <a:sym typeface="+mn-lt"/>
                </a:rPr>
                <a:t>航母全称航空母舰，以舰载机为主要武器，并作为舰载机编队的大型海上活动基地，用于攻击水面、水下、空中及岸上目标，并支援其他兵力作战。</a:t>
              </a:r>
              <a:endParaRPr lang="zh-CN" altLang="en-US" sz="2400" dirty="0">
                <a:solidFill>
                  <a:schemeClr val="tx1">
                    <a:lumMod val="75000"/>
                    <a:lumOff val="25000"/>
                  </a:schemeClr>
                </a:solidFill>
                <a:latin typeface="华文新魏" panose="02010800040101010101" pitchFamily="2" charset="-122"/>
                <a:ea typeface="华文新魏" panose="02010800040101010101" pitchFamily="2" charset="-122"/>
                <a:cs typeface="风雨  魏碑" panose="020B0502000000000001" pitchFamily="34" charset="-128"/>
                <a:sym typeface="汉仪中等线简" panose="02010609000101010101" pitchFamily="49" charset="-122"/>
              </a:endParaRPr>
            </a:p>
          </p:txBody>
        </p:sp>
      </p:grpSp>
      <p:sp>
        <p:nvSpPr>
          <p:cNvPr id="1048653" name="TextBox 7"/>
          <p:cNvSpPr txBox="1"/>
          <p:nvPr/>
        </p:nvSpPr>
        <p:spPr>
          <a:xfrm>
            <a:off x="957943" y="379096"/>
            <a:ext cx="183968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pPr>
            <a:r>
              <a:rPr kumimoji="0" lang="zh-CN" altLang="en-US" sz="2800" b="1" i="0" u="sng" strike="noStrike" kern="1200" cap="none" spc="0" normalizeH="0" baseline="0" noProof="0" dirty="0">
                <a:ln>
                  <a:noFill/>
                </a:ln>
                <a:solidFill>
                  <a:srgbClr val="233E65"/>
                </a:solidFill>
                <a:effectLst/>
                <a:uLnTx/>
                <a:uFillTx/>
                <a:latin typeface="华文新魏" panose="02010800040101010101" pitchFamily="2" charset="-122"/>
                <a:ea typeface="华文新魏" panose="02010800040101010101" pitchFamily="2" charset="-122"/>
                <a:cs typeface="+mn-ea"/>
                <a:sym typeface="+mn-lt"/>
              </a:rPr>
              <a:t>航母</a:t>
            </a:r>
          </a:p>
        </p:txBody>
      </p:sp>
      <p:sp>
        <p:nvSpPr>
          <p:cNvPr id="1048654" name="任意多边形"/>
          <p:cNvSpPr/>
          <p:nvPr/>
        </p:nvSpPr>
        <p:spPr bwMode="auto">
          <a:xfrm>
            <a:off x="327660" y="379095"/>
            <a:ext cx="536575" cy="424815"/>
          </a:xfrm>
          <a:custGeom>
            <a:avLst/>
            <a:gdLst>
              <a:gd name="T0" fmla="*/ 41 w 228"/>
              <a:gd name="T1" fmla="*/ 93 h 180"/>
              <a:gd name="T2" fmla="*/ 74 w 228"/>
              <a:gd name="T3" fmla="*/ 131 h 180"/>
              <a:gd name="T4" fmla="*/ 86 w 228"/>
              <a:gd name="T5" fmla="*/ 128 h 180"/>
              <a:gd name="T6" fmla="*/ 75 w 228"/>
              <a:gd name="T7" fmla="*/ 93 h 180"/>
              <a:gd name="T8" fmla="*/ 116 w 228"/>
              <a:gd name="T9" fmla="*/ 115 h 180"/>
              <a:gd name="T10" fmla="*/ 123 w 228"/>
              <a:gd name="T11" fmla="*/ 93 h 180"/>
              <a:gd name="T12" fmla="*/ 163 w 228"/>
              <a:gd name="T13" fmla="*/ 86 h 180"/>
              <a:gd name="T14" fmla="*/ 123 w 228"/>
              <a:gd name="T15" fmla="*/ 56 h 180"/>
              <a:gd name="T16" fmla="*/ 164 w 228"/>
              <a:gd name="T17" fmla="*/ 86 h 180"/>
              <a:gd name="T18" fmla="*/ 165 w 228"/>
              <a:gd name="T19" fmla="*/ 48 h 180"/>
              <a:gd name="T20" fmla="*/ 187 w 228"/>
              <a:gd name="T21" fmla="*/ 49 h 180"/>
              <a:gd name="T22" fmla="*/ 120 w 228"/>
              <a:gd name="T23" fmla="*/ 0 h 180"/>
              <a:gd name="T24" fmla="*/ 45 w 228"/>
              <a:gd name="T25" fmla="*/ 139 h 180"/>
              <a:gd name="T26" fmla="*/ 177 w 228"/>
              <a:gd name="T27" fmla="*/ 35 h 180"/>
              <a:gd name="T28" fmla="*/ 148 w 228"/>
              <a:gd name="T29" fmla="*/ 16 h 180"/>
              <a:gd name="T30" fmla="*/ 123 w 228"/>
              <a:gd name="T31" fmla="*/ 11 h 180"/>
              <a:gd name="T32" fmla="*/ 156 w 228"/>
              <a:gd name="T33" fmla="*/ 44 h 180"/>
              <a:gd name="T34" fmla="*/ 123 w 228"/>
              <a:gd name="T35" fmla="*/ 11 h 180"/>
              <a:gd name="T36" fmla="*/ 75 w 228"/>
              <a:gd name="T37" fmla="*/ 86 h 180"/>
              <a:gd name="T38" fmla="*/ 116 w 228"/>
              <a:gd name="T39" fmla="*/ 56 h 180"/>
              <a:gd name="T40" fmla="*/ 108 w 228"/>
              <a:gd name="T41" fmla="*/ 12 h 180"/>
              <a:gd name="T42" fmla="*/ 116 w 228"/>
              <a:gd name="T43" fmla="*/ 48 h 180"/>
              <a:gd name="T44" fmla="*/ 108 w 228"/>
              <a:gd name="T45" fmla="*/ 12 h 180"/>
              <a:gd name="T46" fmla="*/ 76 w 228"/>
              <a:gd name="T47" fmla="*/ 41 h 180"/>
              <a:gd name="T48" fmla="*/ 91 w 228"/>
              <a:gd name="T49" fmla="*/ 16 h 180"/>
              <a:gd name="T50" fmla="*/ 74 w 228"/>
              <a:gd name="T51" fmla="*/ 48 h 180"/>
              <a:gd name="T52" fmla="*/ 41 w 228"/>
              <a:gd name="T53" fmla="*/ 86 h 180"/>
              <a:gd name="T54" fmla="*/ 199 w 228"/>
              <a:gd name="T55" fmla="*/ 106 h 180"/>
              <a:gd name="T56" fmla="*/ 181 w 228"/>
              <a:gd name="T57" fmla="*/ 139 h 180"/>
              <a:gd name="T58" fmla="*/ 167 w 228"/>
              <a:gd name="T59" fmla="*/ 126 h 180"/>
              <a:gd name="T60" fmla="*/ 156 w 228"/>
              <a:gd name="T61" fmla="*/ 136 h 180"/>
              <a:gd name="T62" fmla="*/ 123 w 228"/>
              <a:gd name="T63" fmla="*/ 169 h 180"/>
              <a:gd name="T64" fmla="*/ 116 w 228"/>
              <a:gd name="T65" fmla="*/ 148 h 180"/>
              <a:gd name="T66" fmla="*/ 108 w 228"/>
              <a:gd name="T67" fmla="*/ 168 h 180"/>
              <a:gd name="T68" fmla="*/ 87 w 228"/>
              <a:gd name="T69" fmla="*/ 158 h 180"/>
              <a:gd name="T70" fmla="*/ 82 w 228"/>
              <a:gd name="T71" fmla="*/ 159 h 180"/>
              <a:gd name="T72" fmla="*/ 120 w 228"/>
              <a:gd name="T73" fmla="*/ 180 h 180"/>
              <a:gd name="T74" fmla="*/ 205 w 228"/>
              <a:gd name="T75" fmla="*/ 106 h 180"/>
              <a:gd name="T76" fmla="*/ 148 w 228"/>
              <a:gd name="T77" fmla="*/ 163 h 180"/>
              <a:gd name="T78" fmla="*/ 177 w 228"/>
              <a:gd name="T79" fmla="*/ 144 h 180"/>
              <a:gd name="T80" fmla="*/ 228 w 228"/>
              <a:gd name="T81" fmla="*/ 75 h 180"/>
              <a:gd name="T82" fmla="*/ 198 w 228"/>
              <a:gd name="T83" fmla="*/ 97 h 180"/>
              <a:gd name="T84" fmla="*/ 26 w 228"/>
              <a:gd name="T85" fmla="*/ 157 h 180"/>
              <a:gd name="T86" fmla="*/ 31 w 228"/>
              <a:gd name="T87" fmla="*/ 148 h 180"/>
              <a:gd name="T88" fmla="*/ 183 w 228"/>
              <a:gd name="T89" fmla="*/ 81 h 180"/>
              <a:gd name="T90" fmla="*/ 205 w 228"/>
              <a:gd name="T91" fmla="*/ 52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8" h="180">
                <a:moveTo>
                  <a:pt x="57" y="137"/>
                </a:moveTo>
                <a:cubicBezTo>
                  <a:pt x="47" y="125"/>
                  <a:pt x="42" y="110"/>
                  <a:pt x="41" y="93"/>
                </a:cubicBezTo>
                <a:cubicBezTo>
                  <a:pt x="68" y="93"/>
                  <a:pt x="68" y="93"/>
                  <a:pt x="68" y="93"/>
                </a:cubicBezTo>
                <a:cubicBezTo>
                  <a:pt x="68" y="107"/>
                  <a:pt x="70" y="120"/>
                  <a:pt x="74" y="131"/>
                </a:cubicBezTo>
                <a:cubicBezTo>
                  <a:pt x="72" y="132"/>
                  <a:pt x="70" y="133"/>
                  <a:pt x="68" y="134"/>
                </a:cubicBezTo>
                <a:cubicBezTo>
                  <a:pt x="74" y="132"/>
                  <a:pt x="80" y="130"/>
                  <a:pt x="86" y="128"/>
                </a:cubicBezTo>
                <a:cubicBezTo>
                  <a:pt x="84" y="128"/>
                  <a:pt x="83" y="129"/>
                  <a:pt x="81" y="129"/>
                </a:cubicBezTo>
                <a:cubicBezTo>
                  <a:pt x="78" y="119"/>
                  <a:pt x="75" y="106"/>
                  <a:pt x="75" y="93"/>
                </a:cubicBezTo>
                <a:cubicBezTo>
                  <a:pt x="116" y="93"/>
                  <a:pt x="116" y="93"/>
                  <a:pt x="116" y="93"/>
                </a:cubicBezTo>
                <a:cubicBezTo>
                  <a:pt x="116" y="115"/>
                  <a:pt x="116" y="115"/>
                  <a:pt x="116" y="115"/>
                </a:cubicBezTo>
                <a:cubicBezTo>
                  <a:pt x="119" y="114"/>
                  <a:pt x="121" y="113"/>
                  <a:pt x="123" y="112"/>
                </a:cubicBezTo>
                <a:cubicBezTo>
                  <a:pt x="123" y="93"/>
                  <a:pt x="123" y="93"/>
                  <a:pt x="123" y="93"/>
                </a:cubicBezTo>
                <a:cubicBezTo>
                  <a:pt x="153" y="93"/>
                  <a:pt x="153" y="93"/>
                  <a:pt x="153" y="93"/>
                </a:cubicBezTo>
                <a:cubicBezTo>
                  <a:pt x="157" y="91"/>
                  <a:pt x="160" y="89"/>
                  <a:pt x="163" y="86"/>
                </a:cubicBezTo>
                <a:cubicBezTo>
                  <a:pt x="123" y="86"/>
                  <a:pt x="123" y="86"/>
                  <a:pt x="123" y="86"/>
                </a:cubicBezTo>
                <a:cubicBezTo>
                  <a:pt x="123" y="56"/>
                  <a:pt x="123" y="56"/>
                  <a:pt x="123" y="56"/>
                </a:cubicBezTo>
                <a:cubicBezTo>
                  <a:pt x="136" y="55"/>
                  <a:pt x="148" y="54"/>
                  <a:pt x="159" y="50"/>
                </a:cubicBezTo>
                <a:cubicBezTo>
                  <a:pt x="162" y="61"/>
                  <a:pt x="164" y="73"/>
                  <a:pt x="164" y="86"/>
                </a:cubicBezTo>
                <a:cubicBezTo>
                  <a:pt x="167" y="84"/>
                  <a:pt x="169" y="82"/>
                  <a:pt x="171" y="80"/>
                </a:cubicBezTo>
                <a:cubicBezTo>
                  <a:pt x="170" y="69"/>
                  <a:pt x="168" y="58"/>
                  <a:pt x="165" y="48"/>
                </a:cubicBezTo>
                <a:cubicBezTo>
                  <a:pt x="171" y="46"/>
                  <a:pt x="177" y="44"/>
                  <a:pt x="181" y="41"/>
                </a:cubicBezTo>
                <a:cubicBezTo>
                  <a:pt x="184" y="44"/>
                  <a:pt x="185" y="46"/>
                  <a:pt x="187" y="49"/>
                </a:cubicBezTo>
                <a:cubicBezTo>
                  <a:pt x="190" y="47"/>
                  <a:pt x="194" y="46"/>
                  <a:pt x="197" y="45"/>
                </a:cubicBezTo>
                <a:cubicBezTo>
                  <a:pt x="182" y="18"/>
                  <a:pt x="153" y="0"/>
                  <a:pt x="120" y="0"/>
                </a:cubicBezTo>
                <a:cubicBezTo>
                  <a:pt x="70" y="0"/>
                  <a:pt x="30" y="40"/>
                  <a:pt x="30" y="90"/>
                </a:cubicBezTo>
                <a:cubicBezTo>
                  <a:pt x="30" y="108"/>
                  <a:pt x="35" y="125"/>
                  <a:pt x="45" y="139"/>
                </a:cubicBezTo>
                <a:cubicBezTo>
                  <a:pt x="49" y="139"/>
                  <a:pt x="52" y="138"/>
                  <a:pt x="57" y="137"/>
                </a:cubicBezTo>
                <a:close/>
                <a:moveTo>
                  <a:pt x="177" y="35"/>
                </a:moveTo>
                <a:cubicBezTo>
                  <a:pt x="172" y="38"/>
                  <a:pt x="168" y="40"/>
                  <a:pt x="163" y="41"/>
                </a:cubicBezTo>
                <a:cubicBezTo>
                  <a:pt x="159" y="31"/>
                  <a:pt x="154" y="23"/>
                  <a:pt x="148" y="16"/>
                </a:cubicBezTo>
                <a:cubicBezTo>
                  <a:pt x="159" y="20"/>
                  <a:pt x="169" y="27"/>
                  <a:pt x="177" y="35"/>
                </a:cubicBezTo>
                <a:close/>
                <a:moveTo>
                  <a:pt x="123" y="11"/>
                </a:moveTo>
                <a:cubicBezTo>
                  <a:pt x="126" y="11"/>
                  <a:pt x="128" y="11"/>
                  <a:pt x="131" y="12"/>
                </a:cubicBezTo>
                <a:cubicBezTo>
                  <a:pt x="141" y="17"/>
                  <a:pt x="150" y="28"/>
                  <a:pt x="156" y="44"/>
                </a:cubicBezTo>
                <a:cubicBezTo>
                  <a:pt x="146" y="46"/>
                  <a:pt x="135" y="48"/>
                  <a:pt x="123" y="48"/>
                </a:cubicBezTo>
                <a:lnTo>
                  <a:pt x="123" y="11"/>
                </a:lnTo>
                <a:close/>
                <a:moveTo>
                  <a:pt x="116" y="86"/>
                </a:moveTo>
                <a:cubicBezTo>
                  <a:pt x="75" y="86"/>
                  <a:pt x="75" y="86"/>
                  <a:pt x="75" y="86"/>
                </a:cubicBezTo>
                <a:cubicBezTo>
                  <a:pt x="75" y="73"/>
                  <a:pt x="78" y="61"/>
                  <a:pt x="81" y="50"/>
                </a:cubicBezTo>
                <a:cubicBezTo>
                  <a:pt x="92" y="54"/>
                  <a:pt x="104" y="55"/>
                  <a:pt x="116" y="56"/>
                </a:cubicBezTo>
                <a:lnTo>
                  <a:pt x="116" y="86"/>
                </a:lnTo>
                <a:close/>
                <a:moveTo>
                  <a:pt x="108" y="12"/>
                </a:moveTo>
                <a:cubicBezTo>
                  <a:pt x="111" y="11"/>
                  <a:pt x="113" y="11"/>
                  <a:pt x="116" y="11"/>
                </a:cubicBezTo>
                <a:cubicBezTo>
                  <a:pt x="116" y="48"/>
                  <a:pt x="116" y="48"/>
                  <a:pt x="116" y="48"/>
                </a:cubicBezTo>
                <a:cubicBezTo>
                  <a:pt x="104" y="48"/>
                  <a:pt x="93" y="46"/>
                  <a:pt x="83" y="44"/>
                </a:cubicBezTo>
                <a:cubicBezTo>
                  <a:pt x="89" y="28"/>
                  <a:pt x="98" y="17"/>
                  <a:pt x="108" y="12"/>
                </a:cubicBezTo>
                <a:close/>
                <a:moveTo>
                  <a:pt x="91" y="16"/>
                </a:moveTo>
                <a:cubicBezTo>
                  <a:pt x="85" y="23"/>
                  <a:pt x="80" y="31"/>
                  <a:pt x="76" y="41"/>
                </a:cubicBezTo>
                <a:cubicBezTo>
                  <a:pt x="72" y="40"/>
                  <a:pt x="67" y="38"/>
                  <a:pt x="63" y="35"/>
                </a:cubicBezTo>
                <a:cubicBezTo>
                  <a:pt x="71" y="27"/>
                  <a:pt x="80" y="20"/>
                  <a:pt x="91" y="16"/>
                </a:cubicBezTo>
                <a:close/>
                <a:moveTo>
                  <a:pt x="58" y="41"/>
                </a:moveTo>
                <a:cubicBezTo>
                  <a:pt x="63" y="44"/>
                  <a:pt x="68" y="46"/>
                  <a:pt x="74" y="48"/>
                </a:cubicBezTo>
                <a:cubicBezTo>
                  <a:pt x="70" y="60"/>
                  <a:pt x="68" y="73"/>
                  <a:pt x="68" y="86"/>
                </a:cubicBezTo>
                <a:cubicBezTo>
                  <a:pt x="41" y="86"/>
                  <a:pt x="41" y="86"/>
                  <a:pt x="41" y="86"/>
                </a:cubicBezTo>
                <a:cubicBezTo>
                  <a:pt x="42" y="69"/>
                  <a:pt x="48" y="53"/>
                  <a:pt x="58" y="41"/>
                </a:cubicBezTo>
                <a:close/>
                <a:moveTo>
                  <a:pt x="199" y="106"/>
                </a:moveTo>
                <a:cubicBezTo>
                  <a:pt x="198" y="106"/>
                  <a:pt x="197" y="107"/>
                  <a:pt x="196" y="108"/>
                </a:cubicBezTo>
                <a:cubicBezTo>
                  <a:pt x="194" y="119"/>
                  <a:pt x="189" y="130"/>
                  <a:pt x="181" y="139"/>
                </a:cubicBezTo>
                <a:cubicBezTo>
                  <a:pt x="177" y="136"/>
                  <a:pt x="171" y="134"/>
                  <a:pt x="165" y="131"/>
                </a:cubicBezTo>
                <a:cubicBezTo>
                  <a:pt x="166" y="130"/>
                  <a:pt x="166" y="128"/>
                  <a:pt x="167" y="126"/>
                </a:cubicBezTo>
                <a:cubicBezTo>
                  <a:pt x="161" y="129"/>
                  <a:pt x="156" y="132"/>
                  <a:pt x="150" y="135"/>
                </a:cubicBezTo>
                <a:cubicBezTo>
                  <a:pt x="152" y="135"/>
                  <a:pt x="154" y="136"/>
                  <a:pt x="156" y="136"/>
                </a:cubicBezTo>
                <a:cubicBezTo>
                  <a:pt x="150" y="152"/>
                  <a:pt x="141" y="163"/>
                  <a:pt x="131" y="168"/>
                </a:cubicBezTo>
                <a:cubicBezTo>
                  <a:pt x="128" y="168"/>
                  <a:pt x="126" y="169"/>
                  <a:pt x="123" y="169"/>
                </a:cubicBezTo>
                <a:cubicBezTo>
                  <a:pt x="123" y="146"/>
                  <a:pt x="123" y="146"/>
                  <a:pt x="123" y="146"/>
                </a:cubicBezTo>
                <a:cubicBezTo>
                  <a:pt x="121" y="147"/>
                  <a:pt x="118" y="147"/>
                  <a:pt x="116" y="148"/>
                </a:cubicBezTo>
                <a:cubicBezTo>
                  <a:pt x="116" y="169"/>
                  <a:pt x="116" y="169"/>
                  <a:pt x="116" y="169"/>
                </a:cubicBezTo>
                <a:cubicBezTo>
                  <a:pt x="113" y="169"/>
                  <a:pt x="111" y="168"/>
                  <a:pt x="108" y="168"/>
                </a:cubicBezTo>
                <a:cubicBezTo>
                  <a:pt x="103" y="165"/>
                  <a:pt x="98" y="161"/>
                  <a:pt x="94" y="156"/>
                </a:cubicBezTo>
                <a:cubicBezTo>
                  <a:pt x="91" y="156"/>
                  <a:pt x="89" y="157"/>
                  <a:pt x="87" y="158"/>
                </a:cubicBezTo>
                <a:cubicBezTo>
                  <a:pt x="88" y="160"/>
                  <a:pt x="90" y="162"/>
                  <a:pt x="91" y="163"/>
                </a:cubicBezTo>
                <a:cubicBezTo>
                  <a:pt x="88" y="162"/>
                  <a:pt x="85" y="161"/>
                  <a:pt x="82" y="159"/>
                </a:cubicBezTo>
                <a:cubicBezTo>
                  <a:pt x="77" y="160"/>
                  <a:pt x="72" y="161"/>
                  <a:pt x="67" y="162"/>
                </a:cubicBezTo>
                <a:cubicBezTo>
                  <a:pt x="82" y="173"/>
                  <a:pt x="100" y="180"/>
                  <a:pt x="120" y="180"/>
                </a:cubicBezTo>
                <a:cubicBezTo>
                  <a:pt x="164" y="180"/>
                  <a:pt x="200" y="148"/>
                  <a:pt x="208" y="106"/>
                </a:cubicBezTo>
                <a:cubicBezTo>
                  <a:pt x="207" y="106"/>
                  <a:pt x="206" y="106"/>
                  <a:pt x="205" y="106"/>
                </a:cubicBezTo>
                <a:cubicBezTo>
                  <a:pt x="203" y="106"/>
                  <a:pt x="201" y="106"/>
                  <a:pt x="199" y="106"/>
                </a:cubicBezTo>
                <a:close/>
                <a:moveTo>
                  <a:pt x="148" y="163"/>
                </a:moveTo>
                <a:cubicBezTo>
                  <a:pt x="154" y="157"/>
                  <a:pt x="159" y="148"/>
                  <a:pt x="163" y="138"/>
                </a:cubicBezTo>
                <a:cubicBezTo>
                  <a:pt x="168" y="140"/>
                  <a:pt x="172" y="142"/>
                  <a:pt x="177" y="144"/>
                </a:cubicBezTo>
                <a:cubicBezTo>
                  <a:pt x="169" y="153"/>
                  <a:pt x="159" y="159"/>
                  <a:pt x="148" y="163"/>
                </a:cubicBezTo>
                <a:close/>
                <a:moveTo>
                  <a:pt x="228" y="75"/>
                </a:moveTo>
                <a:cubicBezTo>
                  <a:pt x="228" y="88"/>
                  <a:pt x="218" y="98"/>
                  <a:pt x="205" y="98"/>
                </a:cubicBezTo>
                <a:cubicBezTo>
                  <a:pt x="202" y="98"/>
                  <a:pt x="200" y="98"/>
                  <a:pt x="198" y="97"/>
                </a:cubicBezTo>
                <a:cubicBezTo>
                  <a:pt x="182" y="109"/>
                  <a:pt x="162" y="121"/>
                  <a:pt x="138" y="131"/>
                </a:cubicBezTo>
                <a:cubicBezTo>
                  <a:pt x="88" y="153"/>
                  <a:pt x="41" y="161"/>
                  <a:pt x="26" y="157"/>
                </a:cubicBezTo>
                <a:cubicBezTo>
                  <a:pt x="0" y="151"/>
                  <a:pt x="31" y="122"/>
                  <a:pt x="31" y="122"/>
                </a:cubicBezTo>
                <a:cubicBezTo>
                  <a:pt x="31" y="122"/>
                  <a:pt x="15" y="148"/>
                  <a:pt x="31" y="148"/>
                </a:cubicBezTo>
                <a:cubicBezTo>
                  <a:pt x="55" y="149"/>
                  <a:pt x="103" y="132"/>
                  <a:pt x="131" y="117"/>
                </a:cubicBezTo>
                <a:cubicBezTo>
                  <a:pt x="153" y="104"/>
                  <a:pt x="170" y="92"/>
                  <a:pt x="183" y="81"/>
                </a:cubicBezTo>
                <a:cubicBezTo>
                  <a:pt x="182" y="79"/>
                  <a:pt x="182" y="77"/>
                  <a:pt x="182" y="75"/>
                </a:cubicBezTo>
                <a:cubicBezTo>
                  <a:pt x="182" y="62"/>
                  <a:pt x="192" y="52"/>
                  <a:pt x="205" y="52"/>
                </a:cubicBezTo>
                <a:cubicBezTo>
                  <a:pt x="218" y="52"/>
                  <a:pt x="228" y="62"/>
                  <a:pt x="228" y="75"/>
                </a:cubicBezTo>
                <a:close/>
              </a:path>
            </a:pathLst>
          </a:custGeom>
          <a:solidFill>
            <a:srgbClr val="233E65"/>
          </a:solidFill>
          <a:ln>
            <a:noFill/>
          </a:ln>
        </p:spPr>
        <p:txBody>
          <a:bodyPr vert="horz" wrap="square" lIns="91440" tIns="45720" rIns="91440" bIns="45720" numCol="1" anchor="t" anchorCtr="0" compatLnSpc="1"/>
          <a:lstStyle/>
          <a:p>
            <a:endParaRPr lang="en-US">
              <a:latin typeface="+mn-ea"/>
            </a:endParaRPr>
          </a:p>
        </p:txBody>
      </p:sp>
      <p:grpSp>
        <p:nvGrpSpPr>
          <p:cNvPr id="4" name="组合 16"/>
          <p:cNvGrpSpPr/>
          <p:nvPr/>
        </p:nvGrpSpPr>
        <p:grpSpPr>
          <a:xfrm>
            <a:off x="6542405" y="3977457"/>
            <a:ext cx="5233035" cy="722516"/>
            <a:chOff x="7507989" y="5867507"/>
            <a:chExt cx="6792009" cy="799603"/>
          </a:xfrm>
        </p:grpSpPr>
        <p:sp>
          <p:nvSpPr>
            <p:cNvPr id="5" name="文本框"/>
            <p:cNvSpPr/>
            <p:nvPr>
              <p:custDataLst>
                <p:tags r:id="rId1"/>
              </p:custDataLst>
            </p:nvPr>
          </p:nvSpPr>
          <p:spPr>
            <a:xfrm>
              <a:off x="7507989" y="5867507"/>
              <a:ext cx="1353277" cy="340131"/>
            </a:xfrm>
            <a:prstGeom prst="rect">
              <a:avLst/>
            </a:prstGeom>
            <a:noFill/>
          </p:spPr>
          <p:txBody>
            <a:bodyPr wrap="square" lIns="0" tIns="0" rIns="0" bIns="0" rtlCol="0">
              <a:spAutoFit/>
            </a:bodyPr>
            <a:lstStyle/>
            <a:p>
              <a:pPr algn="just"/>
              <a:endParaRPr lang="zh-CN" altLang="en-US" sz="2000" b="1" noProof="0" dirty="0">
                <a:ln>
                  <a:noFill/>
                </a:ln>
                <a:solidFill>
                  <a:srgbClr val="233E65"/>
                </a:solidFill>
                <a:effectLst/>
                <a:uLnTx/>
                <a:uFillTx/>
                <a:latin typeface="华文新魏" panose="02010800040101010101" pitchFamily="2" charset="-122"/>
                <a:ea typeface="华文新魏" panose="02010800040101010101" pitchFamily="2" charset="-122"/>
                <a:cs typeface="风雨  魏碑" panose="020B0502000000000001" pitchFamily="34" charset="-128"/>
                <a:sym typeface="汉仪中等线简" panose="02010609000101010101" pitchFamily="49" charset="-122"/>
              </a:endParaRPr>
            </a:p>
          </p:txBody>
        </p:sp>
        <p:sp>
          <p:nvSpPr>
            <p:cNvPr id="6" name="文本框"/>
            <p:cNvSpPr/>
            <p:nvPr>
              <p:custDataLst>
                <p:tags r:id="rId2"/>
              </p:custDataLst>
            </p:nvPr>
          </p:nvSpPr>
          <p:spPr>
            <a:xfrm>
              <a:off x="7507989" y="6326496"/>
              <a:ext cx="6792009" cy="34061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pPr>
              <a:r>
                <a:rPr lang="zh-CN" altLang="en-US" sz="2000" noProof="0" dirty="0">
                  <a:ln>
                    <a:noFill/>
                  </a:ln>
                  <a:solidFill>
                    <a:srgbClr val="233E65"/>
                  </a:solidFill>
                  <a:effectLst/>
                  <a:uLnTx/>
                  <a:uFillTx/>
                  <a:latin typeface="华文新魏" panose="02010800040101010101" pitchFamily="2" charset="-122"/>
                  <a:ea typeface="华文新魏" panose="02010800040101010101" pitchFamily="2" charset="-122"/>
                  <a:cs typeface="风雨  魏碑" panose="020B0502000000000001" pitchFamily="34" charset="-128"/>
                  <a:sym typeface="+mn-lt"/>
                </a:rPr>
                <a:t>       </a:t>
              </a:r>
              <a:endParaRPr lang="zh-CN" altLang="en-US" sz="2000" dirty="0">
                <a:solidFill>
                  <a:schemeClr val="tx1">
                    <a:lumMod val="75000"/>
                    <a:lumOff val="25000"/>
                  </a:schemeClr>
                </a:solidFill>
                <a:latin typeface="华文新魏" panose="02010800040101010101" pitchFamily="2" charset="-122"/>
                <a:ea typeface="华文新魏" panose="02010800040101010101" pitchFamily="2" charset="-122"/>
                <a:cs typeface="风雨  魏碑" panose="020B0502000000000001" pitchFamily="34" charset="-128"/>
                <a:sym typeface="汉仪中等线简" panose="02010609000101010101" pitchFamily="49" charset="-122"/>
              </a:endParaRPr>
            </a:p>
          </p:txBody>
        </p:sp>
      </p:grpSp>
      <p:sp>
        <p:nvSpPr>
          <p:cNvPr id="2" name="矩形 10">
            <a:extLst>
              <a:ext uri="{FF2B5EF4-FFF2-40B4-BE49-F238E27FC236}">
                <a16:creationId xmlns:a16="http://schemas.microsoft.com/office/drawing/2014/main" id="{7B5210E0-DA56-05B7-5B2F-D944B678B8F1}"/>
              </a:ext>
            </a:extLst>
          </p:cNvPr>
          <p:cNvSpPr/>
          <p:nvPr/>
        </p:nvSpPr>
        <p:spPr>
          <a:xfrm>
            <a:off x="3634157" y="3814571"/>
            <a:ext cx="6995049" cy="15877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中等线简" panose="02010609000101010101" pitchFamily="49" charset="-122"/>
              <a:ea typeface="汉仪中等线简" panose="02010609000101010101" pitchFamily="49" charset="-122"/>
            </a:endParaRPr>
          </a:p>
        </p:txBody>
      </p:sp>
      <p:sp>
        <p:nvSpPr>
          <p:cNvPr id="3" name="文本框 2">
            <a:extLst>
              <a:ext uri="{FF2B5EF4-FFF2-40B4-BE49-F238E27FC236}">
                <a16:creationId xmlns:a16="http://schemas.microsoft.com/office/drawing/2014/main" id="{6C53B0B0-45B9-5FED-5E17-829566400250}"/>
              </a:ext>
            </a:extLst>
          </p:cNvPr>
          <p:cNvSpPr txBox="1"/>
          <p:nvPr/>
        </p:nvSpPr>
        <p:spPr>
          <a:xfrm>
            <a:off x="4503775" y="4034685"/>
            <a:ext cx="7337366" cy="1147558"/>
          </a:xfrm>
          <a:prstGeom prst="rect">
            <a:avLst/>
          </a:prstGeom>
          <a:noFill/>
        </p:spPr>
        <p:txBody>
          <a:bodyPr wrap="square" rtlCol="0">
            <a:spAutoFit/>
          </a:bodyPr>
          <a:lstStyle/>
          <a:p>
            <a:pPr>
              <a:lnSpc>
                <a:spcPct val="150000"/>
              </a:lnSpc>
            </a:pPr>
            <a:r>
              <a:rPr lang="zh-CN" altLang="en-US" sz="2400" dirty="0">
                <a:solidFill>
                  <a:srgbClr val="233E65"/>
                </a:solidFill>
                <a:latin typeface="华文新魏" panose="02010800040101010101" pitchFamily="2" charset="-122"/>
                <a:ea typeface="华文新魏" panose="02010800040101010101" pitchFamily="2" charset="-122"/>
              </a:rPr>
              <a:t>航母是最重要的水面信息化作战平台</a:t>
            </a:r>
            <a:endParaRPr lang="en-US" altLang="zh-CN" sz="2400" dirty="0">
              <a:solidFill>
                <a:srgbClr val="233E65"/>
              </a:solidFill>
              <a:latin typeface="华文新魏" panose="02010800040101010101" pitchFamily="2" charset="-122"/>
              <a:ea typeface="华文新魏" panose="02010800040101010101" pitchFamily="2" charset="-122"/>
            </a:endParaRPr>
          </a:p>
          <a:p>
            <a:pPr>
              <a:lnSpc>
                <a:spcPct val="150000"/>
              </a:lnSpc>
            </a:pPr>
            <a:r>
              <a:rPr lang="zh-CN" altLang="en-US" sz="2400" dirty="0">
                <a:solidFill>
                  <a:srgbClr val="233E65"/>
                </a:solidFill>
                <a:latin typeface="华文新魏" panose="02010800040101010101" pitchFamily="2" charset="-122"/>
                <a:ea typeface="华文新魏" panose="02010800040101010101" pitchFamily="2" charset="-122"/>
              </a:rPr>
              <a:t>航母是海军的核心作战力量</a:t>
            </a:r>
          </a:p>
        </p:txBody>
      </p:sp>
      <p:pic>
        <p:nvPicPr>
          <p:cNvPr id="9" name="图片 8">
            <a:extLst>
              <a:ext uri="{FF2B5EF4-FFF2-40B4-BE49-F238E27FC236}">
                <a16:creationId xmlns:a16="http://schemas.microsoft.com/office/drawing/2014/main" id="{6EABF84A-B7F9-EED4-7D0E-CF77B36B42F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7342" y="1009440"/>
            <a:ext cx="3362202" cy="5610262"/>
          </a:xfrm>
          <a:prstGeom prst="rect">
            <a:avLst/>
          </a:prstGeom>
        </p:spPr>
      </p:pic>
    </p:spTree>
    <p:extLst>
      <p:ext uri="{BB962C8B-B14F-4D97-AF65-F5344CB8AC3E}">
        <p14:creationId xmlns:p14="http://schemas.microsoft.com/office/powerpoint/2010/main" val="184178361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1000"/>
                                        <p:tgtEl>
                                          <p:spTgt spid="53"/>
                                        </p:tgtEl>
                                      </p:cBhvr>
                                    </p:animEffect>
                                    <p:anim calcmode="lin" valueType="num">
                                      <p:cBhvr>
                                        <p:cTn id="8" dur="1000" fill="hold"/>
                                        <p:tgtEl>
                                          <p:spTgt spid="53"/>
                                        </p:tgtEl>
                                        <p:attrNameLst>
                                          <p:attrName>ppt_x</p:attrName>
                                        </p:attrNameLst>
                                      </p:cBhvr>
                                      <p:tavLst>
                                        <p:tav tm="0">
                                          <p:val>
                                            <p:strVal val="#ppt_x"/>
                                          </p:val>
                                        </p:tav>
                                        <p:tav tm="100000">
                                          <p:val>
                                            <p:strVal val="#ppt_x"/>
                                          </p:val>
                                        </p:tav>
                                      </p:tavLst>
                                    </p:anim>
                                    <p:anim calcmode="lin" valueType="num">
                                      <p:cBhvr>
                                        <p:cTn id="9" dur="1000" fill="hold"/>
                                        <p:tgtEl>
                                          <p:spTgt spid="5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48646"/>
                                        </p:tgtEl>
                                        <p:attrNameLst>
                                          <p:attrName>style.visibility</p:attrName>
                                        </p:attrNameLst>
                                      </p:cBhvr>
                                      <p:to>
                                        <p:strVal val="visible"/>
                                      </p:to>
                                    </p:set>
                                    <p:animEffect transition="in" filter="fade">
                                      <p:cBhvr>
                                        <p:cTn id="12" dur="1000"/>
                                        <p:tgtEl>
                                          <p:spTgt spid="1048646"/>
                                        </p:tgtEl>
                                      </p:cBhvr>
                                    </p:animEffect>
                                    <p:anim calcmode="lin" valueType="num">
                                      <p:cBhvr>
                                        <p:cTn id="13" dur="1000" fill="hold"/>
                                        <p:tgtEl>
                                          <p:spTgt spid="1048646"/>
                                        </p:tgtEl>
                                        <p:attrNameLst>
                                          <p:attrName>ppt_x</p:attrName>
                                        </p:attrNameLst>
                                      </p:cBhvr>
                                      <p:tavLst>
                                        <p:tav tm="0">
                                          <p:val>
                                            <p:strVal val="#ppt_x"/>
                                          </p:val>
                                        </p:tav>
                                        <p:tav tm="100000">
                                          <p:val>
                                            <p:strVal val="#ppt_x"/>
                                          </p:val>
                                        </p:tav>
                                      </p:tavLst>
                                    </p:anim>
                                    <p:anim calcmode="lin" valueType="num">
                                      <p:cBhvr>
                                        <p:cTn id="14" dur="1000" fill="hold"/>
                                        <p:tgtEl>
                                          <p:spTgt spid="104864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46" grpId="0" animBg="1"/>
      <p:bldP spid="2" grpId="0" animBg="1"/>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67" name="图片 3" descr="866886"/>
          <p:cNvPicPr>
            <a:picLocks noChangeAspect="1"/>
          </p:cNvPicPr>
          <p:nvPr/>
        </p:nvPicPr>
        <p:blipFill>
          <a:blip r:embed="rId3" cstate="print"/>
          <a:stretch>
            <a:fillRect/>
          </a:stretch>
        </p:blipFill>
        <p:spPr>
          <a:xfrm>
            <a:off x="0" y="0"/>
            <a:ext cx="12192000" cy="6856730"/>
          </a:xfrm>
          <a:prstGeom prst="rect">
            <a:avLst/>
          </a:prstGeom>
        </p:spPr>
      </p:pic>
      <p:sp>
        <p:nvSpPr>
          <p:cNvPr id="1048668" name="圆角矩形 4"/>
          <p:cNvSpPr/>
          <p:nvPr/>
        </p:nvSpPr>
        <p:spPr>
          <a:xfrm>
            <a:off x="4128452" y="1575601"/>
            <a:ext cx="1815465" cy="508635"/>
          </a:xfrm>
          <a:prstGeom prst="roundRect">
            <a:avLst/>
          </a:prstGeom>
          <a:solidFill>
            <a:srgbClr val="233E6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dirty="0">
              <a:solidFill>
                <a:schemeClr val="bg1"/>
              </a:solidFill>
              <a:latin typeface="汉仪中等线简" panose="02010609000101010101" pitchFamily="49" charset="-122"/>
              <a:ea typeface="汉仪中等线简" panose="02010609000101010101" pitchFamily="49" charset="-122"/>
              <a:cs typeface="汉仪中等线简" panose="02010609000101010101" pitchFamily="49" charset="-122"/>
            </a:endParaRPr>
          </a:p>
        </p:txBody>
      </p:sp>
      <p:sp>
        <p:nvSpPr>
          <p:cNvPr id="1048669" name="文本框 1"/>
          <p:cNvSpPr txBox="1"/>
          <p:nvPr/>
        </p:nvSpPr>
        <p:spPr>
          <a:xfrm>
            <a:off x="4223384" y="1575601"/>
            <a:ext cx="1625600" cy="523220"/>
          </a:xfrm>
          <a:prstGeom prst="rect">
            <a:avLst/>
          </a:prstGeom>
          <a:solidFill>
            <a:srgbClr val="233E65"/>
          </a:solidFill>
        </p:spPr>
        <p:txBody>
          <a:bodyPr wrap="square" rtlCol="0">
            <a:spAutoFit/>
          </a:bodyPr>
          <a:lstStyle/>
          <a:p>
            <a:r>
              <a:rPr lang="en-US" altLang="zh-CN" sz="2800" b="1" dirty="0">
                <a:solidFill>
                  <a:schemeClr val="bg1"/>
                </a:solidFill>
                <a:latin typeface="华文新魏" panose="02010800040101010101" pitchFamily="2" charset="-122"/>
                <a:ea typeface="华文新魏" panose="02010800040101010101" pitchFamily="2" charset="-122"/>
                <a:cs typeface="风雨  魏碑" panose="020B0502000000000001" pitchFamily="34" charset="-128"/>
              </a:rPr>
              <a:t>PART 02</a:t>
            </a:r>
          </a:p>
        </p:txBody>
      </p:sp>
      <p:sp>
        <p:nvSpPr>
          <p:cNvPr id="1048670" name="文本框 8"/>
          <p:cNvSpPr txBox="1"/>
          <p:nvPr/>
        </p:nvSpPr>
        <p:spPr>
          <a:xfrm>
            <a:off x="2813957" y="2639786"/>
            <a:ext cx="9320893" cy="1446550"/>
          </a:xfrm>
          <a:prstGeom prst="rect">
            <a:avLst/>
          </a:prstGeom>
          <a:noFill/>
        </p:spPr>
        <p:txBody>
          <a:bodyPr wrap="square" rtlCol="0">
            <a:spAutoFit/>
          </a:bodyPr>
          <a:lstStyle/>
          <a:p>
            <a:pPr algn="ctr"/>
            <a:r>
              <a:rPr lang="zh-CN" altLang="en-US" sz="4400" dirty="0">
                <a:solidFill>
                  <a:schemeClr val="bg1"/>
                </a:solidFill>
                <a:latin typeface="汉仪铸字木头人W" panose="00020600040101010101" pitchFamily="18" charset="-122"/>
                <a:ea typeface="汉仪铸字木头人W" panose="00020600040101010101" pitchFamily="18" charset="-122"/>
                <a:cs typeface="风雨  魏碑" panose="020B0502000000000001" pitchFamily="34" charset="-128"/>
                <a:sym typeface="+mn-lt"/>
              </a:rPr>
              <a:t>建造航母的重要性</a:t>
            </a:r>
            <a:endParaRPr lang="en-US" altLang="zh-CN" sz="4400" dirty="0">
              <a:solidFill>
                <a:schemeClr val="bg1"/>
              </a:solidFill>
              <a:latin typeface="汉仪铸字木头人W" panose="00020600040101010101" pitchFamily="18" charset="-122"/>
              <a:ea typeface="汉仪铸字木头人W" panose="00020600040101010101" pitchFamily="18" charset="-122"/>
              <a:cs typeface="风雨  魏碑" panose="020B0502000000000001" pitchFamily="34" charset="-128"/>
              <a:sym typeface="+mn-lt"/>
            </a:endParaRPr>
          </a:p>
          <a:p>
            <a:pPr algn="ctr"/>
            <a:r>
              <a:rPr lang="en-US" altLang="zh-CN" sz="4400" dirty="0">
                <a:solidFill>
                  <a:schemeClr val="bg1"/>
                </a:solidFill>
                <a:latin typeface="汉仪铸字木头人W" panose="00020600040101010101" pitchFamily="18" charset="-122"/>
                <a:ea typeface="汉仪铸字木头人W" panose="00020600040101010101" pitchFamily="18" charset="-122"/>
                <a:cs typeface="风雨  魏碑" panose="020B0502000000000001" pitchFamily="34" charset="-128"/>
                <a:sym typeface="+mn-lt"/>
              </a:rPr>
              <a:t>—</a:t>
            </a:r>
            <a:r>
              <a:rPr lang="zh-CN" altLang="en-US" sz="4400" dirty="0">
                <a:solidFill>
                  <a:schemeClr val="bg1"/>
                </a:solidFill>
                <a:latin typeface="汉仪铸字木头人W" panose="00020600040101010101" pitchFamily="18" charset="-122"/>
                <a:ea typeface="汉仪铸字木头人W" panose="00020600040101010101" pitchFamily="18" charset="-122"/>
                <a:cs typeface="风雨  魏碑" panose="020B0502000000000001" pitchFamily="34" charset="-128"/>
                <a:sym typeface="+mn-lt"/>
              </a:rPr>
              <a:t>感受三航母时代发展变化</a:t>
            </a: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COMMONDATA" val="eyJjb3VudCI6MTIsImhkaWQiOiI1ODZmOTI3MDg2NDdlNTNmZDY0ZTdjMDRlMTYwMGFkMSIsInVzZXJDb3VudCI6MTJ9"/>
</p:tagLst>
</file>

<file path=ppt/tags/tag10.xml><?xml version="1.0" encoding="utf-8"?>
<p:tagLst xmlns:a="http://schemas.openxmlformats.org/drawingml/2006/main" xmlns:r="http://schemas.openxmlformats.org/officeDocument/2006/relationships" xmlns:p="http://schemas.openxmlformats.org/presentationml/2006/main">
  <p:tag name="PA" val="v5.2.11"/>
</p:tagLst>
</file>

<file path=ppt/tags/tag1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435,&quot;width&quot;:7880}"/>
</p:tagLst>
</file>

<file path=ppt/tags/tag1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656,&quot;width&quot;:6093}"/>
</p:tagLst>
</file>

<file path=ppt/tags/tag1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907,&quot;width&quot;:9677}"/>
</p:tagLst>
</file>

<file path=ppt/tags/tag14.xml><?xml version="1.0" encoding="utf-8"?>
<p:tagLst xmlns:a="http://schemas.openxmlformats.org/drawingml/2006/main" xmlns:r="http://schemas.openxmlformats.org/officeDocument/2006/relationships" xmlns:p="http://schemas.openxmlformats.org/presentationml/2006/main">
  <p:tag name="PA" val="v5.2.11"/>
</p:tagLst>
</file>

<file path=ppt/tags/tag15.xml><?xml version="1.0" encoding="utf-8"?>
<p:tagLst xmlns:a="http://schemas.openxmlformats.org/drawingml/2006/main" xmlns:r="http://schemas.openxmlformats.org/officeDocument/2006/relationships" xmlns:p="http://schemas.openxmlformats.org/presentationml/2006/main">
  <p:tag name="PA" val="v5.2.11"/>
</p:tagLst>
</file>

<file path=ppt/tags/tag16.xml><?xml version="1.0" encoding="utf-8"?>
<p:tagLst xmlns:a="http://schemas.openxmlformats.org/drawingml/2006/main" xmlns:r="http://schemas.openxmlformats.org/officeDocument/2006/relationships" xmlns:p="http://schemas.openxmlformats.org/presentationml/2006/main">
  <p:tag name="PA" val="v5.2.11"/>
</p:tagLst>
</file>

<file path=ppt/tags/tag17.xml><?xml version="1.0" encoding="utf-8"?>
<p:tagLst xmlns:a="http://schemas.openxmlformats.org/drawingml/2006/main" xmlns:r="http://schemas.openxmlformats.org/officeDocument/2006/relationships" xmlns:p="http://schemas.openxmlformats.org/presentationml/2006/main">
  <p:tag name="PA" val="v5.2.11"/>
</p:tagLst>
</file>

<file path=ppt/tags/tag18.xml><?xml version="1.0" encoding="utf-8"?>
<p:tagLst xmlns:a="http://schemas.openxmlformats.org/drawingml/2006/main" xmlns:r="http://schemas.openxmlformats.org/officeDocument/2006/relationships" xmlns:p="http://schemas.openxmlformats.org/presentationml/2006/main">
  <p:tag name="PA" val="v5.2.11"/>
</p:tagLst>
</file>

<file path=ppt/tags/tag19.xml><?xml version="1.0" encoding="utf-8"?>
<p:tagLst xmlns:a="http://schemas.openxmlformats.org/drawingml/2006/main" xmlns:r="http://schemas.openxmlformats.org/officeDocument/2006/relationships" xmlns:p="http://schemas.openxmlformats.org/presentationml/2006/main">
  <p:tag name="PA" val="v5.2.11"/>
</p:tagLst>
</file>

<file path=ppt/tags/tag2.xml><?xml version="1.0" encoding="utf-8"?>
<p:tagLst xmlns:a="http://schemas.openxmlformats.org/drawingml/2006/main" xmlns:r="http://schemas.openxmlformats.org/officeDocument/2006/relationships" xmlns:p="http://schemas.openxmlformats.org/presentationml/2006/main">
  <p:tag name="PA" val="v5.2.11"/>
</p:tagLst>
</file>

<file path=ppt/tags/tag20.xml><?xml version="1.0" encoding="utf-8"?>
<p:tagLst xmlns:a="http://schemas.openxmlformats.org/drawingml/2006/main" xmlns:r="http://schemas.openxmlformats.org/officeDocument/2006/relationships" xmlns:p="http://schemas.openxmlformats.org/presentationml/2006/main">
  <p:tag name="PA" val="v5.2.11"/>
</p:tagLst>
</file>

<file path=ppt/tags/tag21.xml><?xml version="1.0" encoding="utf-8"?>
<p:tagLst xmlns:a="http://schemas.openxmlformats.org/drawingml/2006/main" xmlns:r="http://schemas.openxmlformats.org/officeDocument/2006/relationships" xmlns:p="http://schemas.openxmlformats.org/presentationml/2006/main">
  <p:tag name="PA" val="v5.2.11"/>
</p:tagLst>
</file>

<file path=ppt/tags/tag3.xml><?xml version="1.0" encoding="utf-8"?>
<p:tagLst xmlns:a="http://schemas.openxmlformats.org/drawingml/2006/main" xmlns:r="http://schemas.openxmlformats.org/officeDocument/2006/relationships" xmlns:p="http://schemas.openxmlformats.org/presentationml/2006/main">
  <p:tag name="PA" val="v5.2.11"/>
</p:tagLst>
</file>

<file path=ppt/tags/tag4.xml><?xml version="1.0" encoding="utf-8"?>
<p:tagLst xmlns:a="http://schemas.openxmlformats.org/drawingml/2006/main" xmlns:r="http://schemas.openxmlformats.org/officeDocument/2006/relationships" xmlns:p="http://schemas.openxmlformats.org/presentationml/2006/main">
  <p:tag name="PA" val="v5.2.11"/>
</p:tagLst>
</file>

<file path=ppt/tags/tag5.xml><?xml version="1.0" encoding="utf-8"?>
<p:tagLst xmlns:a="http://schemas.openxmlformats.org/drawingml/2006/main" xmlns:r="http://schemas.openxmlformats.org/officeDocument/2006/relationships" xmlns:p="http://schemas.openxmlformats.org/presentationml/2006/main">
  <p:tag name="PA" val="v5.2.11"/>
</p:tagLst>
</file>

<file path=ppt/tags/tag6.xml><?xml version="1.0" encoding="utf-8"?>
<p:tagLst xmlns:a="http://schemas.openxmlformats.org/drawingml/2006/main" xmlns:r="http://schemas.openxmlformats.org/officeDocument/2006/relationships" xmlns:p="http://schemas.openxmlformats.org/presentationml/2006/main">
  <p:tag name="PA" val="v5.2.11"/>
</p:tagLst>
</file>

<file path=ppt/tags/tag7.xml><?xml version="1.0" encoding="utf-8"?>
<p:tagLst xmlns:a="http://schemas.openxmlformats.org/drawingml/2006/main" xmlns:r="http://schemas.openxmlformats.org/officeDocument/2006/relationships" xmlns:p="http://schemas.openxmlformats.org/presentationml/2006/main">
  <p:tag name="PA" val="v5.2.11"/>
</p:tagLst>
</file>

<file path=ppt/tags/tag8.xml><?xml version="1.0" encoding="utf-8"?>
<p:tagLst xmlns:a="http://schemas.openxmlformats.org/drawingml/2006/main" xmlns:r="http://schemas.openxmlformats.org/officeDocument/2006/relationships" xmlns:p="http://schemas.openxmlformats.org/presentationml/2006/main">
  <p:tag name="PA" val="v5.2.11"/>
</p:tagLst>
</file>

<file path=ppt/tags/tag9.xml><?xml version="1.0" encoding="utf-8"?>
<p:tagLst xmlns:a="http://schemas.openxmlformats.org/drawingml/2006/main" xmlns:r="http://schemas.openxmlformats.org/officeDocument/2006/relationships" xmlns:p="http://schemas.openxmlformats.org/presentationml/2006/main">
  <p:tag name="PA" val="v5.2.1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406</TotalTime>
  <Words>675</Words>
  <Application>Microsoft Office PowerPoint</Application>
  <PresentationFormat>宽屏</PresentationFormat>
  <Paragraphs>81</Paragraphs>
  <Slides>23</Slides>
  <Notes>22</Notes>
  <HiddenSlides>0</HiddenSlides>
  <MMClips>0</MMClips>
  <ScaleCrop>false</ScaleCrop>
  <HeadingPairs>
    <vt:vector size="6" baseType="variant">
      <vt:variant>
        <vt:lpstr>已用的字体</vt:lpstr>
      </vt:variant>
      <vt:variant>
        <vt:i4>7</vt:i4>
      </vt:variant>
      <vt:variant>
        <vt:lpstr>主题</vt:lpstr>
      </vt:variant>
      <vt:variant>
        <vt:i4>2</vt:i4>
      </vt:variant>
      <vt:variant>
        <vt:lpstr>幻灯片标题</vt:lpstr>
      </vt:variant>
      <vt:variant>
        <vt:i4>23</vt:i4>
      </vt:variant>
    </vt:vector>
  </HeadingPairs>
  <TitlesOfParts>
    <vt:vector size="32" baseType="lpstr">
      <vt:lpstr>等线</vt:lpstr>
      <vt:lpstr>华文新魏</vt:lpstr>
      <vt:lpstr>汉仪尚巍手书W</vt:lpstr>
      <vt:lpstr>汉仪中等线简</vt:lpstr>
      <vt:lpstr>风雨  魏碑</vt:lpstr>
      <vt:lpstr>汉仪铸字木头人W</vt:lpstr>
      <vt:lpstr>Arial</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40733</dc:creator>
  <cp:lastModifiedBy>wyc.123456789@outlook.com</cp:lastModifiedBy>
  <cp:revision>29</cp:revision>
  <dcterms:created xsi:type="dcterms:W3CDTF">2022-09-25T04:48:53Z</dcterms:created>
  <dcterms:modified xsi:type="dcterms:W3CDTF">2022-09-29T11:39:00Z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2052-11.1.0.12358</vt:lpwstr>
  </property>
  <property fmtid="{D5CDD505-2E9C-101B-9397-08002B2CF9AE}" pid="3" name="KSOTemplateUUID">
    <vt:lpwstr>v1.0_mb_FnaxK+R2WxXD+h3S07IuPw==</vt:lpwstr>
  </property>
  <property fmtid="{D5CDD505-2E9C-101B-9397-08002B2CF9AE}" pid="4" name="ICV">
    <vt:lpwstr>2736fc63a92f4a19a453454cbfc27002</vt:lpwstr>
  </property>
</Properties>
</file>