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9" r:id="rId3"/>
    <p:sldMasterId id="2147483670" r:id="rId4"/>
  </p:sldMasterIdLst>
  <p:notesMasterIdLst>
    <p:notesMasterId r:id="rId6"/>
  </p:notesMasterIdLst>
  <p:sldIdLst>
    <p:sldId id="256" r:id="rId5"/>
    <p:sldId id="400" r:id="rId7"/>
    <p:sldId id="331" r:id="rId8"/>
    <p:sldId id="357" r:id="rId9"/>
    <p:sldId id="401" r:id="rId10"/>
    <p:sldId id="358" r:id="rId11"/>
    <p:sldId id="277" r:id="rId12"/>
    <p:sldId id="264" r:id="rId13"/>
    <p:sldId id="434" r:id="rId14"/>
    <p:sldId id="265" r:id="rId15"/>
    <p:sldId id="266" r:id="rId16"/>
    <p:sldId id="267" r:id="rId17"/>
    <p:sldId id="382" r:id="rId18"/>
    <p:sldId id="270" r:id="rId19"/>
    <p:sldId id="269" r:id="rId20"/>
    <p:sldId id="271" r:id="rId21"/>
    <p:sldId id="278" r:id="rId22"/>
    <p:sldId id="273" r:id="rId23"/>
    <p:sldId id="300" r:id="rId24"/>
    <p:sldId id="309" r:id="rId25"/>
    <p:sldId id="301" r:id="rId26"/>
    <p:sldId id="291" r:id="rId27"/>
    <p:sldId id="292" r:id="rId28"/>
    <p:sldId id="293" r:id="rId29"/>
    <p:sldId id="429" r:id="rId30"/>
    <p:sldId id="295" r:id="rId31"/>
    <p:sldId id="298" r:id="rId32"/>
    <p:sldId id="327" r:id="rId33"/>
    <p:sldId id="297" r:id="rId34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38"/>
    </p:embeddedFont>
    <p:embeddedFont>
      <p:font typeface="黑体" panose="02010609060101010101" pitchFamily="49" charset="-122"/>
      <p:regular r:id="rId39"/>
    </p:embeddedFont>
    <p:embeddedFont>
      <p:font typeface="方正粗黑宋简体" panose="02000000000000000000" charset="-122"/>
      <p:regular r:id="rId40"/>
    </p:embeddedFont>
    <p:embeddedFont>
      <p:font typeface="幼圆" panose="02010509060101010101" charset="-122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  <p:embeddedFont>
      <p:font typeface="Wingdings 2" panose="05020102010507070707" pitchFamily="18" charset="2"/>
      <p:regular r:id="rId46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60"/>
  </p:normalViewPr>
  <p:slideViewPr>
    <p:cSldViewPr showGuides="1">
      <p:cViewPr varScale="1">
        <p:scale>
          <a:sx n="120" d="100"/>
          <a:sy n="120" d="100"/>
        </p:scale>
        <p:origin x="1404" y="96"/>
      </p:cViewPr>
      <p:guideLst>
        <p:guide orient="horz" pos="2174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9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1532234-C597-4E97-87BD-DF04D33DE788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45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789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en-US" dirty="0"/>
          </a:p>
        </p:txBody>
      </p:sp>
      <p:sp>
        <p:nvSpPr>
          <p:cNvPr id="3993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017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501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487685" y="5043552"/>
            <a:ext cx="6087288" cy="46721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单击以编辑母版副标题样式</a:t>
            </a:r>
            <a:endParaRPr lang="zh-CN" altLang="en-US" strike="noStrike" noProof="1" smtClean="0"/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487684" y="3474717"/>
            <a:ext cx="6087288" cy="1473039"/>
          </a:xfrm>
        </p:spPr>
        <p:txBody>
          <a:bodyPr/>
          <a:lstStyle>
            <a:lvl1pPr algn="ctr">
              <a:defRPr sz="4400" baseline="0">
                <a:solidFill>
                  <a:schemeClr val="accent3">
                    <a:lumMod val="75000"/>
                  </a:schemeClr>
                </a:solidFill>
                <a:effectLst>
                  <a:outerShdw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200" y="408675"/>
            <a:ext cx="7887600" cy="5810400"/>
          </a:xfrm>
        </p:spPr>
        <p:txBody>
          <a:bodyPr>
            <a:normAutofit/>
          </a:bodyPr>
          <a:lstStyle>
            <a:lvl1pPr>
              <a:defRPr sz="2400">
                <a:latin typeface="+mn-ea"/>
                <a:ea typeface="+mn-ea"/>
              </a:defRPr>
            </a:lvl1pPr>
            <a:lvl2pPr>
              <a:defRPr sz="2000">
                <a:latin typeface="+mn-ea"/>
                <a:ea typeface="+mn-ea"/>
              </a:defRPr>
            </a:lvl2pPr>
            <a:lvl3pPr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5F0320-8CC1-47CC-BCCD-5B2D57F41434}" type="slidenum">
              <a:rPr kumimoji="0" lang="zh-CN" alt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487685" y="5043552"/>
            <a:ext cx="6087288" cy="46721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单击以编辑母版副标题样式</a:t>
            </a:r>
            <a:endParaRPr lang="zh-CN" altLang="en-US" strike="noStrike" noProof="1" smtClean="0"/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487684" y="3474717"/>
            <a:ext cx="6087288" cy="1473039"/>
          </a:xfrm>
        </p:spPr>
        <p:txBody>
          <a:bodyPr/>
          <a:lstStyle>
            <a:lvl1pPr algn="ctr">
              <a:defRPr sz="4400" baseline="0">
                <a:solidFill>
                  <a:schemeClr val="accent3">
                    <a:lumMod val="75000"/>
                  </a:schemeClr>
                </a:solidFill>
                <a:effectLst>
                  <a:outerShdw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065600" y="360000"/>
            <a:ext cx="7106400" cy="583200"/>
          </a:xfrm>
        </p:spPr>
        <p:txBody>
          <a:bodyPr anchor="t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1065600" y="2044800"/>
            <a:ext cx="7002000" cy="3016800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716280" indent="-28575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10"/>
          <p:cNvGrpSpPr/>
          <p:nvPr/>
        </p:nvGrpSpPr>
        <p:grpSpPr>
          <a:xfrm>
            <a:off x="1646238" y="1947863"/>
            <a:ext cx="5861050" cy="2551112"/>
            <a:chOff x="1646238" y="1947863"/>
            <a:chExt cx="5861050" cy="2551112"/>
          </a:xfrm>
        </p:grpSpPr>
        <p:sp>
          <p:nvSpPr>
            <p:cNvPr id="9219" name="任意多边形 7"/>
            <p:cNvSpPr/>
            <p:nvPr/>
          </p:nvSpPr>
          <p:spPr>
            <a:xfrm>
              <a:off x="2149475" y="2312988"/>
              <a:ext cx="4900613" cy="1801812"/>
            </a:xfrm>
            <a:custGeom>
              <a:avLst/>
              <a:gdLst/>
              <a:ahLst/>
              <a:cxnLst>
                <a:cxn ang="0">
                  <a:pos x="1111941" y="0"/>
                </a:cxn>
                <a:cxn ang="0">
                  <a:pos x="4900613" y="0"/>
                </a:cxn>
                <a:cxn ang="0">
                  <a:pos x="4900613" y="1008500"/>
                </a:cxn>
                <a:cxn ang="0">
                  <a:pos x="3798914" y="1801812"/>
                </a:cxn>
                <a:cxn ang="0">
                  <a:pos x="0" y="1801812"/>
                </a:cxn>
                <a:cxn ang="0">
                  <a:pos x="0" y="800687"/>
                </a:cxn>
              </a:cxnLst>
              <a:rect l="0" t="0" r="0" b="0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lnTo>
                    <a:pt x="1112071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9220" name="直接连接符 8"/>
            <p:cNvCxnSpPr/>
            <p:nvPr/>
          </p:nvCxnSpPr>
          <p:spPr>
            <a:xfrm flipH="1">
              <a:off x="1646238" y="1947863"/>
              <a:ext cx="2103437" cy="1517650"/>
            </a:xfrm>
            <a:prstGeom prst="line">
              <a:avLst/>
            </a:prstGeom>
            <a:ln w="12700" cap="flat" cmpd="sng">
              <a:solidFill>
                <a:srgbClr val="C59B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9221" name="直接连接符 9"/>
            <p:cNvCxnSpPr/>
            <p:nvPr/>
          </p:nvCxnSpPr>
          <p:spPr>
            <a:xfrm flipH="1">
              <a:off x="5403850" y="2981325"/>
              <a:ext cx="2103438" cy="1517650"/>
            </a:xfrm>
            <a:prstGeom prst="line">
              <a:avLst/>
            </a:prstGeom>
            <a:ln w="12700" cap="flat" cmpd="sng">
              <a:solidFill>
                <a:srgbClr val="C59B00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2476800" y="3171600"/>
            <a:ext cx="4269600" cy="648000"/>
          </a:xfrm>
        </p:spPr>
        <p:txBody>
          <a:bodyPr anchor="t" anchorCtr="0"/>
          <a:lstStyle>
            <a:lvl1pPr algn="l">
              <a:defRPr sz="1800" b="0">
                <a:solidFill>
                  <a:schemeClr val="bg1"/>
                </a:solidFill>
                <a:effectLst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065600" y="360000"/>
            <a:ext cx="7106400" cy="583200"/>
          </a:xfrm>
        </p:spPr>
        <p:txBody>
          <a:bodyPr anchor="t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65600" y="1823399"/>
            <a:ext cx="7002000" cy="1881049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None/>
              <a:defRPr sz="2400">
                <a:solidFill>
                  <a:schemeClr val="tx1"/>
                </a:solidFill>
              </a:defRPr>
            </a:lvl1pPr>
            <a:lvl2pPr marL="630555" indent="-285750" algn="l">
              <a:buFont typeface="Arial" panose="020B0604020202020204" pitchFamily="34" charset="0"/>
              <a:buChar char="•"/>
              <a:tabLst>
                <a:tab pos="629920" algn="l"/>
              </a:tabLst>
              <a:defRPr sz="2000">
                <a:solidFill>
                  <a:schemeClr val="tx1"/>
                </a:solidFill>
              </a:defRPr>
            </a:lvl2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1065600" y="3877199"/>
            <a:ext cx="7002000" cy="1881049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None/>
              <a:defRPr sz="2400">
                <a:solidFill>
                  <a:schemeClr val="tx1"/>
                </a:solidFill>
              </a:defRPr>
            </a:lvl1pPr>
            <a:lvl2pPr marL="630555" indent="-28575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627624" y="118532"/>
            <a:ext cx="7886699" cy="71702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624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627624" y="2200274"/>
            <a:ext cx="3868340" cy="3684588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6932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626932" y="2200274"/>
            <a:ext cx="3887391" cy="3684588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986213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0243" name="组合 9"/>
          <p:cNvGrpSpPr/>
          <p:nvPr/>
        </p:nvGrpSpPr>
        <p:grpSpPr>
          <a:xfrm>
            <a:off x="1419225" y="717550"/>
            <a:ext cx="3794125" cy="4411663"/>
            <a:chOff x="1419224" y="716834"/>
            <a:chExt cx="3794463" cy="4412139"/>
          </a:xfrm>
        </p:grpSpPr>
        <p:sp>
          <p:nvSpPr>
            <p:cNvPr id="6" name="椭圆形标注 5"/>
            <p:cNvSpPr/>
            <p:nvPr/>
          </p:nvSpPr>
          <p:spPr>
            <a:xfrm rot="437392">
              <a:off x="2983051" y="716834"/>
              <a:ext cx="2230636" cy="2038570"/>
            </a:xfrm>
            <a:prstGeom prst="wedgeEllipseCallout">
              <a:avLst>
                <a:gd name="adj1" fmla="val -35369"/>
                <a:gd name="adj2" fmla="val 5144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KSO_Shape"/>
            <p:cNvSpPr/>
            <p:nvPr/>
          </p:nvSpPr>
          <p:spPr>
            <a:xfrm>
              <a:off x="1419224" y="2706187"/>
              <a:ext cx="2448143" cy="2422786"/>
            </a:xfrm>
            <a:custGeom>
              <a:avLst/>
              <a:gdLst/>
              <a:ahLst/>
              <a:cxnLst/>
              <a:rect l="l" t="t" r="r" b="b"/>
              <a:pathLst>
                <a:path w="1363201" h="1348896">
                  <a:moveTo>
                    <a:pt x="658470" y="710475"/>
                  </a:moveTo>
                  <a:cubicBezTo>
                    <a:pt x="1027156" y="698755"/>
                    <a:pt x="1338704" y="981142"/>
                    <a:pt x="1363201" y="1348896"/>
                  </a:cubicBezTo>
                  <a:lnTo>
                    <a:pt x="1262707" y="1348896"/>
                  </a:lnTo>
                  <a:cubicBezTo>
                    <a:pt x="1239052" y="1037914"/>
                    <a:pt x="974407" y="800143"/>
                    <a:pt x="661637" y="810085"/>
                  </a:cubicBezTo>
                  <a:cubicBezTo>
                    <a:pt x="361432" y="819628"/>
                    <a:pt x="119967" y="1054106"/>
                    <a:pt x="99662" y="1348896"/>
                  </a:cubicBezTo>
                  <a:lnTo>
                    <a:pt x="0" y="1348896"/>
                  </a:lnTo>
                  <a:cubicBezTo>
                    <a:pt x="20238" y="1000252"/>
                    <a:pt x="304456" y="721728"/>
                    <a:pt x="658470" y="710475"/>
                  </a:cubicBezTo>
                  <a:close/>
                  <a:moveTo>
                    <a:pt x="680226" y="95884"/>
                  </a:moveTo>
                  <a:cubicBezTo>
                    <a:pt x="551092" y="95884"/>
                    <a:pt x="446408" y="200568"/>
                    <a:pt x="446408" y="329703"/>
                  </a:cubicBezTo>
                  <a:cubicBezTo>
                    <a:pt x="446408" y="458838"/>
                    <a:pt x="551092" y="563521"/>
                    <a:pt x="680226" y="563521"/>
                  </a:cubicBezTo>
                  <a:cubicBezTo>
                    <a:pt x="809361" y="563521"/>
                    <a:pt x="914045" y="458838"/>
                    <a:pt x="914045" y="329703"/>
                  </a:cubicBezTo>
                  <a:cubicBezTo>
                    <a:pt x="914045" y="200568"/>
                    <a:pt x="809361" y="95884"/>
                    <a:pt x="680226" y="95884"/>
                  </a:cubicBezTo>
                  <a:close/>
                  <a:moveTo>
                    <a:pt x="680226" y="0"/>
                  </a:moveTo>
                  <a:cubicBezTo>
                    <a:pt x="862316" y="0"/>
                    <a:pt x="1009929" y="147613"/>
                    <a:pt x="1009929" y="329703"/>
                  </a:cubicBezTo>
                  <a:cubicBezTo>
                    <a:pt x="1009929" y="511793"/>
                    <a:pt x="862316" y="659406"/>
                    <a:pt x="680226" y="659406"/>
                  </a:cubicBezTo>
                  <a:cubicBezTo>
                    <a:pt x="498136" y="659406"/>
                    <a:pt x="350524" y="511793"/>
                    <a:pt x="350524" y="329703"/>
                  </a:cubicBezTo>
                  <a:cubicBezTo>
                    <a:pt x="350524" y="147613"/>
                    <a:pt x="498136" y="0"/>
                    <a:pt x="680226" y="0"/>
                  </a:cubicBez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862000" y="1180800"/>
            <a:ext cx="2437200" cy="1231200"/>
          </a:xfrm>
        </p:spPr>
        <p:txBody>
          <a:bodyPr anchor="ctr" anchorCtr="0"/>
          <a:lstStyle>
            <a:lvl1pPr algn="ctr">
              <a:defRPr sz="4000" b="0">
                <a:solidFill>
                  <a:schemeClr val="bg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21600" y="1425600"/>
            <a:ext cx="2739600" cy="432000"/>
          </a:xfrm>
        </p:spPr>
        <p:txBody>
          <a:bodyPr lIns="0" tIns="0" rIns="0" bIns="0" anchor="ctr" anchorCtr="0"/>
          <a:lstStyle>
            <a:lvl1pPr algn="ctr">
              <a:defRPr sz="2800" b="0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4863600" y="428400"/>
            <a:ext cx="3841200" cy="6004800"/>
          </a:xfrm>
        </p:spPr>
        <p:txBody>
          <a:bodyPr vert="horz" wrap="square" lIns="91440" tIns="45720" rIns="91440" bIns="45720" numCol="1" anchor="ctr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just" defTabSz="914400" rtl="0" eaLnBrk="1" fontAlgn="base" latinLnBrk="0" hangingPunct="1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709200" y="2358000"/>
            <a:ext cx="3240000" cy="2898000"/>
          </a:xfrm>
        </p:spPr>
        <p:txBody>
          <a:bodyPr lIns="108000" tIns="108000" rIns="108000" bIns="108000">
            <a:normAutofit/>
          </a:bodyPr>
          <a:lstStyle>
            <a:lvl1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7" y="365125"/>
            <a:ext cx="886883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618978" y="365125"/>
            <a:ext cx="6916355" cy="5811838"/>
          </a:xfr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065600" y="360000"/>
            <a:ext cx="7106400" cy="583200"/>
          </a:xfrm>
        </p:spPr>
        <p:txBody>
          <a:bodyPr anchor="t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1065600" y="2044800"/>
            <a:ext cx="7002000" cy="3016800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716280" indent="-28575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200" y="408675"/>
            <a:ext cx="7887600" cy="5810400"/>
          </a:xfrm>
        </p:spPr>
        <p:txBody>
          <a:bodyPr>
            <a:normAutofit/>
          </a:bodyPr>
          <a:lstStyle>
            <a:lvl1pPr>
              <a:defRPr sz="2400">
                <a:latin typeface="+mn-ea"/>
                <a:ea typeface="+mn-ea"/>
              </a:defRPr>
            </a:lvl1pPr>
            <a:lvl2pPr>
              <a:defRPr sz="2000">
                <a:latin typeface="+mn-ea"/>
                <a:ea typeface="+mn-ea"/>
              </a:defRPr>
            </a:lvl2pPr>
            <a:lvl3pPr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5F0320-8CC1-47CC-BCCD-5B2D57F41434}" type="slidenum">
              <a:rPr kumimoji="0" lang="zh-CN" alt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487685" y="5043552"/>
            <a:ext cx="6087288" cy="46721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单击以编辑母版副标题样式</a:t>
            </a:r>
            <a:endParaRPr lang="zh-CN" altLang="en-US" strike="noStrike" noProof="1" smtClean="0"/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487684" y="3474717"/>
            <a:ext cx="6087288" cy="1473039"/>
          </a:xfrm>
        </p:spPr>
        <p:txBody>
          <a:bodyPr/>
          <a:lstStyle>
            <a:lvl1pPr algn="ctr">
              <a:defRPr sz="4400" baseline="0">
                <a:solidFill>
                  <a:schemeClr val="accent3">
                    <a:lumMod val="75000"/>
                  </a:schemeClr>
                </a:solidFill>
                <a:effectLst>
                  <a:outerShdw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065600" y="360000"/>
            <a:ext cx="7106400" cy="583200"/>
          </a:xfrm>
        </p:spPr>
        <p:txBody>
          <a:bodyPr anchor="t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1065600" y="2044800"/>
            <a:ext cx="7002000" cy="3016800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716280" indent="-28575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10"/>
          <p:cNvGrpSpPr/>
          <p:nvPr/>
        </p:nvGrpSpPr>
        <p:grpSpPr>
          <a:xfrm>
            <a:off x="1646238" y="1947863"/>
            <a:ext cx="5861050" cy="2551112"/>
            <a:chOff x="1646238" y="1947863"/>
            <a:chExt cx="5861050" cy="2551112"/>
          </a:xfrm>
        </p:grpSpPr>
        <p:sp>
          <p:nvSpPr>
            <p:cNvPr id="13315" name="任意多边形 7"/>
            <p:cNvSpPr/>
            <p:nvPr/>
          </p:nvSpPr>
          <p:spPr>
            <a:xfrm>
              <a:off x="2149475" y="2312988"/>
              <a:ext cx="4900613" cy="1801812"/>
            </a:xfrm>
            <a:custGeom>
              <a:avLst/>
              <a:gdLst/>
              <a:ahLst/>
              <a:cxnLst>
                <a:cxn ang="0">
                  <a:pos x="1111941" y="0"/>
                </a:cxn>
                <a:cxn ang="0">
                  <a:pos x="4900613" y="0"/>
                </a:cxn>
                <a:cxn ang="0">
                  <a:pos x="4900613" y="1008500"/>
                </a:cxn>
                <a:cxn ang="0">
                  <a:pos x="3798914" y="1801812"/>
                </a:cxn>
                <a:cxn ang="0">
                  <a:pos x="0" y="1801812"/>
                </a:cxn>
                <a:cxn ang="0">
                  <a:pos x="0" y="800687"/>
                </a:cxn>
              </a:cxnLst>
              <a:rect l="0" t="0" r="0" b="0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lnTo>
                    <a:pt x="1112071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13316" name="直接连接符 8"/>
            <p:cNvCxnSpPr/>
            <p:nvPr/>
          </p:nvCxnSpPr>
          <p:spPr>
            <a:xfrm flipH="1">
              <a:off x="1646238" y="1947863"/>
              <a:ext cx="2103437" cy="1517650"/>
            </a:xfrm>
            <a:prstGeom prst="line">
              <a:avLst/>
            </a:prstGeom>
            <a:ln w="12700" cap="flat" cmpd="sng">
              <a:solidFill>
                <a:srgbClr val="C59B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3317" name="直接连接符 9"/>
            <p:cNvCxnSpPr/>
            <p:nvPr/>
          </p:nvCxnSpPr>
          <p:spPr>
            <a:xfrm flipH="1">
              <a:off x="5403850" y="2981325"/>
              <a:ext cx="2103438" cy="1517650"/>
            </a:xfrm>
            <a:prstGeom prst="line">
              <a:avLst/>
            </a:prstGeom>
            <a:ln w="12700" cap="flat" cmpd="sng">
              <a:solidFill>
                <a:srgbClr val="C59B00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2476800" y="3171600"/>
            <a:ext cx="4269600" cy="648000"/>
          </a:xfrm>
        </p:spPr>
        <p:txBody>
          <a:bodyPr anchor="t" anchorCtr="0"/>
          <a:lstStyle>
            <a:lvl1pPr algn="l">
              <a:defRPr sz="1800" b="0">
                <a:solidFill>
                  <a:schemeClr val="bg1"/>
                </a:solidFill>
                <a:effectLst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065600" y="360000"/>
            <a:ext cx="7106400" cy="583200"/>
          </a:xfrm>
        </p:spPr>
        <p:txBody>
          <a:bodyPr anchor="t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65600" y="1823399"/>
            <a:ext cx="7002000" cy="1881049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None/>
              <a:defRPr sz="2400">
                <a:solidFill>
                  <a:schemeClr val="tx1"/>
                </a:solidFill>
              </a:defRPr>
            </a:lvl1pPr>
            <a:lvl2pPr marL="630555" indent="-285750" algn="l">
              <a:buFont typeface="Arial" panose="020B0604020202020204" pitchFamily="34" charset="0"/>
              <a:buChar char="•"/>
              <a:tabLst>
                <a:tab pos="629920" algn="l"/>
              </a:tabLst>
              <a:defRPr sz="2000">
                <a:solidFill>
                  <a:schemeClr val="tx1"/>
                </a:solidFill>
              </a:defRPr>
            </a:lvl2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1065600" y="3877199"/>
            <a:ext cx="7002000" cy="1881049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None/>
              <a:defRPr sz="2400">
                <a:solidFill>
                  <a:schemeClr val="tx1"/>
                </a:solidFill>
              </a:defRPr>
            </a:lvl1pPr>
            <a:lvl2pPr marL="630555" indent="-28575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627624" y="118532"/>
            <a:ext cx="7886699" cy="71702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624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627624" y="2200274"/>
            <a:ext cx="3868340" cy="3684588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6932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626932" y="2200274"/>
            <a:ext cx="3887391" cy="3684588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986213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339" name="组合 9"/>
          <p:cNvGrpSpPr/>
          <p:nvPr/>
        </p:nvGrpSpPr>
        <p:grpSpPr>
          <a:xfrm>
            <a:off x="1419225" y="717550"/>
            <a:ext cx="3794125" cy="4411663"/>
            <a:chOff x="1419224" y="716834"/>
            <a:chExt cx="3794463" cy="4412139"/>
          </a:xfrm>
        </p:grpSpPr>
        <p:sp>
          <p:nvSpPr>
            <p:cNvPr id="6" name="椭圆形标注 5"/>
            <p:cNvSpPr/>
            <p:nvPr/>
          </p:nvSpPr>
          <p:spPr>
            <a:xfrm rot="437392">
              <a:off x="2983051" y="716834"/>
              <a:ext cx="2230636" cy="2038570"/>
            </a:xfrm>
            <a:prstGeom prst="wedgeEllipseCallout">
              <a:avLst>
                <a:gd name="adj1" fmla="val -35369"/>
                <a:gd name="adj2" fmla="val 5144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KSO_Shape"/>
            <p:cNvSpPr/>
            <p:nvPr/>
          </p:nvSpPr>
          <p:spPr>
            <a:xfrm>
              <a:off x="1419224" y="2706187"/>
              <a:ext cx="2448143" cy="2422786"/>
            </a:xfrm>
            <a:custGeom>
              <a:avLst/>
              <a:gdLst/>
              <a:ahLst/>
              <a:cxnLst/>
              <a:rect l="l" t="t" r="r" b="b"/>
              <a:pathLst>
                <a:path w="1363201" h="1348896">
                  <a:moveTo>
                    <a:pt x="658470" y="710475"/>
                  </a:moveTo>
                  <a:cubicBezTo>
                    <a:pt x="1027156" y="698755"/>
                    <a:pt x="1338704" y="981142"/>
                    <a:pt x="1363201" y="1348896"/>
                  </a:cubicBezTo>
                  <a:lnTo>
                    <a:pt x="1262707" y="1348896"/>
                  </a:lnTo>
                  <a:cubicBezTo>
                    <a:pt x="1239052" y="1037914"/>
                    <a:pt x="974407" y="800143"/>
                    <a:pt x="661637" y="810085"/>
                  </a:cubicBezTo>
                  <a:cubicBezTo>
                    <a:pt x="361432" y="819628"/>
                    <a:pt x="119967" y="1054106"/>
                    <a:pt x="99662" y="1348896"/>
                  </a:cubicBezTo>
                  <a:lnTo>
                    <a:pt x="0" y="1348896"/>
                  </a:lnTo>
                  <a:cubicBezTo>
                    <a:pt x="20238" y="1000252"/>
                    <a:pt x="304456" y="721728"/>
                    <a:pt x="658470" y="710475"/>
                  </a:cubicBezTo>
                  <a:close/>
                  <a:moveTo>
                    <a:pt x="680226" y="95884"/>
                  </a:moveTo>
                  <a:cubicBezTo>
                    <a:pt x="551092" y="95884"/>
                    <a:pt x="446408" y="200568"/>
                    <a:pt x="446408" y="329703"/>
                  </a:cubicBezTo>
                  <a:cubicBezTo>
                    <a:pt x="446408" y="458838"/>
                    <a:pt x="551092" y="563521"/>
                    <a:pt x="680226" y="563521"/>
                  </a:cubicBezTo>
                  <a:cubicBezTo>
                    <a:pt x="809361" y="563521"/>
                    <a:pt x="914045" y="458838"/>
                    <a:pt x="914045" y="329703"/>
                  </a:cubicBezTo>
                  <a:cubicBezTo>
                    <a:pt x="914045" y="200568"/>
                    <a:pt x="809361" y="95884"/>
                    <a:pt x="680226" y="95884"/>
                  </a:cubicBezTo>
                  <a:close/>
                  <a:moveTo>
                    <a:pt x="680226" y="0"/>
                  </a:moveTo>
                  <a:cubicBezTo>
                    <a:pt x="862316" y="0"/>
                    <a:pt x="1009929" y="147613"/>
                    <a:pt x="1009929" y="329703"/>
                  </a:cubicBezTo>
                  <a:cubicBezTo>
                    <a:pt x="1009929" y="511793"/>
                    <a:pt x="862316" y="659406"/>
                    <a:pt x="680226" y="659406"/>
                  </a:cubicBezTo>
                  <a:cubicBezTo>
                    <a:pt x="498136" y="659406"/>
                    <a:pt x="350524" y="511793"/>
                    <a:pt x="350524" y="329703"/>
                  </a:cubicBezTo>
                  <a:cubicBezTo>
                    <a:pt x="350524" y="147613"/>
                    <a:pt x="498136" y="0"/>
                    <a:pt x="680226" y="0"/>
                  </a:cubicBez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862000" y="1180800"/>
            <a:ext cx="2437200" cy="1231200"/>
          </a:xfrm>
        </p:spPr>
        <p:txBody>
          <a:bodyPr anchor="ctr" anchorCtr="0"/>
          <a:lstStyle>
            <a:lvl1pPr algn="ctr">
              <a:defRPr sz="4000" b="0">
                <a:solidFill>
                  <a:schemeClr val="bg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21600" y="1425600"/>
            <a:ext cx="2739600" cy="432000"/>
          </a:xfrm>
        </p:spPr>
        <p:txBody>
          <a:bodyPr lIns="0" tIns="0" rIns="0" bIns="0" anchor="ctr" anchorCtr="0"/>
          <a:lstStyle>
            <a:lvl1pPr algn="ctr">
              <a:defRPr sz="2800" b="0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4863600" y="428400"/>
            <a:ext cx="3841200" cy="6004800"/>
          </a:xfrm>
        </p:spPr>
        <p:txBody>
          <a:bodyPr vert="horz" wrap="square" lIns="91440" tIns="45720" rIns="91440" bIns="45720" numCol="1" anchor="ctr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just" defTabSz="914400" rtl="0" eaLnBrk="1" fontAlgn="base" latinLnBrk="0" hangingPunct="1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709200" y="2358000"/>
            <a:ext cx="3240000" cy="2898000"/>
          </a:xfrm>
        </p:spPr>
        <p:txBody>
          <a:bodyPr lIns="108000" tIns="108000" rIns="108000" bIns="108000">
            <a:normAutofit/>
          </a:bodyPr>
          <a:lstStyle>
            <a:lvl1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7" y="365125"/>
            <a:ext cx="886883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618978" y="365125"/>
            <a:ext cx="6916355" cy="5811838"/>
          </a:xfr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10"/>
          <p:cNvGrpSpPr/>
          <p:nvPr/>
        </p:nvGrpSpPr>
        <p:grpSpPr>
          <a:xfrm>
            <a:off x="1646238" y="1947863"/>
            <a:ext cx="5861050" cy="2551112"/>
            <a:chOff x="1646238" y="1947863"/>
            <a:chExt cx="5861050" cy="2551112"/>
          </a:xfrm>
        </p:grpSpPr>
        <p:sp>
          <p:nvSpPr>
            <p:cNvPr id="5123" name="任意多边形 7"/>
            <p:cNvSpPr/>
            <p:nvPr/>
          </p:nvSpPr>
          <p:spPr>
            <a:xfrm>
              <a:off x="2149475" y="2312988"/>
              <a:ext cx="4900613" cy="1801812"/>
            </a:xfrm>
            <a:custGeom>
              <a:avLst/>
              <a:gdLst/>
              <a:ahLst/>
              <a:cxnLst>
                <a:cxn ang="0">
                  <a:pos x="1111941" y="0"/>
                </a:cxn>
                <a:cxn ang="0">
                  <a:pos x="4900613" y="0"/>
                </a:cxn>
                <a:cxn ang="0">
                  <a:pos x="4900613" y="1008500"/>
                </a:cxn>
                <a:cxn ang="0">
                  <a:pos x="3798914" y="1801812"/>
                </a:cxn>
                <a:cxn ang="0">
                  <a:pos x="0" y="1801812"/>
                </a:cxn>
                <a:cxn ang="0">
                  <a:pos x="0" y="800687"/>
                </a:cxn>
              </a:cxnLst>
              <a:rect l="0" t="0" r="0" b="0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lnTo>
                    <a:pt x="1112071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5124" name="直接连接符 8"/>
            <p:cNvCxnSpPr/>
            <p:nvPr/>
          </p:nvCxnSpPr>
          <p:spPr>
            <a:xfrm flipH="1">
              <a:off x="1646238" y="1947863"/>
              <a:ext cx="2103437" cy="1517650"/>
            </a:xfrm>
            <a:prstGeom prst="line">
              <a:avLst/>
            </a:prstGeom>
            <a:ln w="12700" cap="flat" cmpd="sng">
              <a:solidFill>
                <a:srgbClr val="C59B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5125" name="直接连接符 9"/>
            <p:cNvCxnSpPr/>
            <p:nvPr/>
          </p:nvCxnSpPr>
          <p:spPr>
            <a:xfrm flipH="1">
              <a:off x="5403850" y="2981325"/>
              <a:ext cx="2103438" cy="1517650"/>
            </a:xfrm>
            <a:prstGeom prst="line">
              <a:avLst/>
            </a:prstGeom>
            <a:ln w="12700" cap="flat" cmpd="sng">
              <a:solidFill>
                <a:srgbClr val="C59B00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2476800" y="3171600"/>
            <a:ext cx="4269600" cy="648000"/>
          </a:xfrm>
        </p:spPr>
        <p:txBody>
          <a:bodyPr anchor="t" anchorCtr="0"/>
          <a:lstStyle>
            <a:lvl1pPr algn="l">
              <a:defRPr sz="1800" b="0">
                <a:solidFill>
                  <a:schemeClr val="bg1"/>
                </a:solidFill>
                <a:effectLst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200" y="408675"/>
            <a:ext cx="7887600" cy="5810400"/>
          </a:xfrm>
        </p:spPr>
        <p:txBody>
          <a:bodyPr>
            <a:normAutofit/>
          </a:bodyPr>
          <a:lstStyle>
            <a:lvl1pPr>
              <a:defRPr sz="2400">
                <a:latin typeface="+mn-ea"/>
                <a:ea typeface="+mn-ea"/>
              </a:defRPr>
            </a:lvl1pPr>
            <a:lvl2pPr>
              <a:defRPr sz="2000">
                <a:latin typeface="+mn-ea"/>
                <a:ea typeface="+mn-ea"/>
              </a:defRPr>
            </a:lvl2pPr>
            <a:lvl3pPr>
              <a:defRPr sz="18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5F0320-8CC1-47CC-BCCD-5B2D57F41434}" type="slidenum">
              <a:rPr kumimoji="0" lang="zh-CN" altLang="en-US" sz="18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065600" y="360000"/>
            <a:ext cx="7106400" cy="583200"/>
          </a:xfrm>
        </p:spPr>
        <p:txBody>
          <a:bodyPr anchor="t" anchorCtr="0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65600" y="1823399"/>
            <a:ext cx="7002000" cy="1881049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None/>
              <a:defRPr sz="2400">
                <a:solidFill>
                  <a:schemeClr val="tx1"/>
                </a:solidFill>
              </a:defRPr>
            </a:lvl1pPr>
            <a:lvl2pPr marL="630555" indent="-285750" algn="l">
              <a:buFont typeface="Arial" panose="020B0604020202020204" pitchFamily="34" charset="0"/>
              <a:buChar char="•"/>
              <a:tabLst>
                <a:tab pos="629920" algn="l"/>
              </a:tabLst>
              <a:defRPr sz="2000">
                <a:solidFill>
                  <a:schemeClr val="tx1"/>
                </a:solidFill>
              </a:defRPr>
            </a:lvl2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1065600" y="3877199"/>
            <a:ext cx="7002000" cy="1881049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600"/>
              </a:spcBef>
              <a:spcAft>
                <a:spcPts val="600"/>
              </a:spcAft>
              <a:buNone/>
              <a:defRPr sz="2400">
                <a:solidFill>
                  <a:schemeClr val="tx1"/>
                </a:solidFill>
              </a:defRPr>
            </a:lvl1pPr>
            <a:lvl2pPr marL="630555" indent="-28575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627624" y="118532"/>
            <a:ext cx="7886699" cy="71702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624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627624" y="2200274"/>
            <a:ext cx="3868340" cy="3684588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6932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626932" y="2200274"/>
            <a:ext cx="3887391" cy="3684588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986213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147" name="组合 9"/>
          <p:cNvGrpSpPr/>
          <p:nvPr/>
        </p:nvGrpSpPr>
        <p:grpSpPr>
          <a:xfrm>
            <a:off x="1419225" y="717550"/>
            <a:ext cx="3794125" cy="4411663"/>
            <a:chOff x="1419224" y="716834"/>
            <a:chExt cx="3794463" cy="4412139"/>
          </a:xfrm>
        </p:grpSpPr>
        <p:sp>
          <p:nvSpPr>
            <p:cNvPr id="6" name="椭圆形标注 5"/>
            <p:cNvSpPr/>
            <p:nvPr/>
          </p:nvSpPr>
          <p:spPr>
            <a:xfrm rot="437392">
              <a:off x="2983051" y="716834"/>
              <a:ext cx="2230636" cy="2038570"/>
            </a:xfrm>
            <a:prstGeom prst="wedgeEllipseCallout">
              <a:avLst>
                <a:gd name="adj1" fmla="val -35369"/>
                <a:gd name="adj2" fmla="val 5144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KSO_Shape"/>
            <p:cNvSpPr/>
            <p:nvPr/>
          </p:nvSpPr>
          <p:spPr>
            <a:xfrm>
              <a:off x="1419224" y="2706187"/>
              <a:ext cx="2448143" cy="2422786"/>
            </a:xfrm>
            <a:custGeom>
              <a:avLst/>
              <a:gdLst/>
              <a:ahLst/>
              <a:cxnLst/>
              <a:rect l="l" t="t" r="r" b="b"/>
              <a:pathLst>
                <a:path w="1363201" h="1348896">
                  <a:moveTo>
                    <a:pt x="658470" y="710475"/>
                  </a:moveTo>
                  <a:cubicBezTo>
                    <a:pt x="1027156" y="698755"/>
                    <a:pt x="1338704" y="981142"/>
                    <a:pt x="1363201" y="1348896"/>
                  </a:cubicBezTo>
                  <a:lnTo>
                    <a:pt x="1262707" y="1348896"/>
                  </a:lnTo>
                  <a:cubicBezTo>
                    <a:pt x="1239052" y="1037914"/>
                    <a:pt x="974407" y="800143"/>
                    <a:pt x="661637" y="810085"/>
                  </a:cubicBezTo>
                  <a:cubicBezTo>
                    <a:pt x="361432" y="819628"/>
                    <a:pt x="119967" y="1054106"/>
                    <a:pt x="99662" y="1348896"/>
                  </a:cubicBezTo>
                  <a:lnTo>
                    <a:pt x="0" y="1348896"/>
                  </a:lnTo>
                  <a:cubicBezTo>
                    <a:pt x="20238" y="1000252"/>
                    <a:pt x="304456" y="721728"/>
                    <a:pt x="658470" y="710475"/>
                  </a:cubicBezTo>
                  <a:close/>
                  <a:moveTo>
                    <a:pt x="680226" y="95884"/>
                  </a:moveTo>
                  <a:cubicBezTo>
                    <a:pt x="551092" y="95884"/>
                    <a:pt x="446408" y="200568"/>
                    <a:pt x="446408" y="329703"/>
                  </a:cubicBezTo>
                  <a:cubicBezTo>
                    <a:pt x="446408" y="458838"/>
                    <a:pt x="551092" y="563521"/>
                    <a:pt x="680226" y="563521"/>
                  </a:cubicBezTo>
                  <a:cubicBezTo>
                    <a:pt x="809361" y="563521"/>
                    <a:pt x="914045" y="458838"/>
                    <a:pt x="914045" y="329703"/>
                  </a:cubicBezTo>
                  <a:cubicBezTo>
                    <a:pt x="914045" y="200568"/>
                    <a:pt x="809361" y="95884"/>
                    <a:pt x="680226" y="95884"/>
                  </a:cubicBezTo>
                  <a:close/>
                  <a:moveTo>
                    <a:pt x="680226" y="0"/>
                  </a:moveTo>
                  <a:cubicBezTo>
                    <a:pt x="862316" y="0"/>
                    <a:pt x="1009929" y="147613"/>
                    <a:pt x="1009929" y="329703"/>
                  </a:cubicBezTo>
                  <a:cubicBezTo>
                    <a:pt x="1009929" y="511793"/>
                    <a:pt x="862316" y="659406"/>
                    <a:pt x="680226" y="659406"/>
                  </a:cubicBezTo>
                  <a:cubicBezTo>
                    <a:pt x="498136" y="659406"/>
                    <a:pt x="350524" y="511793"/>
                    <a:pt x="350524" y="329703"/>
                  </a:cubicBezTo>
                  <a:cubicBezTo>
                    <a:pt x="350524" y="147613"/>
                    <a:pt x="498136" y="0"/>
                    <a:pt x="680226" y="0"/>
                  </a:cubicBez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862000" y="1180800"/>
            <a:ext cx="2437200" cy="1231200"/>
          </a:xfrm>
        </p:spPr>
        <p:txBody>
          <a:bodyPr anchor="ctr" anchorCtr="0"/>
          <a:lstStyle>
            <a:lvl1pPr algn="ctr">
              <a:defRPr sz="4000" b="0">
                <a:solidFill>
                  <a:schemeClr val="bg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21600" y="1425600"/>
            <a:ext cx="2739600" cy="432000"/>
          </a:xfrm>
        </p:spPr>
        <p:txBody>
          <a:bodyPr lIns="0" tIns="0" rIns="0" bIns="0" anchor="ctr" anchorCtr="0"/>
          <a:lstStyle>
            <a:lvl1pPr algn="ctr">
              <a:defRPr sz="2800" b="0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4863600" y="428400"/>
            <a:ext cx="3841200" cy="6004800"/>
          </a:xfrm>
        </p:spPr>
        <p:txBody>
          <a:bodyPr vert="horz" wrap="square" lIns="91440" tIns="45720" rIns="91440" bIns="45720" numCol="1" anchor="ctr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just" defTabSz="914400" rtl="0" eaLnBrk="1" fontAlgn="base" latinLnBrk="0" hangingPunct="1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709200" y="2358000"/>
            <a:ext cx="3240000" cy="2898000"/>
          </a:xfrm>
        </p:spPr>
        <p:txBody>
          <a:bodyPr lIns="108000" tIns="108000" rIns="108000" bIns="108000">
            <a:normAutofit/>
          </a:bodyPr>
          <a:lstStyle>
            <a:lvl1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7" y="365125"/>
            <a:ext cx="886883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618978" y="365125"/>
            <a:ext cx="6916355" cy="5811838"/>
          </a:xfr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 fontAlgn="base"/>
            <a:r>
              <a:rPr lang="zh-CN" altLang="zh-CN" strike="noStrike" noProof="1" smtClean="0"/>
              <a:t>单击此处编辑母版文本样式</a:t>
            </a:r>
            <a:endParaRPr lang="zh-CN" altLang="zh-CN" strike="noStrike" noProof="1" smtClean="0"/>
          </a:p>
          <a:p>
            <a:pPr lvl="1" fontAlgn="base"/>
            <a:r>
              <a:rPr lang="zh-CN" altLang="zh-CN" strike="noStrike" noProof="1" smtClean="0"/>
              <a:t>第二级</a:t>
            </a:r>
            <a:endParaRPr lang="zh-CN" altLang="zh-CN" strike="noStrike" noProof="1" smtClean="0"/>
          </a:p>
          <a:p>
            <a:pPr lvl="2" fontAlgn="base"/>
            <a:r>
              <a:rPr lang="zh-CN" altLang="zh-CN" strike="noStrike" noProof="1" smtClean="0"/>
              <a:t>第三级</a:t>
            </a:r>
            <a:endParaRPr lang="zh-CN" altLang="zh-CN" strike="noStrike" noProof="1" smtClean="0"/>
          </a:p>
          <a:p>
            <a:pPr lvl="3" fontAlgn="base"/>
            <a:r>
              <a:rPr lang="zh-CN" altLang="zh-CN" strike="noStrike" noProof="1" smtClean="0"/>
              <a:t>第四级</a:t>
            </a:r>
            <a:endParaRPr lang="zh-CN" altLang="zh-CN" strike="noStrike" noProof="1" smtClean="0"/>
          </a:p>
          <a:p>
            <a:pPr lvl="4" fontAlgn="base"/>
            <a:r>
              <a:rPr lang="zh-CN" altLang="zh-CN" strike="noStrike" noProof="1" smtClean="0"/>
              <a:t>第五级</a:t>
            </a:r>
            <a:endParaRPr lang="zh-CN" altLang="zh-CN" strike="noStrike" noProof="1" smtClean="0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KSO_BT1"/>
          <p:cNvSpPr>
            <a:spLocks noGrp="1"/>
          </p:cNvSpPr>
          <p:nvPr>
            <p:ph type="title"/>
          </p:nvPr>
        </p:nvSpPr>
        <p:spPr>
          <a:xfrm>
            <a:off x="419100" y="161925"/>
            <a:ext cx="8291513" cy="7000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lang="en-US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KSO_BC1"/>
          <p:cNvSpPr>
            <a:spLocks noGrp="1"/>
          </p:cNvSpPr>
          <p:nvPr>
            <p:ph type="body"/>
          </p:nvPr>
        </p:nvSpPr>
        <p:spPr>
          <a:xfrm>
            <a:off x="419100" y="1027113"/>
            <a:ext cx="8291513" cy="5192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228600"/>
            <a:r>
              <a:rPr lang="zh-CN" altLang="zh-CN" dirty="0"/>
              <a:t>第三级</a:t>
            </a:r>
            <a:endParaRPr lang="zh-CN" altLang="zh-CN" dirty="0"/>
          </a:p>
          <a:p>
            <a:pPr lvl="3" indent="-228600"/>
            <a:r>
              <a:rPr lang="zh-CN" altLang="zh-CN" dirty="0"/>
              <a:t>第四级</a:t>
            </a:r>
            <a:endParaRPr lang="zh-CN" altLang="zh-CN" dirty="0"/>
          </a:p>
          <a:p>
            <a:pPr lvl="4" indent="-228600"/>
            <a:r>
              <a:rPr lang="zh-CN" altLang="zh-CN" dirty="0"/>
              <a:t>第五级</a:t>
            </a:r>
            <a:endParaRPr lang="zh-CN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wipe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1pPr>
      <a:lvl2pPr marL="803275" indent="-342900" algn="just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KSO_BT1"/>
          <p:cNvSpPr>
            <a:spLocks noGrp="1"/>
          </p:cNvSpPr>
          <p:nvPr>
            <p:ph type="title"/>
          </p:nvPr>
        </p:nvSpPr>
        <p:spPr>
          <a:xfrm>
            <a:off x="419100" y="161925"/>
            <a:ext cx="8291513" cy="7000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lang="en-US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051" name="KSO_BC1"/>
          <p:cNvSpPr>
            <a:spLocks noGrp="1"/>
          </p:cNvSpPr>
          <p:nvPr>
            <p:ph type="body"/>
          </p:nvPr>
        </p:nvSpPr>
        <p:spPr>
          <a:xfrm>
            <a:off x="419100" y="1027113"/>
            <a:ext cx="8291513" cy="5192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228600"/>
            <a:r>
              <a:rPr lang="zh-CN" altLang="zh-CN" dirty="0"/>
              <a:t>第三级</a:t>
            </a:r>
            <a:endParaRPr lang="zh-CN" altLang="zh-CN" dirty="0"/>
          </a:p>
          <a:p>
            <a:pPr lvl="3" indent="-228600"/>
            <a:r>
              <a:rPr lang="zh-CN" altLang="zh-CN" dirty="0"/>
              <a:t>第四级</a:t>
            </a:r>
            <a:endParaRPr lang="zh-CN" altLang="zh-CN" dirty="0"/>
          </a:p>
          <a:p>
            <a:pPr lvl="4" indent="-228600"/>
            <a:r>
              <a:rPr lang="zh-CN" altLang="zh-CN" dirty="0"/>
              <a:t>第五级</a:t>
            </a:r>
            <a:endParaRPr lang="zh-CN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ransition>
    <p:wipe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1pPr>
      <a:lvl2pPr marL="803275" indent="-342900" algn="just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KSO_BT1"/>
          <p:cNvSpPr>
            <a:spLocks noGrp="1"/>
          </p:cNvSpPr>
          <p:nvPr>
            <p:ph type="title"/>
          </p:nvPr>
        </p:nvSpPr>
        <p:spPr>
          <a:xfrm>
            <a:off x="419100" y="161925"/>
            <a:ext cx="8291513" cy="7000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lang="en-US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3075" name="KSO_BC1"/>
          <p:cNvSpPr>
            <a:spLocks noGrp="1"/>
          </p:cNvSpPr>
          <p:nvPr>
            <p:ph type="body"/>
          </p:nvPr>
        </p:nvSpPr>
        <p:spPr>
          <a:xfrm>
            <a:off x="419100" y="1027113"/>
            <a:ext cx="8291513" cy="5192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228600"/>
            <a:r>
              <a:rPr lang="zh-CN" altLang="zh-CN" dirty="0"/>
              <a:t>第三级</a:t>
            </a:r>
            <a:endParaRPr lang="zh-CN" altLang="zh-CN" dirty="0"/>
          </a:p>
          <a:p>
            <a:pPr lvl="3" indent="-228600"/>
            <a:r>
              <a:rPr lang="zh-CN" altLang="zh-CN" dirty="0"/>
              <a:t>第四级</a:t>
            </a:r>
            <a:endParaRPr lang="zh-CN" altLang="zh-CN" dirty="0"/>
          </a:p>
          <a:p>
            <a:pPr lvl="4" indent="-228600"/>
            <a:r>
              <a:rPr lang="zh-CN" altLang="zh-CN" dirty="0"/>
              <a:t>第五级</a:t>
            </a:r>
            <a:endParaRPr lang="zh-CN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transition>
    <p:wipe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A06A29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1pPr>
      <a:lvl2pPr marL="803275" indent="-342900" algn="just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>
          <a:tab pos="71564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6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.xml"/><Relationship Id="rId3" Type="http://schemas.openxmlformats.org/officeDocument/2006/relationships/image" Target="../media/image30.png"/><Relationship Id="rId2" Type="http://schemas.openxmlformats.org/officeDocument/2006/relationships/hyperlink" Target="&#25239;&#30123;&#19977;&#23383;&#32463;.mp4" TargetMode="Externa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3.xml"/><Relationship Id="rId2" Type="http://schemas.openxmlformats.org/officeDocument/2006/relationships/image" Target="../media/image41.png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3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3" descr="fLEZumIya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1112"/>
            <a:ext cx="9163050" cy="3389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139667" y="3282950"/>
            <a:ext cx="7069455" cy="10147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1"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j-ea"/>
                <a:sym typeface="+mn-ea"/>
              </a:rPr>
              <a:t>你好，</a:t>
            </a:r>
            <a:r>
              <a:rPr kumimoji="0" lang="en-US" altLang="zh-CN" sz="6000" b="1" i="0" u="none" strike="noStrike" kern="1200" cap="none" spc="0" normalizeH="0" baseline="0" noProof="1"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j-ea"/>
                <a:sym typeface="+mn-ea"/>
              </a:rPr>
              <a:t>“</a:t>
            </a:r>
            <a:r>
              <a:rPr kumimoji="0" lang="zh-CN" altLang="en-US" sz="6000" b="1" i="0" u="none" strike="noStrike" kern="1200" cap="none" spc="0" normalizeH="0" baseline="0" noProof="1"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j-ea"/>
                <a:sym typeface="+mn-ea"/>
              </a:rPr>
              <a:t>王春华</a:t>
            </a:r>
            <a:r>
              <a:rPr kumimoji="0" lang="en-US" altLang="zh-CN" sz="6000" b="1" i="0" u="none" strike="noStrike" kern="1200" cap="none" spc="0" normalizeH="0" baseline="0" noProof="1"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j-ea"/>
                <a:sym typeface="+mn-ea"/>
              </a:rPr>
              <a:t>”</a:t>
            </a:r>
            <a:r>
              <a:rPr kumimoji="0" lang="zh-CN" altLang="en-US" sz="6000" b="1" i="0" u="none" strike="noStrike" kern="1200" cap="none" spc="0" normalizeH="0" baseline="0" noProof="1"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j-ea"/>
                <a:sym typeface="+mn-ea"/>
              </a:rPr>
              <a:t>！</a:t>
            </a:r>
            <a:endParaRPr kumimoji="0" lang="zh-CN" altLang="en-US" sz="6000" b="1" i="0" u="none" strike="noStrike" kern="1200" cap="none" spc="0" normalizeH="0" baseline="0" noProof="1">
              <a:solidFill>
                <a:schemeClr val="tx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07540" y="4509135"/>
            <a:ext cx="736981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1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——</a:t>
            </a:r>
            <a:r>
              <a:rPr kumimoji="0" lang="zh-CN" altLang="en-US" sz="3600" b="1" i="0" u="none" strike="noStrike" kern="1200" cap="none" spc="0" normalizeH="0" baseline="0" noProof="1">
                <a:ln>
                  <a:noFill/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绽放青春之花    彰显蓬勃力量</a:t>
            </a:r>
            <a:endParaRPr kumimoji="0" lang="zh-CN" altLang="en-US" sz="3600" b="1" i="0" u="none" strike="noStrike" kern="1200" cap="none" spc="0" normalizeH="0" baseline="0" noProof="1">
              <a:ln>
                <a:noFill/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年轻医护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1460" y="1557020"/>
            <a:ext cx="4349115" cy="2900045"/>
          </a:xfrm>
        </p:spPr>
      </p:pic>
      <p:sp>
        <p:nvSpPr>
          <p:cNvPr id="6" name="文本框 5"/>
          <p:cNvSpPr txBox="1"/>
          <p:nvPr/>
        </p:nvSpPr>
        <p:spPr>
          <a:xfrm>
            <a:off x="4788535" y="981075"/>
            <a:ext cx="4275455" cy="5370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en-US" altLang="zh-CN" sz="2400" kern="1200" cap="none" spc="0" normalizeH="0" baseline="0" noProof="1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     </a:t>
            </a:r>
            <a:r>
              <a:rPr kumimoji="0" lang="en-US" altLang="zh-CN" sz="32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en-US" altLang="zh-CN" sz="36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“</a:t>
            </a:r>
            <a:r>
              <a:rPr kumimoji="0" lang="zh-CN" altLang="en-US" sz="36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我们用实际行动证明，我们不是娇滴滴的一代，我们</a:t>
            </a:r>
            <a:r>
              <a:rPr kumimoji="0" lang="zh-CN" altLang="en-US" sz="36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不怕苦、不怕牺牲</a:t>
            </a:r>
            <a:r>
              <a:rPr kumimoji="0" lang="zh-CN" altLang="en-US" sz="36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，争做</a:t>
            </a:r>
            <a:r>
              <a:rPr kumimoji="0" lang="zh-CN" altLang="en-US" sz="36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共和国的脊梁</a:t>
            </a:r>
            <a:r>
              <a:rPr kumimoji="0" lang="zh-CN" altLang="en-US" sz="36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！</a:t>
            </a:r>
            <a:r>
              <a:rPr kumimoji="0" lang="en-US" altLang="zh-CN" sz="36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”</a:t>
            </a:r>
            <a:endParaRPr kumimoji="0" lang="en-US" altLang="zh-CN" sz="2400" kern="1200" cap="none" spc="0" normalizeH="0" baseline="0" noProof="1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en-US" altLang="zh-CN" sz="2400" kern="1200" cap="none" spc="0" normalizeH="0" baseline="0" noProof="1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                   </a:t>
            </a:r>
            <a:r>
              <a:rPr kumimoji="0" lang="en-US" altLang="zh-CN" sz="2400" kern="1200" cap="none" spc="0" normalizeH="0" baseline="0" noProof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——</a:t>
            </a:r>
            <a:r>
              <a:rPr kumimoji="0" lang="zh-CN" altLang="en-US" sz="2400" kern="1200" cap="none" spc="0" normalizeH="0" baseline="0" noProof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北京大学援鄂医疗队全体90后党员</a:t>
            </a:r>
            <a:endParaRPr kumimoji="0" lang="zh-CN" altLang="en-US" sz="2400" kern="1200" cap="none" spc="0" normalizeH="0" baseline="0" noProof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8663" y="291772"/>
            <a:ext cx="7526347" cy="1076326"/>
          </a:xfrm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j-cs"/>
              </a:rPr>
              <a:t>“</a:t>
            </a:r>
            <a:r>
              <a:rPr kumimoji="0" lang="zh-CN" altLang="en-US" sz="3200" b="1" i="0" u="none" strike="noStrike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j-cs"/>
              </a:rPr>
              <a:t>王春华</a:t>
            </a:r>
            <a:r>
              <a:rPr kumimoji="0" lang="en-US" altLang="zh-CN" sz="3200" b="1" i="0" u="none" strike="noStrike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j-cs"/>
              </a:rPr>
              <a:t>”</a:t>
            </a:r>
            <a:r>
              <a:rPr kumimoji="0" lang="zh-CN" altLang="en-US" sz="3200" b="1" i="0" u="none" strike="noStrike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j-cs"/>
              </a:rPr>
              <a:t>：</a:t>
            </a:r>
            <a:r>
              <a:rPr kumimoji="0" lang="zh-CN" altLang="en-US" sz="3200" b="1" i="0" u="none" strike="noStrike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j-cs"/>
              </a:rPr>
              <a:t>不惧风雨、舍生忘死；</a:t>
            </a:r>
            <a:br>
              <a:rPr kumimoji="0" lang="zh-CN" altLang="en-US" sz="3200" b="1" i="0" u="none" strike="noStrike" kern="1200" cap="none" spc="0" normalizeH="0" baseline="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j-cs"/>
              </a:rPr>
            </a:br>
            <a:r>
              <a:rPr kumimoji="0" lang="zh-CN" altLang="en-US" sz="3200" b="1" i="0" u="none" strike="noStrike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j-cs"/>
              </a:rPr>
              <a:t>明知前路有风险，越是艰险越向前！</a:t>
            </a:r>
            <a:endParaRPr kumimoji="0" lang="zh-CN" altLang="en-US" sz="3200" b="1" i="0" u="none" strike="noStrike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15362" name="内容占位符 3" descr="1125500214_15798734049251n&amp;pfm122&amp;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854075" y="1436688"/>
            <a:ext cx="7548563" cy="50339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/>
        </p:nvSpPr>
        <p:spPr>
          <a:xfrm>
            <a:off x="4608513" y="555625"/>
            <a:ext cx="4535488" cy="496093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716280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715645" algn="l"/>
              </a:tabLst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kumimoji="0" lang="en-US" altLang="zh-CN" sz="3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4400" b="0" i="0" u="none" strike="noStrike" kern="120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kumimoji="0" lang="zh-CN" altLang="en-US" sz="4400" b="0" i="0" u="none" strike="noStrike" kern="120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王春华</a:t>
            </a:r>
            <a:r>
              <a:rPr kumimoji="0" lang="en-US" altLang="zh-CN" sz="4400" b="0" i="0" u="none" strike="noStrike" kern="120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kumimoji="0" lang="en-US" altLang="zh-CN" sz="4400" b="0" i="0" u="none" strike="noStrike" kern="1200" cap="none" spc="0" normalizeH="0" baseline="0" noProof="1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</a:t>
            </a: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抗疫志愿者</a:t>
            </a: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中间</a:t>
            </a: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9698" name="图片 1" descr="志愿者 封面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663" y="608013"/>
            <a:ext cx="4659312" cy="56403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6159500" y="758825"/>
            <a:ext cx="1198563" cy="984250"/>
            <a:chOff x="6319" y="1195"/>
            <a:chExt cx="1888" cy="1550"/>
          </a:xfrm>
        </p:grpSpPr>
        <p:sp>
          <p:nvSpPr>
            <p:cNvPr id="29700" name="矩形 16"/>
            <p:cNvSpPr/>
            <p:nvPr/>
          </p:nvSpPr>
          <p:spPr>
            <a:xfrm rot="2711843">
              <a:off x="6511" y="1195"/>
              <a:ext cx="1502" cy="1502"/>
            </a:xfrm>
            <a:prstGeom prst="rect">
              <a:avLst/>
            </a:prstGeom>
            <a:solidFill>
              <a:srgbClr val="C00000"/>
            </a:solidFill>
            <a:ln w="76200">
              <a:noFill/>
            </a:ln>
          </p:spPr>
          <p:txBody>
            <a:bodyPr anchor="t" anchorCtr="0"/>
            <a:lstStyle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701" name="文本框 1"/>
            <p:cNvSpPr txBox="1"/>
            <p:nvPr/>
          </p:nvSpPr>
          <p:spPr>
            <a:xfrm>
              <a:off x="6319" y="1293"/>
              <a:ext cx="1888" cy="145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志愿者1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6425" y="1531938"/>
            <a:ext cx="2800350" cy="209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志愿者2&amp;pfm122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50" y="1512888"/>
            <a:ext cx="2852738" cy="2138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文本框 4"/>
          <p:cNvSpPr txBox="1"/>
          <p:nvPr/>
        </p:nvSpPr>
        <p:spPr>
          <a:xfrm>
            <a:off x="2246313" y="460375"/>
            <a:ext cx="4754562" cy="811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</a:rPr>
              <a:t>以己之力，守护一方！</a:t>
            </a:r>
            <a:endParaRPr lang="zh-CN" altLang="en-US" sz="36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图片 6" descr="志愿者7&amp;pfm122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025" y="4003675"/>
            <a:ext cx="2851150" cy="208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志愿者8&amp;pfm122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650" y="4003675"/>
            <a:ext cx="2778125" cy="208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图片 4" descr="志愿者6&amp;pfm122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25" y="4003675"/>
            <a:ext cx="2757488" cy="208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20级小学教育专业本科二班赵芳羽1&amp;pfm122&amp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25" y="1512888"/>
            <a:ext cx="2674938" cy="21478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文本框 1"/>
          <p:cNvSpPr txBox="1"/>
          <p:nvPr/>
        </p:nvSpPr>
        <p:spPr>
          <a:xfrm>
            <a:off x="6746232" y="156844"/>
            <a:ext cx="2397125" cy="648779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algn="ctr" defTabSz="914400">
              <a:lnSpc>
                <a:spcPct val="130000"/>
              </a:lnSpc>
              <a:buClrTx/>
              <a:buSzTx/>
              <a:defRPr/>
            </a:pPr>
            <a:r>
              <a:rPr kumimoji="0" lang="en-US" altLang="zh-CN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2020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年</a:t>
            </a:r>
            <a:r>
              <a:rPr kumimoji="0" lang="en-US" altLang="zh-CN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1-2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月：</a:t>
            </a: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Wingdings" panose="05000000000000000000" charset="0"/>
              </a:rPr>
              <a:t></a:t>
            </a:r>
            <a:r>
              <a:rPr kumimoji="0" lang="en-US" altLang="zh-CN" sz="3200" b="1" i="1" u="sng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439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名学生参与志愿服务</a:t>
            </a: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Wingdings" panose="05000000000000000000" charset="0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Wingdings" panose="05000000000000000000" charset="0"/>
              </a:rPr>
              <a:t></a:t>
            </a:r>
            <a:r>
              <a:rPr kumimoji="0" lang="en-US" altLang="zh-CN" sz="3200" b="1" i="1" u="sng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38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名学生收到表扬信</a:t>
            </a: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Wingdings" panose="05000000000000000000" charset="0"/>
              </a:rPr>
              <a:t></a:t>
            </a:r>
            <a:r>
              <a:rPr kumimoji="0" lang="en-US" altLang="zh-CN" sz="3200" b="1" i="1" u="sng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411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名学生进行了捐款，</a:t>
            </a: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Wingdings" panose="05000000000000000000" charset="0"/>
              </a:rPr>
              <a:t>捐款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总额：</a:t>
            </a:r>
            <a:r>
              <a:rPr kumimoji="0" lang="en-US" altLang="zh-CN" sz="3200" b="1" i="1" u="sng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￥38228.45</a:t>
            </a:r>
            <a:endParaRPr kumimoji="0" lang="en-US" altLang="zh-CN" sz="3200" b="1" i="1" u="sng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 descr="QQ截图202012131453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713" y="3854450"/>
            <a:ext cx="6369050" cy="2616200"/>
          </a:xfrm>
          <a:prstGeom prst="rect">
            <a:avLst/>
          </a:prstGeom>
          <a:ln w="28575" cmpd="dbl">
            <a:solidFill>
              <a:schemeClr val="accent5">
                <a:lumMod val="75000"/>
              </a:schemeClr>
            </a:solidFill>
            <a:prstDash val="sysDot"/>
          </a:ln>
        </p:spPr>
      </p:pic>
      <p:pic>
        <p:nvPicPr>
          <p:cNvPr id="31747" name="图片 3" descr="图片1（打码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3" y="471488"/>
            <a:ext cx="6408737" cy="26463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4" descr="2020级小学教育本科一班孟若彤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038" y="1525588"/>
            <a:ext cx="1966912" cy="2690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图片 5" descr="19级小学教育本科一班马天宇&amp;pfm122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663" y="1525588"/>
            <a:ext cx="1735137" cy="269081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1508" name="图片 10" descr="20级应用心理学本科一班张佳萌&amp;pfm122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075" y="1525588"/>
            <a:ext cx="2003425" cy="269081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1509" name="图片 11" descr="18级特殊教育本科一班贺梦洋&amp;pfm122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38" y="4500563"/>
            <a:ext cx="2711450" cy="2033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图片 12" descr="19级学前教育两年制专科一班张佳艾&amp;pfm122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525" y="4500563"/>
            <a:ext cx="2806700" cy="202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17级学前教育本科一班张园惠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075" y="4560888"/>
            <a:ext cx="2289175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文本框 1"/>
          <p:cNvSpPr txBox="1"/>
          <p:nvPr/>
        </p:nvSpPr>
        <p:spPr>
          <a:xfrm>
            <a:off x="274955" y="231140"/>
            <a:ext cx="8567420" cy="18503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en-US" altLang="zh-CN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2021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年</a:t>
            </a:r>
            <a:r>
              <a:rPr kumimoji="0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1月3日</a:t>
            </a:r>
            <a:r>
              <a:rPr kumimoji="0" 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—1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月</a:t>
            </a:r>
            <a:r>
              <a:rPr kumimoji="0" lang="en-US" altLang="zh-CN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16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日：</a:t>
            </a:r>
            <a:r>
              <a:rPr kumimoji="0" lang="en-US" altLang="zh-CN" sz="3200" b="1" i="1" u="sng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847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名在校生参与了防疫志愿服务</a:t>
            </a: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Wingdings" panose="05000000000000000000" charset="0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en-US" altLang="zh-CN" sz="3200" b="1" i="1" u="sng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本框 1"/>
          <p:cNvSpPr txBox="1"/>
          <p:nvPr/>
        </p:nvSpPr>
        <p:spPr>
          <a:xfrm>
            <a:off x="874703" y="476250"/>
            <a:ext cx="7802572" cy="1930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lang="en-US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“</a:t>
            </a:r>
            <a:r>
              <a:rPr lang="zh-CN" altLang="en-US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王春华</a:t>
            </a:r>
            <a:r>
              <a:rPr lang="en-US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”</a:t>
            </a:r>
            <a:r>
              <a:rPr lang="zh-CN" altLang="en-US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：</a:t>
            </a:r>
            <a:r>
              <a:rPr kumimoji="0" lang="zh-CN" altLang="en-US" sz="32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积极作为、冲锋在前；</a:t>
            </a:r>
            <a:endParaRPr kumimoji="0" lang="zh-CN" altLang="en-US" sz="3200" b="1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j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32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心中装着爱与责任，力所能及守护平安！</a:t>
            </a:r>
            <a:endParaRPr kumimoji="0" lang="zh-CN" altLang="en-US" sz="1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zh-CN" altLang="en-US" sz="1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zh-CN" altLang="en-US" sz="1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3794" name="图片 2" descr="志愿者4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2348865"/>
            <a:ext cx="3927475" cy="3079750"/>
          </a:xfrm>
          <a:prstGeom prst="rect">
            <a:avLst/>
          </a:prstGeom>
          <a:noFill/>
          <a:ln w="12700" cap="flat" cmpd="sng">
            <a:solidFill>
              <a:srgbClr val="FE5A59"/>
            </a:solidFill>
            <a:prstDash val="sysDot"/>
            <a:round/>
            <a:headEnd type="none" w="med" len="med"/>
            <a:tailEnd type="none" w="med" len="med"/>
          </a:ln>
        </p:spPr>
      </p:pic>
      <p:pic>
        <p:nvPicPr>
          <p:cNvPr id="33795" name="图片 1" descr="20级特殊教育本科一班冯雨瑄&amp;pfm122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263" y="1920875"/>
            <a:ext cx="3529012" cy="4705350"/>
          </a:xfrm>
          <a:prstGeom prst="rect">
            <a:avLst/>
          </a:prstGeom>
          <a:noFill/>
          <a:ln w="9525" cap="flat" cmpd="sng">
            <a:solidFill>
              <a:srgbClr val="FE5A59"/>
            </a:solidFill>
            <a:prstDash val="sysDot"/>
            <a:round/>
            <a:headEnd type="none" w="med" len="med"/>
            <a:tailEnd type="none" w="med" len="med"/>
          </a:ln>
        </p:spPr>
      </p:pic>
    </p:spTree>
    <p:custDataLst>
      <p:tags r:id="rId3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0" y="1077913"/>
            <a:ext cx="4557713" cy="4276725"/>
          </a:xfrm>
        </p:spPr>
        <p:txBody>
          <a:bodyPr vert="horz" wrap="square" lIns="0" tIns="0" rIns="0" bIns="0" numCol="1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3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4400" b="0" i="0" u="none" strike="noStrike" kern="120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kumimoji="0" lang="zh-CN" altLang="en-US" sz="4400" b="0" i="0" u="none" strike="noStrike" kern="120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王春华</a:t>
            </a:r>
            <a:r>
              <a:rPr kumimoji="0" lang="en-US" altLang="zh-CN" sz="4400" b="0" i="0" u="none" strike="noStrike" kern="120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kumimoji="0" lang="en-US" altLang="zh-CN" sz="4400" b="0" i="0" u="none" strike="noStrike" kern="1200" cap="none" spc="0" normalizeH="0" baseline="0" noProof="1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发挥专业优势助力</a:t>
            </a:r>
            <a:endParaRPr kumimoji="0" lang="zh-CN" altLang="en-US" sz="36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抗疫的大学生</a:t>
            </a: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中间</a:t>
            </a: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5842" name="图片 1" descr="专业优势封面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" y="1216025"/>
            <a:ext cx="4568825" cy="35163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6181725" y="565150"/>
            <a:ext cx="1198563" cy="984250"/>
            <a:chOff x="6319" y="1195"/>
            <a:chExt cx="1888" cy="1550"/>
          </a:xfrm>
        </p:grpSpPr>
        <p:sp>
          <p:nvSpPr>
            <p:cNvPr id="35844" name="矩形 16"/>
            <p:cNvSpPr/>
            <p:nvPr/>
          </p:nvSpPr>
          <p:spPr>
            <a:xfrm rot="2711843">
              <a:off x="6511" y="1195"/>
              <a:ext cx="1502" cy="1502"/>
            </a:xfrm>
            <a:prstGeom prst="rect">
              <a:avLst/>
            </a:prstGeom>
            <a:solidFill>
              <a:srgbClr val="C00000"/>
            </a:solidFill>
            <a:ln w="76200">
              <a:noFill/>
            </a:ln>
          </p:spPr>
          <p:txBody>
            <a:bodyPr anchor="t" anchorCtr="0"/>
            <a:lstStyle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45" name="文本框 1"/>
            <p:cNvSpPr txBox="1"/>
            <p:nvPr/>
          </p:nvSpPr>
          <p:spPr>
            <a:xfrm>
              <a:off x="6319" y="1293"/>
              <a:ext cx="1888" cy="145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文本框 2"/>
          <p:cNvSpPr txBox="1"/>
          <p:nvPr/>
        </p:nvSpPr>
        <p:spPr>
          <a:xfrm>
            <a:off x="246063" y="150813"/>
            <a:ext cx="8548688" cy="2170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Wingdings 2" panose="05020102010507070707" pitchFamily="18" charset="2"/>
              </a:rPr>
              <a:t>《为什么现在不能开学》</a:t>
            </a:r>
            <a:endParaRPr lang="zh-CN" altLang="en-US" sz="3200" b="1" noProof="1">
              <a:latin typeface="Arial" panose="020B0604020202020204" pitchFamily="34" charset="0"/>
              <a:ea typeface="微软雅黑" panose="020B0503020204020204" pitchFamily="34" charset="-122"/>
              <a:sym typeface="Wingdings 2" panose="05020102010507070707" pitchFamily="18" charset="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400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被中央媒体、多省教育厅及多所高校官方平台竞相报道和转载，阅读量超过</a:t>
            </a:r>
            <a:r>
              <a:rPr lang="en-US" altLang="zh-CN" sz="2400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1.6</a:t>
            </a:r>
            <a:r>
              <a:rPr lang="zh-CN" altLang="en-US" sz="2400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亿次。</a:t>
            </a:r>
            <a:endParaRPr lang="zh-CN" altLang="en-US" sz="2400" b="1" noProof="1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2400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视频作者：B站UP主</a:t>
            </a:r>
            <a:r>
              <a:rPr lang="en-US" altLang="zh-CN" sz="2400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“</a:t>
            </a:r>
            <a:r>
              <a:rPr lang="zh-CN" altLang="en-US" sz="2400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九磅十伍便士</a:t>
            </a:r>
            <a:r>
              <a:rPr lang="en-US" altLang="zh-CN" sz="2400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” </a:t>
            </a:r>
            <a:r>
              <a:rPr lang="zh-CN" altLang="en-US" sz="2000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（北京信息科技大学学生）</a:t>
            </a:r>
            <a:r>
              <a:rPr lang="zh-CN" altLang="en-US" sz="2400" b="1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 </a:t>
            </a:r>
            <a:endParaRPr lang="en-US" altLang="zh-CN" sz="2400" b="1" noProof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6866" name="图片 1" descr="16078426237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0" y="2905125"/>
            <a:ext cx="6867525" cy="31765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本框 1"/>
          <p:cNvSpPr txBox="1"/>
          <p:nvPr/>
        </p:nvSpPr>
        <p:spPr>
          <a:xfrm>
            <a:off x="1014721" y="344804"/>
            <a:ext cx="7331709" cy="121094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marR="0" indent="-285750" defTabSz="914400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“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抗击疫情，我在行动，热爱专业，关爱儿童</a:t>
            </a:r>
            <a:r>
              <a:rPr kumimoji="0" lang="en-US" altLang="zh-CN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”</a:t>
            </a:r>
            <a:endParaRPr kumimoji="0" lang="en-US" altLang="zh-CN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285750" marR="0" indent="-285750" defTabSz="914400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创作出</a:t>
            </a:r>
            <a:r>
              <a:rPr kumimoji="0" lang="en-US" altLang="zh-CN" sz="3200" b="1" i="1" u="sng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144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段</a:t>
            </a:r>
            <a:r>
              <a:rPr kumimoji="0" lang="en-US" altLang="zh-CN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“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抗疫三字经</a:t>
            </a:r>
            <a:r>
              <a:rPr kumimoji="0" lang="en-US" altLang="zh-CN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”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视频和</a:t>
            </a:r>
            <a:r>
              <a:rPr kumimoji="0" lang="en-US" altLang="zh-CN" sz="3200" b="1" i="1" u="sng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123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套幼儿绘本</a:t>
            </a: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8914" name="图片 2" descr="QQ截图202012092049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831975"/>
            <a:ext cx="3217545" cy="4222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心形 1">
            <a:hlinkClick r:id="rId2" action="ppaction://hlinkfile"/>
          </p:cNvPr>
          <p:cNvSpPr/>
          <p:nvPr/>
        </p:nvSpPr>
        <p:spPr>
          <a:xfrm>
            <a:off x="8347075" y="6281738"/>
            <a:ext cx="647700" cy="57626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图片 2" descr="图片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495" y="1917065"/>
            <a:ext cx="4987290" cy="41230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864275" y="2825591"/>
            <a:ext cx="5415450" cy="728663"/>
          </a:xfrm>
        </p:spPr>
        <p:txBody>
          <a:bodyPr anchor="t" anchorCtr="0"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48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谁是“王春华”</a:t>
            </a:r>
            <a:endParaRPr lang="en-US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文本框 4"/>
          <p:cNvSpPr txBox="1"/>
          <p:nvPr/>
        </p:nvSpPr>
        <p:spPr>
          <a:xfrm>
            <a:off x="1477963" y="5595938"/>
            <a:ext cx="2316162" cy="5715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《中国教育报》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962" name="文本框 5"/>
          <p:cNvSpPr txBox="1"/>
          <p:nvPr/>
        </p:nvSpPr>
        <p:spPr>
          <a:xfrm>
            <a:off x="6419850" y="1824038"/>
            <a:ext cx="2316163" cy="5715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未来网高校频道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0963" name="图片 3" descr="中国教育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244475"/>
            <a:ext cx="5776912" cy="4524375"/>
          </a:xfrm>
          <a:prstGeom prst="rect">
            <a:avLst/>
          </a:prstGeom>
          <a:noFill/>
          <a:ln w="9525" cap="flat" cmpd="sng">
            <a:solidFill>
              <a:srgbClr val="FE5A59"/>
            </a:solidFill>
            <a:prstDash val="sysDot"/>
            <a:round/>
            <a:headEnd type="none" w="med" len="med"/>
            <a:tailEnd type="none" w="med" len="med"/>
          </a:ln>
        </p:spPr>
      </p:pic>
      <p:sp>
        <p:nvSpPr>
          <p:cNvPr id="6" name="上箭头 5"/>
          <p:cNvSpPr/>
          <p:nvPr/>
        </p:nvSpPr>
        <p:spPr>
          <a:xfrm>
            <a:off x="2339975" y="4941888"/>
            <a:ext cx="393700" cy="65405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7" name="下箭头 6"/>
          <p:cNvSpPr/>
          <p:nvPr/>
        </p:nvSpPr>
        <p:spPr>
          <a:xfrm>
            <a:off x="7535863" y="2544763"/>
            <a:ext cx="349250" cy="64293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40966" name="图片 7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75" y="3432175"/>
            <a:ext cx="4273550" cy="32162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图片 1" descr="辅导1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100" y="366713"/>
            <a:ext cx="4214813" cy="316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文本框 3"/>
          <p:cNvSpPr txBox="1"/>
          <p:nvPr/>
        </p:nvSpPr>
        <p:spPr>
          <a:xfrm>
            <a:off x="1165225" y="4371975"/>
            <a:ext cx="3522663" cy="1209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noProof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为医护人员子女</a:t>
            </a:r>
            <a:endParaRPr lang="zh-CN" altLang="en-US" sz="2800" b="1" noProof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b="1" noProof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义务辅导功课</a:t>
            </a:r>
            <a:endParaRPr lang="zh-CN" altLang="en-US" sz="2800" b="1" noProof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1987" name="图片 3" descr="18级学前教育本科一班武宇琪3&amp;pfm122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366713"/>
            <a:ext cx="3527425" cy="62611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文本框 1"/>
          <p:cNvSpPr txBox="1"/>
          <p:nvPr/>
        </p:nvSpPr>
        <p:spPr>
          <a:xfrm>
            <a:off x="1031874" y="163502"/>
            <a:ext cx="6715760" cy="13709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lang="en-US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“</a:t>
            </a:r>
            <a:r>
              <a:rPr lang="zh-CN" altLang="en-US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王春华</a:t>
            </a:r>
            <a:r>
              <a:rPr lang="en-US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”</a:t>
            </a:r>
            <a:r>
              <a:rPr lang="zh-CN" altLang="en-US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：</a:t>
            </a:r>
            <a:r>
              <a:rPr kumimoji="0" lang="zh-CN" altLang="en-US" sz="32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夯实本领，锤炼技能；</a:t>
            </a:r>
            <a:endParaRPr kumimoji="0" lang="zh-CN" altLang="en-US" sz="3200" b="1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j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32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凭借专业之所长，弘扬向上之力量！</a:t>
            </a:r>
            <a:endParaRPr kumimoji="0" lang="zh-CN" altLang="en-US" sz="3200" b="1" kern="1200" cap="none" spc="0" normalizeH="0" baseline="0" noProof="1"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26626" name="图片 1" descr="EB45F31902BF124DB5087196446738F7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875" y="1630363"/>
            <a:ext cx="7297738" cy="5059363"/>
          </a:xfrm>
          <a:prstGeom prst="rect">
            <a:avLst/>
          </a:prstGeom>
          <a:noFill/>
          <a:ln w="28575" cmpd="dbl">
            <a:solidFill>
              <a:schemeClr val="accent5">
                <a:lumMod val="75000"/>
              </a:schemeClr>
            </a:solidFill>
            <a:prstDash val="sysDot"/>
          </a:ln>
        </p:spPr>
      </p:pic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3" descr="心手相连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588" y="1644650"/>
            <a:ext cx="7108825" cy="494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4"/>
          <p:cNvSpPr txBox="1"/>
          <p:nvPr/>
        </p:nvSpPr>
        <p:spPr>
          <a:xfrm>
            <a:off x="1214427" y="122226"/>
            <a:ext cx="6715760" cy="13709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lang="en-US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“</a:t>
            </a:r>
            <a:r>
              <a:rPr lang="zh-CN" altLang="en-US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王春华</a:t>
            </a:r>
            <a:r>
              <a:rPr lang="en-US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”</a:t>
            </a:r>
            <a:r>
              <a:rPr lang="zh-CN" altLang="en-US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：</a:t>
            </a:r>
            <a:r>
              <a:rPr kumimoji="0" lang="zh-CN" altLang="en-US" sz="32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睿智有识、患难与共；</a:t>
            </a:r>
            <a:endParaRPr kumimoji="0" lang="zh-CN" altLang="en-US" sz="3200" b="1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j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3200" b="1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j-cs"/>
                <a:sym typeface="+mn-ea"/>
              </a:rPr>
              <a:t>科学理性不盲目，心手相连共担当！</a:t>
            </a:r>
            <a:endParaRPr kumimoji="0" lang="zh-CN" altLang="en-US" sz="3200" b="1" kern="1200" cap="none" spc="0" normalizeH="0" baseline="0" noProof="1"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292090" y="1269365"/>
            <a:ext cx="3816350" cy="424815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057" name="文本框 1"/>
          <p:cNvSpPr txBox="1"/>
          <p:nvPr/>
        </p:nvSpPr>
        <p:spPr>
          <a:xfrm>
            <a:off x="5291773" y="991870"/>
            <a:ext cx="3536950" cy="421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</a:rPr>
              <a:t>    </a:t>
            </a:r>
            <a:r>
              <a:rPr lang="zh-CN" altLang="en-US" sz="3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“</a:t>
            </a:r>
            <a:r>
              <a:rPr lang="zh-CN" altLang="en-US" sz="3200" b="1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青年</a:t>
            </a:r>
            <a:r>
              <a:rPr lang="zh-CN" altLang="en-US" sz="3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是国家和民族的</a:t>
            </a:r>
            <a:r>
              <a:rPr lang="zh-CN" altLang="en-US" sz="3200" b="1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希望</a:t>
            </a:r>
            <a:r>
              <a:rPr lang="zh-CN" altLang="en-US" sz="3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。在这次抗疫斗争中，青年一代的</a:t>
            </a:r>
            <a:r>
              <a:rPr lang="zh-CN" altLang="en-US" sz="3200" b="1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突出</a:t>
            </a:r>
            <a:r>
              <a:rPr lang="zh-CN" altLang="en-US" sz="3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表现令人欣慰、令人感动。”</a:t>
            </a:r>
            <a:endParaRPr lang="zh-CN" altLang="en-US" sz="3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5058" name="图片 1" descr="QQ图片20210326134452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1485265"/>
            <a:ext cx="4689475" cy="3605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635760" y="332740"/>
            <a:ext cx="5872480" cy="7308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75000"/>
                  </a:schemeClr>
                </a:solidFill>
                <a:ea typeface="微软雅黑" panose="020B0503020204020204" pitchFamily="34" charset="-122"/>
                <a:sym typeface="+mn-ea"/>
              </a:rPr>
              <a:t>全国抗击新冠肺炎疫情表彰大会</a:t>
            </a:r>
            <a:endParaRPr lang="zh-CN" altLang="en-US" sz="3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864275" y="2825591"/>
            <a:ext cx="5415450" cy="728663"/>
          </a:xfrm>
        </p:spPr>
        <p:txBody>
          <a:bodyPr anchor="t" anchorCtr="0"/>
          <a:lstStyle/>
          <a:p>
            <a:pPr algn="ctr" fontAlgn="base"/>
            <a:r>
              <a:rPr lang="zh-CN" altLang="en-US" sz="48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成为“王春华”</a:t>
            </a:r>
            <a:endParaRPr lang="zh-CN" altLang="en-US" sz="48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1" descr="特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25" y="204788"/>
            <a:ext cx="4732338" cy="6448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2" name="文本框 2"/>
          <p:cNvSpPr txBox="1"/>
          <p:nvPr/>
        </p:nvSpPr>
        <p:spPr>
          <a:xfrm>
            <a:off x="5021252" y="698500"/>
            <a:ext cx="4068773" cy="4489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zh-CN" altLang="en-US" sz="28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en-US" altLang="zh-CN" sz="3200" b="1" i="1" u="sng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35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位毕业生考取了特岗教师</a:t>
            </a: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分布在河北省</a:t>
            </a:r>
            <a:r>
              <a:rPr kumimoji="0" lang="en-US" altLang="zh-CN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5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个城市的</a:t>
            </a:r>
            <a:r>
              <a:rPr kumimoji="0" lang="en-US" altLang="zh-CN" sz="3200" b="1" i="1" u="sng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24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个偏远乡村</a:t>
            </a: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en-US" altLang="zh-CN" sz="3200" b="1" i="1" u="sng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32</a:t>
            </a:r>
            <a:r>
              <a:rPr kumimoji="0" lang="zh-CN" altLang="en-US" sz="2400" kern="1200" cap="none" spc="0" normalizeH="0" baseline="0" noProof="1"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位已经决定在服务期满后继续留下任教。</a:t>
            </a:r>
            <a:endParaRPr kumimoji="0" lang="zh-CN" altLang="en-US" sz="2400" kern="1200" cap="none" spc="0" normalizeH="0" baseline="0" noProof="1"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1" descr="三支一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685" y="621030"/>
            <a:ext cx="7833995" cy="5878195"/>
          </a:xfrm>
          <a:prstGeom prst="rect">
            <a:avLst/>
          </a:prstGeom>
          <a:noFill/>
          <a:ln w="12700" cmpd="sng">
            <a:solidFill>
              <a:schemeClr val="accent4">
                <a:lumMod val="75000"/>
              </a:schemeClr>
            </a:solidFill>
            <a:prstDash val="dashDot"/>
          </a:ln>
        </p:spPr>
      </p:pic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图片 4" descr="VCG2111408840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694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394200" y="748665"/>
            <a:ext cx="4774565" cy="457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lang="en-US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 “</a:t>
            </a:r>
            <a:r>
              <a:rPr lang="zh-CN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青年志”必将在“中国志”中绽放绚烂夺目的光彩；</a:t>
            </a:r>
            <a:endParaRPr kumimoji="0" lang="zh-CN" altLang="zh-CN" sz="3200" b="1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endParaRPr kumimoji="0" lang="zh-CN" altLang="zh-CN" sz="3200" b="1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lang="zh-CN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 “青年强”必将在“中国强”中奏响振聋发聩的乐章！</a:t>
            </a:r>
            <a:endParaRPr lang="zh-CN" altLang="en-US" sz="3200" noProof="1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954881" y="221931"/>
            <a:ext cx="7726680" cy="2251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R="0" algn="ctr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5400" b="1" kern="1200" cap="none" spc="0" normalizeH="0" baseline="0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加油！</a:t>
            </a:r>
            <a:r>
              <a:rPr kumimoji="0" lang="en-US" altLang="zh-CN" sz="5400" b="1" kern="1200" cap="none" spc="0" normalizeH="0" baseline="0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“</a:t>
            </a:r>
            <a:r>
              <a:rPr kumimoji="0" lang="zh-CN" altLang="en-US" sz="5400" b="1" kern="1200" cap="none" spc="0" normalizeH="0" baseline="0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王春华</a:t>
            </a:r>
            <a:r>
              <a:rPr kumimoji="0" lang="en-US" altLang="zh-CN" sz="5400" b="1" kern="1200" cap="none" spc="0" normalizeH="0" baseline="0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”</a:t>
            </a:r>
            <a:r>
              <a:rPr kumimoji="0" lang="zh-CN" altLang="en-US" sz="5400" b="1" kern="1200" cap="none" spc="0" normalizeH="0" baseline="0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！</a:t>
            </a:r>
            <a:endParaRPr kumimoji="0" lang="zh-CN" altLang="en-US" sz="5400" b="1" kern="1200" cap="none" spc="0" normalizeH="0" baseline="0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R="0" algn="ctr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5400" b="1" kern="1200" cap="none" spc="0" normalizeH="0" baseline="0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加油！所有青春追梦人！</a:t>
            </a:r>
            <a:endParaRPr kumimoji="0" lang="zh-CN" altLang="en-US" sz="5400" b="1" kern="1200" cap="none" spc="0" normalizeH="0" baseline="0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flipH="1">
            <a:off x="0" y="2473960"/>
            <a:ext cx="9139555" cy="43840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/>
        </p:nvSpPr>
        <p:spPr>
          <a:xfrm>
            <a:off x="1070610" y="1098550"/>
            <a:ext cx="7002463" cy="4660900"/>
          </a:xfrm>
          <a:prstGeom prst="rect">
            <a:avLst/>
          </a:prstGeom>
          <a:noFill/>
          <a:ln w="9525">
            <a:noFill/>
          </a:ln>
          <a:effectLst>
            <a:outerShdw blurRad="11303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716280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715645" algn="l"/>
              </a:tabLst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4800" b="0" i="0" u="none" strike="noStrike" kern="1200" cap="none" spc="0" normalizeH="0" baseline="0" noProof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           </a:t>
            </a:r>
            <a:r>
              <a:rPr kumimoji="0" lang="zh-CN" altLang="en-US" sz="4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青年者，</a:t>
            </a:r>
            <a:endParaRPr kumimoji="0" lang="zh-CN" altLang="en-US" sz="48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4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           人生之</a:t>
            </a:r>
            <a:r>
              <a:rPr kumimoji="0" lang="zh-CN" altLang="en-US" sz="66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王</a:t>
            </a:r>
            <a:r>
              <a:rPr kumimoji="0" lang="zh-CN" altLang="en-US" sz="4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，</a:t>
            </a:r>
            <a:endParaRPr kumimoji="0" lang="zh-CN" altLang="en-US" sz="48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4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           人生之</a:t>
            </a:r>
            <a:r>
              <a:rPr kumimoji="0" lang="zh-CN" altLang="en-US" sz="66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春</a:t>
            </a:r>
            <a:r>
              <a:rPr kumimoji="0" lang="zh-CN" altLang="en-US" sz="4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，</a:t>
            </a:r>
            <a:endParaRPr kumimoji="0" lang="zh-CN" altLang="en-US" sz="48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4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           人生之</a:t>
            </a:r>
            <a:r>
              <a:rPr kumimoji="0" lang="zh-CN" altLang="en-US" sz="66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华</a:t>
            </a:r>
            <a:r>
              <a:rPr kumimoji="0" lang="zh-CN" altLang="en-US" sz="4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也。</a:t>
            </a:r>
            <a:endParaRPr kumimoji="0" lang="zh-CN" altLang="en-US" sz="48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lvl="0" indent="0" algn="r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48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                     </a:t>
            </a:r>
            <a:r>
              <a:rPr kumimoji="0" lang="en-US" altLang="zh-CN" sz="36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 ——</a:t>
            </a: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李大钊</a:t>
            </a: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905250" y="982663"/>
            <a:ext cx="1331913" cy="4892675"/>
          </a:xfrm>
          <a:prstGeom prst="rect">
            <a:avLst/>
          </a:prstGeom>
          <a:noFill/>
          <a:effectLst>
            <a:outerShdw blurRad="812800" dist="190500" dir="5400000" algn="ctr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lnSpc>
                <a:spcPct val="130000"/>
              </a:lnSpc>
              <a:buClrTx/>
              <a:buSzTx/>
              <a:defRPr/>
            </a:pPr>
            <a:r>
              <a:rPr kumimoji="0" lang="zh-CN" altLang="en-US" sz="8000" b="1" kern="1200" cap="none" spc="0" normalizeH="0" baseline="0" noProof="1" smtClean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王春华</a:t>
            </a:r>
            <a:endParaRPr kumimoji="0" lang="zh-CN" altLang="en-US" sz="8000" b="1" kern="1200" cap="none" spc="0" normalizeH="0" baseline="0" noProof="1" smtClean="0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+mn-cs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864275" y="2825591"/>
            <a:ext cx="5415450" cy="728663"/>
          </a:xfrm>
        </p:spPr>
        <p:txBody>
          <a:bodyPr anchor="t" anchorCtr="0"/>
          <a:lstStyle/>
          <a:p>
            <a:pPr algn="ctr" fontAlgn="base"/>
            <a:r>
              <a:rPr lang="zh-CN" altLang="en-US" sz="48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走近“王春华”</a:t>
            </a:r>
            <a:endParaRPr lang="en-US" altLang="zh-CN" sz="4800" b="1" strike="noStrike" noProof="1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1"/>
          <p:cNvSpPr>
            <a:spLocks noGrp="1"/>
          </p:cNvSpPr>
          <p:nvPr>
            <p:ph type="title"/>
          </p:nvPr>
        </p:nvSpPr>
        <p:spPr>
          <a:xfrm>
            <a:off x="906463" y="336550"/>
            <a:ext cx="7107237" cy="584200"/>
          </a:xfrm>
        </p:spPr>
        <p:txBody>
          <a:bodyPr anchor="t" anchorCtr="0"/>
          <a:lstStyle/>
          <a:p>
            <a:pPr algn="ctr"/>
            <a:r>
              <a:rPr lang="zh-CN" altLang="en-US" sz="4000" b="1" kern="1200">
                <a:solidFill>
                  <a:srgbClr val="0070C0"/>
                </a:solidFill>
                <a:latin typeface="幼圆" panose="02010509060101010101" charset="-122"/>
                <a:ea typeface="幼圆" panose="02010509060101010101" charset="-122"/>
                <a:cs typeface="+mj-cs"/>
              </a:rPr>
              <a:t>提到</a:t>
            </a:r>
            <a:r>
              <a:rPr lang="en-US" altLang="zh-CN" sz="4000" b="1" kern="1200">
                <a:solidFill>
                  <a:srgbClr val="0070C0"/>
                </a:solidFill>
                <a:latin typeface="幼圆" panose="02010509060101010101" charset="-122"/>
                <a:ea typeface="幼圆" panose="02010509060101010101" charset="-122"/>
                <a:cs typeface="+mj-cs"/>
              </a:rPr>
              <a:t>2020</a:t>
            </a:r>
            <a:r>
              <a:rPr lang="zh-CN" altLang="en-US" sz="4000" b="1" kern="1200">
                <a:solidFill>
                  <a:srgbClr val="0070C0"/>
                </a:solidFill>
                <a:latin typeface="幼圆" panose="02010509060101010101" charset="-122"/>
                <a:ea typeface="幼圆" panose="02010509060101010101" charset="-122"/>
                <a:cs typeface="+mj-cs"/>
              </a:rPr>
              <a:t>年，你会想到什么？</a:t>
            </a:r>
            <a:endParaRPr lang="zh-CN" altLang="en-US" sz="4000" b="1" kern="1200">
              <a:solidFill>
                <a:srgbClr val="0070C0"/>
              </a:solidFill>
              <a:latin typeface="幼圆" panose="02010509060101010101" charset="-122"/>
              <a:ea typeface="幼圆" panose="02010509060101010101" charset="-122"/>
              <a:cs typeface="+mj-cs"/>
            </a:endParaRPr>
          </a:p>
        </p:txBody>
      </p:sp>
      <p:pic>
        <p:nvPicPr>
          <p:cNvPr id="24578" name="内容占位符 3" descr="无水印2020&amp;pfm122&amp;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2438" y="1154113"/>
            <a:ext cx="8231187" cy="5270500"/>
          </a:xfrm>
        </p:spPr>
      </p:pic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41875" y="546100"/>
            <a:ext cx="4364038" cy="4086225"/>
          </a:xfrm>
        </p:spPr>
        <p:txBody>
          <a:bodyPr vert="horz" wrap="square" lIns="0" tIns="0" rIns="0" bIns="0" numCol="1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en-US" altLang="zh-CN" sz="3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altLang="zh-CN" sz="4400" b="0" i="0" u="none" strike="noStrike" kern="120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kumimoji="0" lang="zh-CN" altLang="en-US" sz="4400" b="0" i="0" u="none" strike="noStrike" kern="120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王春华</a:t>
            </a:r>
            <a:r>
              <a:rPr kumimoji="0" lang="en-US" altLang="zh-CN" sz="4400" b="0" i="0" u="none" strike="noStrike" kern="1200" cap="none" spc="0" normalizeH="0" baseline="0" noProof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kumimoji="0" lang="en-US" altLang="zh-CN" sz="4400" b="0" i="0" u="none" strike="noStrike" kern="1200" cap="none" spc="0" normalizeH="0" baseline="0" noProof="1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抗疫医护人员</a:t>
            </a:r>
            <a:r>
              <a:rPr kumimoji="0" lang="zh-CN" altLang="en-US" sz="3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中间</a:t>
            </a: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5602" name="图片 1" descr="0061x0yyly1gepkes8ey6j30om16wtfb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163" y="349250"/>
            <a:ext cx="4668837" cy="6207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6424613" y="546100"/>
            <a:ext cx="1198562" cy="984250"/>
            <a:chOff x="6319" y="1195"/>
            <a:chExt cx="1888" cy="1550"/>
          </a:xfrm>
        </p:grpSpPr>
        <p:sp>
          <p:nvSpPr>
            <p:cNvPr id="25604" name="矩形 16"/>
            <p:cNvSpPr/>
            <p:nvPr/>
          </p:nvSpPr>
          <p:spPr>
            <a:xfrm rot="2711843">
              <a:off x="6511" y="1195"/>
              <a:ext cx="1502" cy="1502"/>
            </a:xfrm>
            <a:prstGeom prst="rect">
              <a:avLst/>
            </a:prstGeom>
            <a:solidFill>
              <a:srgbClr val="C00000"/>
            </a:solidFill>
            <a:ln w="76200">
              <a:noFill/>
            </a:ln>
          </p:spPr>
          <p:txBody>
            <a:bodyPr anchor="t" anchorCtr="0"/>
            <a:lstStyle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605" name="文本框 6"/>
            <p:cNvSpPr txBox="1"/>
            <p:nvPr/>
          </p:nvSpPr>
          <p:spPr>
            <a:xfrm>
              <a:off x="6319" y="1293"/>
              <a:ext cx="1888" cy="145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5" descr="疫情地图&amp;pfm12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93800"/>
            <a:ext cx="6665913" cy="5640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文本框 8"/>
          <p:cNvSpPr txBox="1"/>
          <p:nvPr/>
        </p:nvSpPr>
        <p:spPr>
          <a:xfrm>
            <a:off x="6494463" y="1344613"/>
            <a:ext cx="2808287" cy="4168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新中国成立以来：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传播速度最快、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感染范围最广、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防控难度最大的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重大突发公共卫生事件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627" name="文本框 9"/>
          <p:cNvSpPr txBox="1"/>
          <p:nvPr/>
        </p:nvSpPr>
        <p:spPr>
          <a:xfrm>
            <a:off x="2625725" y="271463"/>
            <a:ext cx="4673600" cy="8112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latin typeface="Arial" panose="020B0604020202020204" pitchFamily="34" charset="0"/>
                <a:ea typeface="微软雅黑" panose="020B0503020204020204" pitchFamily="34" charset="-122"/>
              </a:rPr>
              <a:t>新 冠 肺 炎 疫 情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逆行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123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2.xml><?xml version="1.0" encoding="utf-8"?>
<p:tagLst xmlns:p="http://schemas.openxmlformats.org/presentationml/2006/main">
  <p:tag name="KSO_WM_UNIT_ISCONTENTSTITLE" val="0"/>
  <p:tag name="KSO_WM_UNIT_ISNUMDGMTITLE" val="0"/>
  <p:tag name="KSO_WM_UNIT_PRESET_TEXT" val="项目背景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8640_7*a*1"/>
  <p:tag name="KSO_WM_TEMPLATE_CATEGORY" val="custom"/>
  <p:tag name="KSO_WM_TEMPLATE_INDEX" val="20218640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PRESET_TEXT" val="项目背景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8640_7*a*1"/>
  <p:tag name="KSO_WM_TEMPLATE_CATEGORY" val="custom"/>
  <p:tag name="KSO_WM_TEMPLATE_INDEX" val="20218640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SLIDE_ID" val="custom20218640_7"/>
  <p:tag name="KSO_WM_TEMPLATE_SUBCATEGORY" val="0"/>
  <p:tag name="KSO_WM_TEMPLATE_MASTER_TYPE" val="1"/>
  <p:tag name="KSO_WM_TEMPLATE_COLOR_TYPE" val="0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18640"/>
  <p:tag name="KSO_WM_SLIDE_LAYOUT" val="a_e"/>
  <p:tag name="KSO_WM_SLIDE_LAYOUT_CNT" val="1_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3.xml><?xml version="1.0" encoding="utf-8"?>
<p:tagLst xmlns:p="http://schemas.openxmlformats.org/presentationml/2006/main">
  <p:tag name="KSO_WM_SLIDE_ID" val="custom20218640_7"/>
  <p:tag name="KSO_WM_TEMPLATE_SUBCATEGORY" val="0"/>
  <p:tag name="KSO_WM_TEMPLATE_MASTER_TYPE" val="1"/>
  <p:tag name="KSO_WM_TEMPLATE_COLOR_TYPE" val="0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18640"/>
  <p:tag name="KSO_WM_SLIDE_LAYOUT" val="a_e"/>
  <p:tag name="KSO_WM_SLIDE_LAYOUT_CNT" val="1_1"/>
  <p:tag name="KSO_WM_SPECIAL_SOURCE" val="bdnull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32.xml><?xml version="1.0" encoding="utf-8"?>
<p:tagLst xmlns:p="http://schemas.openxmlformats.org/presentationml/2006/main">
  <p:tag name="KSO_WM_UNIT_PLACING_PICTURE_USER_VIEWPORT" val="{&quot;height&quot;:5980,&quot;width&quot;:14392.500787401576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PRESET_TEXT" val="项目背景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8640_7*a*1"/>
  <p:tag name="KSO_WM_TEMPLATE_CATEGORY" val="custom"/>
  <p:tag name="KSO_WM_TEMPLATE_INDEX" val="20218640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ID" val="custom20218640_7"/>
  <p:tag name="KSO_WM_TEMPLATE_SUBCATEGORY" val="0"/>
  <p:tag name="KSO_WM_TEMPLATE_MASTER_TYPE" val="1"/>
  <p:tag name="KSO_WM_TEMPLATE_COLOR_TYPE" val="0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18640"/>
  <p:tag name="KSO_WM_SLIDE_LAYOUT" val="a_e"/>
  <p:tag name="KSO_WM_SLIDE_LAYOUT_CNT" val="1_1"/>
  <p:tag name="KSO_WM_SPECIAL_SOURCE" val="bdnull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123"/>
</p:tagLst>
</file>

<file path=ppt/theme/theme1.xml><?xml version="1.0" encoding="utf-8"?>
<a:theme xmlns:a="http://schemas.openxmlformats.org/drawingml/2006/main" name="A000120140530A99PPBG">
  <a:themeElements>
    <a:clrScheme name="自定义 1">
      <a:dk1>
        <a:srgbClr val="595959"/>
      </a:dk1>
      <a:lt1>
        <a:sysClr val="window" lastClr="FFFFFF"/>
      </a:lt1>
      <a:dk2>
        <a:srgbClr val="595959"/>
      </a:dk2>
      <a:lt2>
        <a:srgbClr val="FFFFFF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自定义 3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99PPBG">
  <a:themeElements>
    <a:clrScheme name="自定义 1">
      <a:dk1>
        <a:srgbClr val="595959"/>
      </a:dk1>
      <a:lt1>
        <a:sysClr val="window" lastClr="FFFFFF"/>
      </a:lt1>
      <a:dk2>
        <a:srgbClr val="595959"/>
      </a:dk2>
      <a:lt2>
        <a:srgbClr val="FFFFFF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自定义 3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000120140530A99PPBG">
  <a:themeElements>
    <a:clrScheme name="自定义 1">
      <a:dk1>
        <a:srgbClr val="595959"/>
      </a:dk1>
      <a:lt1>
        <a:sysClr val="window" lastClr="FFFFFF"/>
      </a:lt1>
      <a:dk2>
        <a:srgbClr val="595959"/>
      </a:dk2>
      <a:lt2>
        <a:srgbClr val="FFFFFF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自定义 3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WPS 演示</Application>
  <PresentationFormat>全屏显示(4:3)</PresentationFormat>
  <Paragraphs>124</Paragraphs>
  <Slides>29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黑体</vt:lpstr>
      <vt:lpstr>方正粗黑宋简体</vt:lpstr>
      <vt:lpstr>幼圆</vt:lpstr>
      <vt:lpstr>Arial Unicode MS</vt:lpstr>
      <vt:lpstr>Calibri</vt:lpstr>
      <vt:lpstr>Wingdings</vt:lpstr>
      <vt:lpstr>Wingdings 2</vt:lpstr>
      <vt:lpstr>A000120140530A99PPBG</vt:lpstr>
      <vt:lpstr>1_A000120140530A99PPBG</vt:lpstr>
      <vt:lpstr>2_A000120140530A99PPBG</vt:lpstr>
      <vt:lpstr>PowerPoint 演示文稿</vt:lpstr>
      <vt:lpstr>谁是“王春华”</vt:lpstr>
      <vt:lpstr>PowerPoint 演示文稿</vt:lpstr>
      <vt:lpstr>PowerPoint 演示文稿</vt:lpstr>
      <vt:lpstr>走近“王春华”</vt:lpstr>
      <vt:lpstr>提到2020年，你会想到什么？</vt:lpstr>
      <vt:lpstr>PowerPoint 演示文稿</vt:lpstr>
      <vt:lpstr>PowerPoint 演示文稿</vt:lpstr>
      <vt:lpstr>PowerPoint 演示文稿</vt:lpstr>
      <vt:lpstr>PowerPoint 演示文稿</vt:lpstr>
      <vt:lpstr>“王春华”：不惧风雨、舍生忘死； 明知前路有风险，越是艰险越向前！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成为“王春华”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HS</dc:creator>
  <cp:lastModifiedBy>Dreamcatcher</cp:lastModifiedBy>
  <cp:revision>170</cp:revision>
  <dcterms:created xsi:type="dcterms:W3CDTF">2020-12-06T14:54:00Z</dcterms:created>
  <dcterms:modified xsi:type="dcterms:W3CDTF">2021-04-17T11:49:47Z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SaveFontToCloudKey">
    <vt:lpwstr>308292563_embed</vt:lpwstr>
  </property>
  <property fmtid="{D5CDD505-2E9C-101B-9397-08002B2CF9AE}" pid="4" name="ICV">
    <vt:lpwstr>813A730383FC404EAA223A0CDE0CC4B1</vt:lpwstr>
  </property>
</Properties>
</file>